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oboto"/>
      <p:regular r:id="rId21"/>
      <p:bold r:id="rId22"/>
      <p:italic r:id="rId23"/>
      <p:boldItalic r:id="rId24"/>
    </p:embeddedFont>
    <p:embeddedFont>
      <p:font typeface="Inter"/>
      <p:regular r:id="rId25"/>
      <p:bold r:id="rId26"/>
    </p:embeddedFont>
    <p:embeddedFont>
      <p:font typeface="Montserrat"/>
      <p:regular r:id="rId27"/>
      <p:bold r:id="rId28"/>
      <p:italic r:id="rId29"/>
      <p:boldItalic r:id="rId30"/>
    </p:embeddedFont>
    <p:embeddedFont>
      <p:font typeface="Bebas Neue"/>
      <p:regular r:id="rId31"/>
    </p:embeddedFont>
    <p:embeddedFont>
      <p:font typeface="Work Sans"/>
      <p:regular r:id="rId32"/>
      <p:bold r:id="rId33"/>
      <p:italic r:id="rId34"/>
      <p:boldItalic r:id="rId35"/>
    </p:embeddedFont>
    <p:embeddedFont>
      <p:font typeface="PT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4687712-798F-45C9-BC24-EA16B7C95997}">
  <a:tblStyle styleId="{74687712-798F-45C9-BC24-EA16B7C9599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Inter-bold.fntdata"/><Relationship Id="rId25" Type="http://schemas.openxmlformats.org/officeDocument/2006/relationships/font" Target="fonts/Inter-regular.fntdata"/><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BebasNeue-regular.fntdata"/><Relationship Id="rId30" Type="http://schemas.openxmlformats.org/officeDocument/2006/relationships/font" Target="fonts/Montserrat-boldItalic.fntdata"/><Relationship Id="rId11" Type="http://schemas.openxmlformats.org/officeDocument/2006/relationships/slide" Target="slides/slide6.xml"/><Relationship Id="rId33" Type="http://schemas.openxmlformats.org/officeDocument/2006/relationships/font" Target="fonts/WorkSans-bold.fntdata"/><Relationship Id="rId10" Type="http://schemas.openxmlformats.org/officeDocument/2006/relationships/slide" Target="slides/slide5.xml"/><Relationship Id="rId32" Type="http://schemas.openxmlformats.org/officeDocument/2006/relationships/font" Target="fonts/WorkSans-regular.fntdata"/><Relationship Id="rId13" Type="http://schemas.openxmlformats.org/officeDocument/2006/relationships/slide" Target="slides/slide8.xml"/><Relationship Id="rId35" Type="http://schemas.openxmlformats.org/officeDocument/2006/relationships/font" Target="fonts/WorkSans-boldItalic.fntdata"/><Relationship Id="rId12" Type="http://schemas.openxmlformats.org/officeDocument/2006/relationships/slide" Target="slides/slide7.xml"/><Relationship Id="rId34" Type="http://schemas.openxmlformats.org/officeDocument/2006/relationships/font" Target="fonts/WorkSans-italic.fntdata"/><Relationship Id="rId15" Type="http://schemas.openxmlformats.org/officeDocument/2006/relationships/slide" Target="slides/slide10.xml"/><Relationship Id="rId37" Type="http://schemas.openxmlformats.org/officeDocument/2006/relationships/font" Target="fonts/PTSans-bold.fntdata"/><Relationship Id="rId14" Type="http://schemas.openxmlformats.org/officeDocument/2006/relationships/slide" Target="slides/slide9.xml"/><Relationship Id="rId36" Type="http://schemas.openxmlformats.org/officeDocument/2006/relationships/font" Target="fonts/PTSans-regular.fntdata"/><Relationship Id="rId17" Type="http://schemas.openxmlformats.org/officeDocument/2006/relationships/slide" Target="slides/slide12.xml"/><Relationship Id="rId39" Type="http://schemas.openxmlformats.org/officeDocument/2006/relationships/font" Target="fonts/PTSans-boldItalic.fntdata"/><Relationship Id="rId16" Type="http://schemas.openxmlformats.org/officeDocument/2006/relationships/slide" Target="slides/slide11.xml"/><Relationship Id="rId38" Type="http://schemas.openxmlformats.org/officeDocument/2006/relationships/font" Target="fonts/PT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9" name="Shape 2529"/>
        <p:cNvGrpSpPr/>
        <p:nvPr/>
      </p:nvGrpSpPr>
      <p:grpSpPr>
        <a:xfrm>
          <a:off x="0" y="0"/>
          <a:ext cx="0" cy="0"/>
          <a:chOff x="0" y="0"/>
          <a:chExt cx="0" cy="0"/>
        </a:xfrm>
      </p:grpSpPr>
      <p:sp>
        <p:nvSpPr>
          <p:cNvPr id="2530" name="Google Shape;2530;g11fd100d434_1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1" name="Google Shape;2531;g11fd100d434_1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researched online communities that partake in revenge travel. My name is…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3" name="Shape 2733"/>
        <p:cNvGrpSpPr/>
        <p:nvPr/>
      </p:nvGrpSpPr>
      <p:grpSpPr>
        <a:xfrm>
          <a:off x="0" y="0"/>
          <a:ext cx="0" cy="0"/>
          <a:chOff x="0" y="0"/>
          <a:chExt cx="0" cy="0"/>
        </a:xfrm>
      </p:grpSpPr>
      <p:sp>
        <p:nvSpPr>
          <p:cNvPr id="2734" name="Google Shape;2734;g14374f7c220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5" name="Google Shape;2735;g14374f7c220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Work Sans"/>
                <a:ea typeface="Work Sans"/>
                <a:cs typeface="Work Sans"/>
                <a:sym typeface="Work Sans"/>
              </a:rPr>
              <a:t>Alex - notes →</a:t>
            </a:r>
            <a:r>
              <a:rPr lang="en" sz="1200">
                <a:solidFill>
                  <a:schemeClr val="dk1"/>
                </a:solidFill>
                <a:latin typeface="Work Sans"/>
                <a:ea typeface="Work Sans"/>
                <a:cs typeface="Work Sans"/>
                <a:sym typeface="Work Sans"/>
              </a:rPr>
              <a:t> </a:t>
            </a:r>
            <a:r>
              <a:rPr lang="en" sz="1200">
                <a:solidFill>
                  <a:schemeClr val="dk1"/>
                </a:solidFill>
                <a:latin typeface="Work Sans"/>
                <a:ea typeface="Work Sans"/>
                <a:cs typeface="Work Sans"/>
                <a:sym typeface="Work Sans"/>
              </a:rPr>
              <a:t>Choose the code then layer the pictures that represent it, we don’t have to choose just one screenshot, show like 5</a:t>
            </a:r>
            <a:endParaRPr sz="1200">
              <a:solidFill>
                <a:schemeClr val="dk1"/>
              </a:solidFill>
              <a:latin typeface="Work Sans"/>
              <a:ea typeface="Work Sans"/>
              <a:cs typeface="Work Sans"/>
              <a:sym typeface="Work Sans"/>
            </a:endParaRPr>
          </a:p>
          <a:p>
            <a:pPr indent="0" lvl="0" marL="0" rtl="0" algn="l">
              <a:spcBef>
                <a:spcPts val="0"/>
              </a:spcBef>
              <a:spcAft>
                <a:spcPts val="0"/>
              </a:spcAft>
              <a:buNone/>
            </a:pPr>
            <a:r>
              <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6" name="Shape 2746"/>
        <p:cNvGrpSpPr/>
        <p:nvPr/>
      </p:nvGrpSpPr>
      <p:grpSpPr>
        <a:xfrm>
          <a:off x="0" y="0"/>
          <a:ext cx="0" cy="0"/>
          <a:chOff x="0" y="0"/>
          <a:chExt cx="0" cy="0"/>
        </a:xfrm>
      </p:grpSpPr>
      <p:sp>
        <p:nvSpPr>
          <p:cNvPr id="2747" name="Google Shape;2747;g54dda1946d_6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8" name="Google Shape;2748;g54dda1946d_6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Sav</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1" name="Shape 2761"/>
        <p:cNvGrpSpPr/>
        <p:nvPr/>
      </p:nvGrpSpPr>
      <p:grpSpPr>
        <a:xfrm>
          <a:off x="0" y="0"/>
          <a:ext cx="0" cy="0"/>
          <a:chOff x="0" y="0"/>
          <a:chExt cx="0" cy="0"/>
        </a:xfrm>
      </p:grpSpPr>
      <p:sp>
        <p:nvSpPr>
          <p:cNvPr id="2762" name="Google Shape;2762;g262a44572a5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3" name="Google Shape;2763;g262a44572a5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K’den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9" name="Shape 2769"/>
        <p:cNvGrpSpPr/>
        <p:nvPr/>
      </p:nvGrpSpPr>
      <p:grpSpPr>
        <a:xfrm>
          <a:off x="0" y="0"/>
          <a:ext cx="0" cy="0"/>
          <a:chOff x="0" y="0"/>
          <a:chExt cx="0" cy="0"/>
        </a:xfrm>
      </p:grpSpPr>
      <p:sp>
        <p:nvSpPr>
          <p:cNvPr id="2770" name="Google Shape;2770;g262a44572a5_2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1" name="Google Shape;2771;g262a44572a5_2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Work Sans"/>
                <a:ea typeface="Work Sans"/>
                <a:cs typeface="Work Sans"/>
                <a:sym typeface="Work Sans"/>
              </a:rPr>
              <a:t>Alex </a:t>
            </a:r>
            <a:endParaRPr sz="1200">
              <a:solidFill>
                <a:schemeClr val="dk1"/>
              </a:solidFill>
              <a:latin typeface="Work Sans"/>
              <a:ea typeface="Work Sans"/>
              <a:cs typeface="Work Sans"/>
              <a:sym typeface="Work Sans"/>
            </a:endParaRPr>
          </a:p>
          <a:p>
            <a:pPr indent="0" lvl="0" marL="0" rtl="0" algn="l">
              <a:spcBef>
                <a:spcPts val="0"/>
              </a:spcBef>
              <a:spcAft>
                <a:spcPts val="0"/>
              </a:spcAft>
              <a:buNone/>
            </a:pPr>
            <a:r>
              <a:rPr lang="en" sz="1200">
                <a:solidFill>
                  <a:schemeClr val="dk1"/>
                </a:solidFill>
                <a:latin typeface="Work Sans"/>
                <a:ea typeface="Work Sans"/>
                <a:cs typeface="Work Sans"/>
                <a:sym typeface="Work Sans"/>
              </a:rPr>
              <a:t>Interesting insights, </a:t>
            </a:r>
            <a:r>
              <a:rPr lang="en" sz="1200">
                <a:solidFill>
                  <a:schemeClr val="dk1"/>
                </a:solidFill>
                <a:latin typeface="Work Sans"/>
                <a:ea typeface="Work Sans"/>
                <a:cs typeface="Work Sans"/>
                <a:sym typeface="Work Sans"/>
              </a:rPr>
              <a:t>practical</a:t>
            </a:r>
            <a:r>
              <a:rPr lang="en" sz="1200">
                <a:solidFill>
                  <a:schemeClr val="dk1"/>
                </a:solidFill>
                <a:latin typeface="Work Sans"/>
                <a:ea typeface="Work Sans"/>
                <a:cs typeface="Work Sans"/>
                <a:sym typeface="Work Sans"/>
              </a:rPr>
              <a:t> implications for marketers, how marketers can use this info? - </a:t>
            </a:r>
            <a:r>
              <a:rPr lang="en" sz="1200">
                <a:solidFill>
                  <a:schemeClr val="dk1"/>
                </a:solidFill>
                <a:latin typeface="Work Sans"/>
                <a:ea typeface="Work Sans"/>
                <a:cs typeface="Work Sans"/>
                <a:sym typeface="Work Sans"/>
              </a:rPr>
              <a:t>With the rise of revenge travel, we see that people are starting to become more active and explore the outdoors more often. Switching this to see the bigger picture is that Marketers can focus more on being more creative on ways they advertise airline tickets/ hotel booking all the way down to managing someone else’s adventure. (and marketers can ask “did covid hold you back”</a:t>
            </a:r>
            <a:endParaRPr sz="1200">
              <a:solidFill>
                <a:schemeClr val="dk1"/>
              </a:solidFill>
              <a:latin typeface="Work Sans"/>
              <a:ea typeface="Work Sans"/>
              <a:cs typeface="Work Sans"/>
              <a:sym typeface="Work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7" name="Shape 2777"/>
        <p:cNvGrpSpPr/>
        <p:nvPr/>
      </p:nvGrpSpPr>
      <p:grpSpPr>
        <a:xfrm>
          <a:off x="0" y="0"/>
          <a:ext cx="0" cy="0"/>
          <a:chOff x="0" y="0"/>
          <a:chExt cx="0" cy="0"/>
        </a:xfrm>
      </p:grpSpPr>
      <p:sp>
        <p:nvSpPr>
          <p:cNvPr id="2778" name="Google Shape;2778;g2a2683c8bad_9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9" name="Google Shape;2779;g2a2683c8bad_9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3" name="Shape 2783"/>
        <p:cNvGrpSpPr/>
        <p:nvPr/>
      </p:nvGrpSpPr>
      <p:grpSpPr>
        <a:xfrm>
          <a:off x="0" y="0"/>
          <a:ext cx="0" cy="0"/>
          <a:chOff x="0" y="0"/>
          <a:chExt cx="0" cy="0"/>
        </a:xfrm>
      </p:grpSpPr>
      <p:sp>
        <p:nvSpPr>
          <p:cNvPr id="2784" name="Google Shape;2784;g1de551d7a50_1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5" name="Google Shape;2785;g1de551d7a50_1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Maybe</a:t>
            </a:r>
            <a:r>
              <a:rPr lang="en"/>
              <a:t> add “Any questions?”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8" name="Shape 2568"/>
        <p:cNvGrpSpPr/>
        <p:nvPr/>
      </p:nvGrpSpPr>
      <p:grpSpPr>
        <a:xfrm>
          <a:off x="0" y="0"/>
          <a:ext cx="0" cy="0"/>
          <a:chOff x="0" y="0"/>
          <a:chExt cx="0" cy="0"/>
        </a:xfrm>
      </p:grpSpPr>
      <p:sp>
        <p:nvSpPr>
          <p:cNvPr id="2569" name="Google Shape;2569;geba1a568b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0" name="Google Shape;2570;geba1a568b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7" name="Shape 2587"/>
        <p:cNvGrpSpPr/>
        <p:nvPr/>
      </p:nvGrpSpPr>
      <p:grpSpPr>
        <a:xfrm>
          <a:off x="0" y="0"/>
          <a:ext cx="0" cy="0"/>
          <a:chOff x="0" y="0"/>
          <a:chExt cx="0" cy="0"/>
        </a:xfrm>
      </p:grpSpPr>
      <p:sp>
        <p:nvSpPr>
          <p:cNvPr id="2588" name="Google Shape;2588;g1de551d7a50_1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9" name="Google Shape;2589;g1de551d7a50_1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K’den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9" name="Shape 2599"/>
        <p:cNvGrpSpPr/>
        <p:nvPr/>
      </p:nvGrpSpPr>
      <p:grpSpPr>
        <a:xfrm>
          <a:off x="0" y="0"/>
          <a:ext cx="0" cy="0"/>
          <a:chOff x="0" y="0"/>
          <a:chExt cx="0" cy="0"/>
        </a:xfrm>
      </p:grpSpPr>
      <p:sp>
        <p:nvSpPr>
          <p:cNvPr id="2600" name="Google Shape;2600;g262a44572a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1" name="Google Shape;2601;g262a44572a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50">
                <a:solidFill>
                  <a:srgbClr val="1D2125"/>
                </a:solidFill>
                <a:highlight>
                  <a:srgbClr val="FFFFFF"/>
                </a:highlight>
                <a:latin typeface="Roboto"/>
                <a:ea typeface="Roboto"/>
                <a:cs typeface="Roboto"/>
                <a:sym typeface="Roboto"/>
              </a:rPr>
              <a:t>The aim of our project was to gain insight into the trends and motivations of people participating in revenge travel, the purpose of this literature review is to examine existing research and discussions surrounding this phenomenon. These quotes are representative of key points we found in a few of our papers. </a:t>
            </a:r>
            <a:endParaRPr sz="1150">
              <a:solidFill>
                <a:srgbClr val="1D2125"/>
              </a:solidFill>
              <a:highlight>
                <a:srgbClr val="FFFFFF"/>
              </a:highlight>
              <a:latin typeface="Roboto"/>
              <a:ea typeface="Roboto"/>
              <a:cs typeface="Roboto"/>
              <a:sym typeface="Roboto"/>
            </a:endParaRPr>
          </a:p>
          <a:p>
            <a:pPr indent="0" lvl="0" marL="0" rtl="0" algn="l">
              <a:spcBef>
                <a:spcPts val="0"/>
              </a:spcBef>
              <a:spcAft>
                <a:spcPts val="0"/>
              </a:spcAft>
              <a:buNone/>
            </a:pPr>
            <a:r>
              <a:rPr lang="en" sz="1150">
                <a:solidFill>
                  <a:srgbClr val="1D2125"/>
                </a:solidFill>
                <a:highlight>
                  <a:srgbClr val="FFFFFF"/>
                </a:highlight>
                <a:latin typeface="Roboto"/>
                <a:ea typeface="Roboto"/>
                <a:cs typeface="Roboto"/>
                <a:sym typeface="Roboto"/>
              </a:rPr>
              <a:t>Quote #3: This is important because this helps us gain </a:t>
            </a:r>
            <a:r>
              <a:rPr lang="en" sz="1150">
                <a:solidFill>
                  <a:srgbClr val="1D2125"/>
                </a:solidFill>
                <a:highlight>
                  <a:srgbClr val="FFFFFF"/>
                </a:highlight>
                <a:latin typeface="Roboto"/>
                <a:ea typeface="Roboto"/>
                <a:cs typeface="Roboto"/>
                <a:sym typeface="Roboto"/>
              </a:rPr>
              <a:t>insight</a:t>
            </a:r>
            <a:r>
              <a:rPr lang="en" sz="1150">
                <a:solidFill>
                  <a:srgbClr val="1D2125"/>
                </a:solidFill>
                <a:highlight>
                  <a:srgbClr val="FFFFFF"/>
                </a:highlight>
                <a:latin typeface="Roboto"/>
                <a:ea typeface="Roboto"/>
                <a:cs typeface="Roboto"/>
                <a:sym typeface="Roboto"/>
              </a:rPr>
              <a:t> into why people may react the way they do online towards those engaging in the phenomenon of Revenge Travel</a:t>
            </a:r>
            <a:endParaRPr sz="1150">
              <a:solidFill>
                <a:srgbClr val="1D2125"/>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150">
              <a:solidFill>
                <a:srgbClr val="1D2125"/>
              </a:solidFill>
              <a:highlight>
                <a:srgbClr val="FFFFFF"/>
              </a:highlight>
              <a:latin typeface="Roboto"/>
              <a:ea typeface="Roboto"/>
              <a:cs typeface="Roboto"/>
              <a:sym typeface="Roboto"/>
            </a:endParaRPr>
          </a:p>
          <a:p>
            <a:pPr indent="0" lvl="0" marL="0" rtl="0" algn="l">
              <a:spcBef>
                <a:spcPts val="0"/>
              </a:spcBef>
              <a:spcAft>
                <a:spcPts val="0"/>
              </a:spcAft>
              <a:buNone/>
            </a:pPr>
            <a:r>
              <a:rPr lang="en" sz="1150">
                <a:solidFill>
                  <a:srgbClr val="1D2125"/>
                </a:solidFill>
                <a:highlight>
                  <a:srgbClr val="FFFFFF"/>
                </a:highlight>
                <a:latin typeface="Roboto"/>
                <a:ea typeface="Roboto"/>
                <a:cs typeface="Roboto"/>
                <a:sym typeface="Roboto"/>
              </a:rPr>
              <a:t>Gaps in the finding:</a:t>
            </a:r>
            <a:endParaRPr sz="1150">
              <a:solidFill>
                <a:srgbClr val="1D2125"/>
              </a:solidFill>
              <a:highlight>
                <a:srgbClr val="FFFFFF"/>
              </a:highlight>
              <a:latin typeface="Roboto"/>
              <a:ea typeface="Roboto"/>
              <a:cs typeface="Roboto"/>
              <a:sym typeface="Roboto"/>
            </a:endParaRPr>
          </a:p>
          <a:p>
            <a:pPr indent="0" lvl="0" marL="0" rtl="0" algn="l">
              <a:spcBef>
                <a:spcPts val="0"/>
              </a:spcBef>
              <a:spcAft>
                <a:spcPts val="0"/>
              </a:spcAft>
              <a:buNone/>
            </a:pPr>
            <a:r>
              <a:rPr lang="en" sz="1150">
                <a:solidFill>
                  <a:srgbClr val="1D2125"/>
                </a:solidFill>
                <a:highlight>
                  <a:srgbClr val="FFFFFF"/>
                </a:highlight>
                <a:latin typeface="Roboto"/>
                <a:ea typeface="Roboto"/>
                <a:cs typeface="Roboto"/>
                <a:sym typeface="Roboto"/>
              </a:rPr>
              <a:t>The literature has helped gain info on certain aspects of revenge travel, however there are gaps</a:t>
            </a:r>
            <a:r>
              <a:rPr lang="en" sz="1150">
                <a:solidFill>
                  <a:srgbClr val="1D2125"/>
                </a:solidFill>
                <a:highlight>
                  <a:srgbClr val="FFFFFF"/>
                </a:highlight>
                <a:latin typeface="Roboto"/>
                <a:ea typeface="Roboto"/>
                <a:cs typeface="Roboto"/>
                <a:sym typeface="Roboto"/>
              </a:rPr>
              <a:t> in existing knowledge </a:t>
            </a:r>
            <a:r>
              <a:rPr lang="en" sz="1150">
                <a:solidFill>
                  <a:srgbClr val="1D2125"/>
                </a:solidFill>
                <a:highlight>
                  <a:srgbClr val="FFFFFF"/>
                </a:highlight>
                <a:latin typeface="Roboto"/>
                <a:ea typeface="Roboto"/>
                <a:cs typeface="Roboto"/>
                <a:sym typeface="Roboto"/>
              </a:rPr>
              <a:t>that our research aims to address. Our study seeks to contribute by shedding light on consumers perceptions while actively engaging in the trend and if those perceptions have been altered as a result of the pandemic. These remain underexplored so by doing this project, we hope to offer valuable insights into this and contribute to the ongoing </a:t>
            </a:r>
            <a:r>
              <a:rPr lang="en" sz="1150">
                <a:solidFill>
                  <a:srgbClr val="1D2125"/>
                </a:solidFill>
                <a:highlight>
                  <a:srgbClr val="FFFFFF"/>
                </a:highlight>
                <a:latin typeface="Roboto"/>
                <a:ea typeface="Roboto"/>
                <a:cs typeface="Roboto"/>
                <a:sym typeface="Roboto"/>
              </a:rPr>
              <a:t>phenomenon</a:t>
            </a:r>
            <a:r>
              <a:rPr lang="en" sz="1150">
                <a:solidFill>
                  <a:srgbClr val="1D2125"/>
                </a:solidFill>
                <a:highlight>
                  <a:srgbClr val="FFFFFF"/>
                </a:highlight>
                <a:latin typeface="Roboto"/>
                <a:ea typeface="Roboto"/>
                <a:cs typeface="Roboto"/>
                <a:sym typeface="Roboto"/>
              </a:rPr>
              <a:t> of revenge travel.</a:t>
            </a:r>
            <a:endParaRPr sz="1150">
              <a:solidFill>
                <a:srgbClr val="1D2125"/>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150">
              <a:solidFill>
                <a:srgbClr val="1D2125"/>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150">
              <a:solidFill>
                <a:srgbClr val="1D2125"/>
              </a:solidFill>
              <a:highlight>
                <a:srgbClr val="FFFFFF"/>
              </a:highlight>
              <a:latin typeface="Roboto"/>
              <a:ea typeface="Roboto"/>
              <a:cs typeface="Roboto"/>
              <a:sym typeface="Robo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6" name="Shape 2606"/>
        <p:cNvGrpSpPr/>
        <p:nvPr/>
      </p:nvGrpSpPr>
      <p:grpSpPr>
        <a:xfrm>
          <a:off x="0" y="0"/>
          <a:ext cx="0" cy="0"/>
          <a:chOff x="0" y="0"/>
          <a:chExt cx="0" cy="0"/>
        </a:xfrm>
      </p:grpSpPr>
      <p:sp>
        <p:nvSpPr>
          <p:cNvPr id="2607" name="Google Shape;2607;g1de39debed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8" name="Google Shape;2608;g1de39debed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8" name="Shape 2668"/>
        <p:cNvGrpSpPr/>
        <p:nvPr/>
      </p:nvGrpSpPr>
      <p:grpSpPr>
        <a:xfrm>
          <a:off x="0" y="0"/>
          <a:ext cx="0" cy="0"/>
          <a:chOff x="0" y="0"/>
          <a:chExt cx="0" cy="0"/>
        </a:xfrm>
      </p:grpSpPr>
      <p:sp>
        <p:nvSpPr>
          <p:cNvPr id="2669" name="Google Shape;2669;g262a44572a5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0" name="Google Shape;2670;g262a44572a5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Main findings: </a:t>
            </a:r>
            <a:endParaRPr/>
          </a:p>
          <a:p>
            <a:pPr indent="0" lvl="0" marL="0" rtl="0" algn="l">
              <a:spcBef>
                <a:spcPts val="0"/>
              </a:spcBef>
              <a:spcAft>
                <a:spcPts val="0"/>
              </a:spcAft>
              <a:buNone/>
            </a:pPr>
            <a:r>
              <a:rPr lang="en"/>
              <a:t>-experienced a personality switch pre and post covid. Now her thoughts on travel are “you never know when it will be taken away so you need to take advantage of all the travel opportunities you get”</a:t>
            </a:r>
            <a:endParaRPr/>
          </a:p>
          <a:p>
            <a:pPr indent="0" lvl="0" marL="0" rtl="0" algn="l">
              <a:spcBef>
                <a:spcPts val="0"/>
              </a:spcBef>
              <a:spcAft>
                <a:spcPts val="0"/>
              </a:spcAft>
              <a:buNone/>
            </a:pPr>
            <a:r>
              <a:rPr lang="en"/>
              <a:t>-has 4 small trips lined up over the next year. Feels super excited </a:t>
            </a:r>
            <a:r>
              <a:rPr lang="en"/>
              <a:t>because</a:t>
            </a:r>
            <a:r>
              <a:rPr lang="en"/>
              <a:t> there was such a long period of time where she was shutdown </a:t>
            </a:r>
            <a:endParaRPr/>
          </a:p>
          <a:p>
            <a:pPr indent="0" lvl="0" marL="0" rtl="0" algn="l">
              <a:spcBef>
                <a:spcPts val="0"/>
              </a:spcBef>
              <a:spcAft>
                <a:spcPts val="0"/>
              </a:spcAft>
              <a:buNone/>
            </a:pPr>
            <a:r>
              <a:rPr lang="en"/>
              <a:t>-not too much planning involved in the trips. </a:t>
            </a:r>
            <a:r>
              <a:rPr lang="en"/>
              <a:t>It's</a:t>
            </a:r>
            <a:r>
              <a:rPr lang="en"/>
              <a:t> more on a whim, think of a place/opportunity comes up and within a week or so she decides if she is going or not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5" name="Shape 2675"/>
        <p:cNvGrpSpPr/>
        <p:nvPr/>
      </p:nvGrpSpPr>
      <p:grpSpPr>
        <a:xfrm>
          <a:off x="0" y="0"/>
          <a:ext cx="0" cy="0"/>
          <a:chOff x="0" y="0"/>
          <a:chExt cx="0" cy="0"/>
        </a:xfrm>
      </p:grpSpPr>
      <p:sp>
        <p:nvSpPr>
          <p:cNvPr id="2676" name="Google Shape;2676;g262a44572a5_2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7" name="Google Shape;2677;g262a44572a5_2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Main Findings - Has four dogs and two cats so time to travel </a:t>
            </a:r>
            <a:r>
              <a:rPr lang="en"/>
              <a:t>wasn't</a:t>
            </a:r>
            <a:r>
              <a:rPr lang="en"/>
              <a:t> very possible, but when she had the chance to travel she went big, going to chicago and mexico for a trip. </a:t>
            </a:r>
            <a:endParaRPr/>
          </a:p>
          <a:p>
            <a:pPr indent="0" lvl="0" marL="0" rtl="0" algn="l">
              <a:spcBef>
                <a:spcPts val="0"/>
              </a:spcBef>
              <a:spcAft>
                <a:spcPts val="0"/>
              </a:spcAft>
              <a:buNone/>
            </a:pPr>
            <a:r>
              <a:rPr lang="en"/>
              <a:t>On the mexico trip she went with her family and everyone needed to get a negative covid test back in order for them to safely fly back. </a:t>
            </a:r>
            <a:endParaRPr/>
          </a:p>
          <a:p>
            <a:pPr indent="0" lvl="0" marL="0" rtl="0" algn="l">
              <a:spcBef>
                <a:spcPts val="0"/>
              </a:spcBef>
              <a:spcAft>
                <a:spcPts val="0"/>
              </a:spcAft>
              <a:buNone/>
            </a:pPr>
            <a:r>
              <a:rPr lang="en"/>
              <a:t>With that one of her brothers got covid and all they could do is hope the airport covid test was negative.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2" name="Shape 2682"/>
        <p:cNvGrpSpPr/>
        <p:nvPr/>
      </p:nvGrpSpPr>
      <p:grpSpPr>
        <a:xfrm>
          <a:off x="0" y="0"/>
          <a:ext cx="0" cy="0"/>
          <a:chOff x="0" y="0"/>
          <a:chExt cx="0" cy="0"/>
        </a:xfrm>
      </p:grpSpPr>
      <p:sp>
        <p:nvSpPr>
          <p:cNvPr id="2683" name="Google Shape;2683;g262a44572a5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4" name="Google Shape;2684;g262a44572a5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7" name="Shape 2687"/>
        <p:cNvGrpSpPr/>
        <p:nvPr/>
      </p:nvGrpSpPr>
      <p:grpSpPr>
        <a:xfrm>
          <a:off x="0" y="0"/>
          <a:ext cx="0" cy="0"/>
          <a:chOff x="0" y="0"/>
          <a:chExt cx="0" cy="0"/>
        </a:xfrm>
      </p:grpSpPr>
      <p:sp>
        <p:nvSpPr>
          <p:cNvPr id="2688" name="Google Shape;2688;gee59bd2143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9" name="Google Shape;2689;gee59bd2143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 (top 4)</a:t>
            </a:r>
            <a:endParaRPr/>
          </a:p>
          <a:p>
            <a:pPr indent="0" lvl="0" marL="0" rtl="0" algn="l">
              <a:spcBef>
                <a:spcPts val="0"/>
              </a:spcBef>
              <a:spcAft>
                <a:spcPts val="0"/>
              </a:spcAft>
              <a:buNone/>
            </a:pPr>
            <a:r>
              <a:rPr lang="en"/>
              <a:t>Sav (middle 4)</a:t>
            </a:r>
            <a:endParaRPr/>
          </a:p>
          <a:p>
            <a:pPr indent="0" lvl="0" marL="0" rtl="0" algn="l">
              <a:spcBef>
                <a:spcPts val="0"/>
              </a:spcBef>
              <a:spcAft>
                <a:spcPts val="0"/>
              </a:spcAft>
              <a:buNone/>
            </a:pPr>
            <a:r>
              <a:rPr lang="en"/>
              <a:t>K’den (bottom 4)</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2472432" y="-47900"/>
            <a:ext cx="3579132" cy="1128476"/>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rot="-5400000">
            <a:off x="6646936" y="2646442"/>
            <a:ext cx="2226875" cy="2767242"/>
          </a:xfrm>
          <a:custGeom>
            <a:rect b="b" l="l" r="r" t="t"/>
            <a:pathLst>
              <a:path extrusionOk="0" h="28685" w="23083">
                <a:moveTo>
                  <a:pt x="0" y="1"/>
                </a:moveTo>
                <a:lnTo>
                  <a:pt x="0" y="28685"/>
                </a:lnTo>
                <a:lnTo>
                  <a:pt x="21459" y="28685"/>
                </a:lnTo>
                <a:cubicBezTo>
                  <a:pt x="21459" y="28685"/>
                  <a:pt x="23082" y="26140"/>
                  <a:pt x="18030" y="21621"/>
                </a:cubicBezTo>
                <a:cubicBezTo>
                  <a:pt x="12978" y="17100"/>
                  <a:pt x="5798" y="19892"/>
                  <a:pt x="5866" y="10775"/>
                </a:cubicBezTo>
                <a:cubicBezTo>
                  <a:pt x="5932" y="1659"/>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2" y="2252751"/>
            <a:ext cx="2616871" cy="2890847"/>
          </a:xfrm>
          <a:custGeom>
            <a:rect b="b" l="l" r="r" t="t"/>
            <a:pathLst>
              <a:path extrusionOk="0" h="39602" w="35850">
                <a:moveTo>
                  <a:pt x="35849" y="0"/>
                </a:moveTo>
                <a:cubicBezTo>
                  <a:pt x="31348" y="819"/>
                  <a:pt x="27986" y="1572"/>
                  <a:pt x="29982" y="14272"/>
                </a:cubicBezTo>
                <a:cubicBezTo>
                  <a:pt x="31965" y="26890"/>
                  <a:pt x="26923" y="30426"/>
                  <a:pt x="13686" y="30426"/>
                </a:cubicBezTo>
                <a:cubicBezTo>
                  <a:pt x="13600" y="30426"/>
                  <a:pt x="13514" y="30425"/>
                  <a:pt x="13427" y="30425"/>
                </a:cubicBezTo>
                <a:cubicBezTo>
                  <a:pt x="13395" y="30425"/>
                  <a:pt x="13362" y="30425"/>
                  <a:pt x="13330" y="30425"/>
                </a:cubicBezTo>
                <a:cubicBezTo>
                  <a:pt x="0" y="30425"/>
                  <a:pt x="1035" y="39600"/>
                  <a:pt x="1035" y="39600"/>
                </a:cubicBezTo>
                <a:lnTo>
                  <a:pt x="1035" y="39601"/>
                </a:lnTo>
                <a:lnTo>
                  <a:pt x="35849" y="39601"/>
                </a:lnTo>
                <a:lnTo>
                  <a:pt x="3584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 name="Google Shape;12;p2"/>
          <p:cNvGrpSpPr/>
          <p:nvPr/>
        </p:nvGrpSpPr>
        <p:grpSpPr>
          <a:xfrm flipH="1" rot="10800000">
            <a:off x="-615181" y="4250518"/>
            <a:ext cx="1362511" cy="1457953"/>
            <a:chOff x="1141181" y="262025"/>
            <a:chExt cx="4067198" cy="4352099"/>
          </a:xfrm>
        </p:grpSpPr>
        <p:sp>
          <p:nvSpPr>
            <p:cNvPr id="13" name="Google Shape;13;p2"/>
            <p:cNvSpPr/>
            <p:nvPr/>
          </p:nvSpPr>
          <p:spPr>
            <a:xfrm>
              <a:off x="1618170" y="262025"/>
              <a:ext cx="3590208" cy="3617788"/>
            </a:xfrm>
            <a:custGeom>
              <a:rect b="b" l="l" r="r" t="t"/>
              <a:pathLst>
                <a:path extrusionOk="0" h="20949" w="20789">
                  <a:moveTo>
                    <a:pt x="8227" y="1"/>
                  </a:moveTo>
                  <a:cubicBezTo>
                    <a:pt x="7922" y="1"/>
                    <a:pt x="7615" y="111"/>
                    <a:pt x="7373" y="333"/>
                  </a:cubicBezTo>
                  <a:lnTo>
                    <a:pt x="547" y="6599"/>
                  </a:lnTo>
                  <a:cubicBezTo>
                    <a:pt x="33" y="7071"/>
                    <a:pt x="0" y="7871"/>
                    <a:pt x="471" y="8383"/>
                  </a:cubicBezTo>
                  <a:lnTo>
                    <a:pt x="11630" y="20540"/>
                  </a:lnTo>
                  <a:cubicBezTo>
                    <a:pt x="11880" y="20811"/>
                    <a:pt x="12220" y="20949"/>
                    <a:pt x="12562" y="20949"/>
                  </a:cubicBezTo>
                  <a:cubicBezTo>
                    <a:pt x="12867" y="20949"/>
                    <a:pt x="13173" y="20839"/>
                    <a:pt x="13415" y="20616"/>
                  </a:cubicBezTo>
                  <a:lnTo>
                    <a:pt x="20240" y="14350"/>
                  </a:lnTo>
                  <a:cubicBezTo>
                    <a:pt x="20754" y="13879"/>
                    <a:pt x="20788" y="13079"/>
                    <a:pt x="20317" y="12564"/>
                  </a:cubicBezTo>
                  <a:lnTo>
                    <a:pt x="9157" y="409"/>
                  </a:lnTo>
                  <a:cubicBezTo>
                    <a:pt x="8908" y="138"/>
                    <a:pt x="8568" y="1"/>
                    <a:pt x="82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1618170" y="262025"/>
              <a:ext cx="3590208" cy="2527391"/>
            </a:xfrm>
            <a:custGeom>
              <a:rect b="b" l="l" r="r" t="t"/>
              <a:pathLst>
                <a:path extrusionOk="0" h="14635" w="20789">
                  <a:moveTo>
                    <a:pt x="8227" y="1"/>
                  </a:moveTo>
                  <a:cubicBezTo>
                    <a:pt x="7922" y="1"/>
                    <a:pt x="7615" y="111"/>
                    <a:pt x="7373" y="333"/>
                  </a:cubicBezTo>
                  <a:lnTo>
                    <a:pt x="547" y="6599"/>
                  </a:lnTo>
                  <a:cubicBezTo>
                    <a:pt x="33" y="7071"/>
                    <a:pt x="0" y="7871"/>
                    <a:pt x="471" y="8383"/>
                  </a:cubicBezTo>
                  <a:lnTo>
                    <a:pt x="576" y="8496"/>
                  </a:lnTo>
                  <a:cubicBezTo>
                    <a:pt x="2044" y="7553"/>
                    <a:pt x="3983" y="6756"/>
                    <a:pt x="6344" y="6756"/>
                  </a:cubicBezTo>
                  <a:cubicBezTo>
                    <a:pt x="9949" y="6756"/>
                    <a:pt x="14537" y="8613"/>
                    <a:pt x="19930" y="14635"/>
                  </a:cubicBezTo>
                  <a:lnTo>
                    <a:pt x="20239" y="14350"/>
                  </a:lnTo>
                  <a:cubicBezTo>
                    <a:pt x="20754" y="13879"/>
                    <a:pt x="20788" y="13079"/>
                    <a:pt x="20317" y="12566"/>
                  </a:cubicBezTo>
                  <a:lnTo>
                    <a:pt x="9157" y="409"/>
                  </a:lnTo>
                  <a:cubicBezTo>
                    <a:pt x="8908" y="138"/>
                    <a:pt x="8568" y="1"/>
                    <a:pt x="822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2902519" y="687548"/>
              <a:ext cx="385806" cy="347980"/>
            </a:xfrm>
            <a:custGeom>
              <a:rect b="b" l="l" r="r" t="t"/>
              <a:pathLst>
                <a:path extrusionOk="0" h="2015" w="2234">
                  <a:moveTo>
                    <a:pt x="1116" y="1"/>
                  </a:moveTo>
                  <a:cubicBezTo>
                    <a:pt x="873" y="1"/>
                    <a:pt x="628" y="89"/>
                    <a:pt x="435" y="266"/>
                  </a:cubicBezTo>
                  <a:cubicBezTo>
                    <a:pt x="27" y="642"/>
                    <a:pt x="0" y="1279"/>
                    <a:pt x="374" y="1688"/>
                  </a:cubicBezTo>
                  <a:cubicBezTo>
                    <a:pt x="572" y="1904"/>
                    <a:pt x="844" y="2014"/>
                    <a:pt x="1116" y="2014"/>
                  </a:cubicBezTo>
                  <a:cubicBezTo>
                    <a:pt x="1359" y="2014"/>
                    <a:pt x="1603" y="1926"/>
                    <a:pt x="1797" y="1749"/>
                  </a:cubicBezTo>
                  <a:cubicBezTo>
                    <a:pt x="2207" y="1373"/>
                    <a:pt x="2234" y="736"/>
                    <a:pt x="1857" y="327"/>
                  </a:cubicBezTo>
                  <a:cubicBezTo>
                    <a:pt x="1659" y="110"/>
                    <a:pt x="1388" y="1"/>
                    <a:pt x="11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2952255" y="1474007"/>
              <a:ext cx="1477945" cy="1592075"/>
            </a:xfrm>
            <a:custGeom>
              <a:rect b="b" l="l" r="r" t="t"/>
              <a:pathLst>
                <a:path extrusionOk="0" h="9219" w="8558">
                  <a:moveTo>
                    <a:pt x="608" y="1"/>
                  </a:moveTo>
                  <a:lnTo>
                    <a:pt x="1" y="558"/>
                  </a:lnTo>
                  <a:lnTo>
                    <a:pt x="7951" y="9218"/>
                  </a:lnTo>
                  <a:lnTo>
                    <a:pt x="8557" y="8661"/>
                  </a:lnTo>
                  <a:lnTo>
                    <a:pt x="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3451523" y="1609228"/>
              <a:ext cx="1182287" cy="1269826"/>
            </a:xfrm>
            <a:custGeom>
              <a:rect b="b" l="l" r="r" t="t"/>
              <a:pathLst>
                <a:path extrusionOk="0" h="7353" w="6846">
                  <a:moveTo>
                    <a:pt x="607" y="0"/>
                  </a:moveTo>
                  <a:lnTo>
                    <a:pt x="1" y="558"/>
                  </a:lnTo>
                  <a:lnTo>
                    <a:pt x="6239" y="7353"/>
                  </a:lnTo>
                  <a:lnTo>
                    <a:pt x="6846" y="6796"/>
                  </a:lnTo>
                  <a:lnTo>
                    <a:pt x="6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4442286" y="2283262"/>
              <a:ext cx="393405" cy="410669"/>
            </a:xfrm>
            <a:custGeom>
              <a:rect b="b" l="l" r="r" t="t"/>
              <a:pathLst>
                <a:path extrusionOk="0" h="2378" w="2278">
                  <a:moveTo>
                    <a:pt x="608" y="1"/>
                  </a:moveTo>
                  <a:lnTo>
                    <a:pt x="1" y="557"/>
                  </a:lnTo>
                  <a:lnTo>
                    <a:pt x="1671" y="2377"/>
                  </a:lnTo>
                  <a:lnTo>
                    <a:pt x="2277" y="1820"/>
                  </a:lnTo>
                  <a:lnTo>
                    <a:pt x="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4068051" y="1876044"/>
              <a:ext cx="393405" cy="410496"/>
            </a:xfrm>
            <a:custGeom>
              <a:rect b="b" l="l" r="r" t="t"/>
              <a:pathLst>
                <a:path extrusionOk="0" h="2377" w="2278">
                  <a:moveTo>
                    <a:pt x="607" y="0"/>
                  </a:moveTo>
                  <a:lnTo>
                    <a:pt x="0" y="557"/>
                  </a:lnTo>
                  <a:lnTo>
                    <a:pt x="1671" y="2377"/>
                  </a:lnTo>
                  <a:lnTo>
                    <a:pt x="2278" y="1819"/>
                  </a:lnTo>
                  <a:lnTo>
                    <a:pt x="6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41181" y="1962219"/>
              <a:ext cx="3622675" cy="2651904"/>
            </a:xfrm>
            <a:custGeom>
              <a:rect b="b" l="l" r="r" t="t"/>
              <a:pathLst>
                <a:path extrusionOk="0" h="15356" w="20977">
                  <a:moveTo>
                    <a:pt x="3531" y="1"/>
                  </a:moveTo>
                  <a:cubicBezTo>
                    <a:pt x="2960" y="1"/>
                    <a:pt x="2441" y="392"/>
                    <a:pt x="2304" y="973"/>
                  </a:cubicBezTo>
                  <a:lnTo>
                    <a:pt x="162" y="9986"/>
                  </a:lnTo>
                  <a:cubicBezTo>
                    <a:pt x="1" y="10664"/>
                    <a:pt x="420" y="11345"/>
                    <a:pt x="1099" y="11507"/>
                  </a:cubicBezTo>
                  <a:lnTo>
                    <a:pt x="17153" y="15321"/>
                  </a:lnTo>
                  <a:cubicBezTo>
                    <a:pt x="17251" y="15344"/>
                    <a:pt x="17349" y="15355"/>
                    <a:pt x="17446" y="15355"/>
                  </a:cubicBezTo>
                  <a:cubicBezTo>
                    <a:pt x="18017" y="15355"/>
                    <a:pt x="18536" y="14965"/>
                    <a:pt x="18673" y="14384"/>
                  </a:cubicBezTo>
                  <a:lnTo>
                    <a:pt x="20815" y="5371"/>
                  </a:lnTo>
                  <a:cubicBezTo>
                    <a:pt x="20976" y="4692"/>
                    <a:pt x="20558" y="4011"/>
                    <a:pt x="19878" y="3849"/>
                  </a:cubicBezTo>
                  <a:lnTo>
                    <a:pt x="3824" y="35"/>
                  </a:lnTo>
                  <a:cubicBezTo>
                    <a:pt x="3726" y="12"/>
                    <a:pt x="3628" y="1"/>
                    <a:pt x="35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1141181" y="1962219"/>
              <a:ext cx="3622675" cy="1993418"/>
            </a:xfrm>
            <a:custGeom>
              <a:rect b="b" l="l" r="r" t="t"/>
              <a:pathLst>
                <a:path extrusionOk="0" h="11543" w="20977">
                  <a:moveTo>
                    <a:pt x="3531" y="1"/>
                  </a:moveTo>
                  <a:cubicBezTo>
                    <a:pt x="2960" y="1"/>
                    <a:pt x="2441" y="392"/>
                    <a:pt x="2304" y="973"/>
                  </a:cubicBezTo>
                  <a:lnTo>
                    <a:pt x="162" y="9986"/>
                  </a:lnTo>
                  <a:cubicBezTo>
                    <a:pt x="1" y="10664"/>
                    <a:pt x="420" y="11345"/>
                    <a:pt x="1099" y="11507"/>
                  </a:cubicBezTo>
                  <a:lnTo>
                    <a:pt x="1249" y="11542"/>
                  </a:lnTo>
                  <a:cubicBezTo>
                    <a:pt x="2593" y="8406"/>
                    <a:pt x="5742" y="4728"/>
                    <a:pt x="13107" y="4728"/>
                  </a:cubicBezTo>
                  <a:cubicBezTo>
                    <a:pt x="15263" y="4728"/>
                    <a:pt x="17780" y="5043"/>
                    <a:pt x="20718" y="5779"/>
                  </a:cubicBezTo>
                  <a:lnTo>
                    <a:pt x="20815" y="5371"/>
                  </a:lnTo>
                  <a:cubicBezTo>
                    <a:pt x="20976" y="4692"/>
                    <a:pt x="20558" y="4011"/>
                    <a:pt x="19878" y="3849"/>
                  </a:cubicBezTo>
                  <a:lnTo>
                    <a:pt x="3824" y="35"/>
                  </a:lnTo>
                  <a:cubicBezTo>
                    <a:pt x="3726" y="12"/>
                    <a:pt x="3628" y="1"/>
                    <a:pt x="3531" y="1"/>
                  </a:cubicBez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1249980" y="3025337"/>
              <a:ext cx="3273999" cy="1078308"/>
            </a:xfrm>
            <a:custGeom>
              <a:rect b="b" l="l" r="r" t="t"/>
              <a:pathLst>
                <a:path extrusionOk="0" h="6244" w="18958">
                  <a:moveTo>
                    <a:pt x="442" y="1"/>
                  </a:moveTo>
                  <a:lnTo>
                    <a:pt x="1" y="1856"/>
                  </a:lnTo>
                  <a:lnTo>
                    <a:pt x="18518" y="6243"/>
                  </a:lnTo>
                  <a:lnTo>
                    <a:pt x="18957" y="4388"/>
                  </a:lnTo>
                  <a:lnTo>
                    <a:pt x="44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2428120" y="2960922"/>
              <a:ext cx="2008299" cy="606678"/>
            </a:xfrm>
            <a:custGeom>
              <a:rect b="b" l="l" r="r" t="t"/>
              <a:pathLst>
                <a:path extrusionOk="0" h="3513" w="11629">
                  <a:moveTo>
                    <a:pt x="190" y="0"/>
                  </a:moveTo>
                  <a:lnTo>
                    <a:pt x="0" y="802"/>
                  </a:lnTo>
                  <a:lnTo>
                    <a:pt x="11439" y="3513"/>
                  </a:lnTo>
                  <a:lnTo>
                    <a:pt x="11629" y="2711"/>
                  </a:lnTo>
                  <a:lnTo>
                    <a:pt x="19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2917025" y="2792543"/>
              <a:ext cx="1583118" cy="505996"/>
            </a:xfrm>
            <a:custGeom>
              <a:rect b="b" l="l" r="r" t="t"/>
              <a:pathLst>
                <a:path extrusionOk="0" h="2930" w="9167">
                  <a:moveTo>
                    <a:pt x="190" y="1"/>
                  </a:moveTo>
                  <a:lnTo>
                    <a:pt x="0" y="803"/>
                  </a:lnTo>
                  <a:lnTo>
                    <a:pt x="8977" y="2930"/>
                  </a:lnTo>
                  <a:lnTo>
                    <a:pt x="9167" y="2128"/>
                  </a:lnTo>
                  <a:lnTo>
                    <a:pt x="19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1752874" y="2207621"/>
              <a:ext cx="383043" cy="348153"/>
            </a:xfrm>
            <a:custGeom>
              <a:rect b="b" l="l" r="r" t="t"/>
              <a:pathLst>
                <a:path extrusionOk="0" h="2016" w="2218">
                  <a:moveTo>
                    <a:pt x="1109" y="1"/>
                  </a:moveTo>
                  <a:cubicBezTo>
                    <a:pt x="652" y="1"/>
                    <a:pt x="239" y="313"/>
                    <a:pt x="130" y="776"/>
                  </a:cubicBezTo>
                  <a:cubicBezTo>
                    <a:pt x="1" y="1317"/>
                    <a:pt x="335" y="1860"/>
                    <a:pt x="878" y="1988"/>
                  </a:cubicBezTo>
                  <a:cubicBezTo>
                    <a:pt x="956" y="2006"/>
                    <a:pt x="1034" y="2015"/>
                    <a:pt x="1110" y="2015"/>
                  </a:cubicBezTo>
                  <a:cubicBezTo>
                    <a:pt x="1566" y="2015"/>
                    <a:pt x="1980" y="1703"/>
                    <a:pt x="2089" y="1239"/>
                  </a:cubicBezTo>
                  <a:cubicBezTo>
                    <a:pt x="2217" y="699"/>
                    <a:pt x="1882" y="156"/>
                    <a:pt x="1342" y="28"/>
                  </a:cubicBezTo>
                  <a:cubicBezTo>
                    <a:pt x="1264" y="10"/>
                    <a:pt x="1186" y="1"/>
                    <a:pt x="110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rot="4046899">
            <a:off x="-808797" y="-779120"/>
            <a:ext cx="1651494" cy="1730032"/>
            <a:chOff x="1511250" y="306000"/>
            <a:chExt cx="3756676" cy="3935328"/>
          </a:xfrm>
        </p:grpSpPr>
        <p:sp>
          <p:nvSpPr>
            <p:cNvPr id="27" name="Google Shape;27;p2"/>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1511250" y="1630859"/>
              <a:ext cx="3300871" cy="1504615"/>
            </a:xfrm>
            <a:custGeom>
              <a:rect b="b" l="l" r="r" t="t"/>
              <a:pathLst>
                <a:path extrusionOk="0" h="8203" w="17996">
                  <a:moveTo>
                    <a:pt x="17608" y="0"/>
                  </a:moveTo>
                  <a:lnTo>
                    <a:pt x="0" y="7265"/>
                  </a:lnTo>
                  <a:lnTo>
                    <a:pt x="387" y="8203"/>
                  </a:lnTo>
                  <a:lnTo>
                    <a:pt x="17995" y="938"/>
                  </a:lnTo>
                  <a:lnTo>
                    <a:pt x="1760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2591425" y="1932222"/>
              <a:ext cx="2210608" cy="986996"/>
            </a:xfrm>
            <a:custGeom>
              <a:rect b="b" l="l" r="r" t="t"/>
              <a:pathLst>
                <a:path extrusionOk="0" h="5381" w="12052">
                  <a:moveTo>
                    <a:pt x="11850" y="0"/>
                  </a:moveTo>
                  <a:lnTo>
                    <a:pt x="0" y="4890"/>
                  </a:lnTo>
                  <a:lnTo>
                    <a:pt x="203" y="5381"/>
                  </a:lnTo>
                  <a:lnTo>
                    <a:pt x="12052" y="491"/>
                  </a:lnTo>
                  <a:lnTo>
                    <a:pt x="1185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2662409" y="2173422"/>
              <a:ext cx="2042960" cy="917663"/>
            </a:xfrm>
            <a:custGeom>
              <a:rect b="b" l="l" r="r" t="t"/>
              <a:pathLst>
                <a:path extrusionOk="0" h="5003" w="11138">
                  <a:moveTo>
                    <a:pt x="10934" y="0"/>
                  </a:moveTo>
                  <a:lnTo>
                    <a:pt x="0" y="4512"/>
                  </a:lnTo>
                  <a:lnTo>
                    <a:pt x="202" y="5003"/>
                  </a:lnTo>
                  <a:lnTo>
                    <a:pt x="11137" y="491"/>
                  </a:lnTo>
                  <a:lnTo>
                    <a:pt x="1093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2733027" y="2408386"/>
              <a:ext cx="1890169" cy="854749"/>
            </a:xfrm>
            <a:custGeom>
              <a:rect b="b" l="l" r="r" t="t"/>
              <a:pathLst>
                <a:path extrusionOk="0" h="4660" w="10305">
                  <a:moveTo>
                    <a:pt x="10102" y="1"/>
                  </a:moveTo>
                  <a:lnTo>
                    <a:pt x="0" y="4169"/>
                  </a:lnTo>
                  <a:lnTo>
                    <a:pt x="203" y="4659"/>
                  </a:lnTo>
                  <a:lnTo>
                    <a:pt x="10304" y="491"/>
                  </a:lnTo>
                  <a:lnTo>
                    <a:pt x="1010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2908746" y="3150146"/>
              <a:ext cx="1124197" cy="538712"/>
            </a:xfrm>
            <a:custGeom>
              <a:rect b="b" l="l" r="r" t="t"/>
              <a:pathLst>
                <a:path extrusionOk="0" h="2937" w="6129">
                  <a:moveTo>
                    <a:pt x="5926" y="1"/>
                  </a:moveTo>
                  <a:lnTo>
                    <a:pt x="1" y="2446"/>
                  </a:lnTo>
                  <a:lnTo>
                    <a:pt x="203" y="2936"/>
                  </a:lnTo>
                  <a:lnTo>
                    <a:pt x="6128" y="491"/>
                  </a:lnTo>
                  <a:lnTo>
                    <a:pt x="592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4082466" y="2945997"/>
              <a:ext cx="446450" cy="258993"/>
            </a:xfrm>
            <a:custGeom>
              <a:rect b="b" l="l" r="r" t="t"/>
              <a:pathLst>
                <a:path extrusionOk="0" h="1412" w="2434">
                  <a:moveTo>
                    <a:pt x="2231" y="1"/>
                  </a:moveTo>
                  <a:lnTo>
                    <a:pt x="0" y="921"/>
                  </a:lnTo>
                  <a:lnTo>
                    <a:pt x="203" y="1411"/>
                  </a:lnTo>
                  <a:lnTo>
                    <a:pt x="2433" y="491"/>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2854819" y="3018999"/>
              <a:ext cx="1124197" cy="538528"/>
            </a:xfrm>
            <a:custGeom>
              <a:rect b="b" l="l" r="r" t="t"/>
              <a:pathLst>
                <a:path extrusionOk="0" h="2936" w="6129">
                  <a:moveTo>
                    <a:pt x="5925" y="0"/>
                  </a:moveTo>
                  <a:lnTo>
                    <a:pt x="0" y="2445"/>
                  </a:lnTo>
                  <a:lnTo>
                    <a:pt x="203" y="2936"/>
                  </a:lnTo>
                  <a:lnTo>
                    <a:pt x="6128" y="491"/>
                  </a:lnTo>
                  <a:lnTo>
                    <a:pt x="592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1783082" y="3136206"/>
              <a:ext cx="728921" cy="375466"/>
            </a:xfrm>
            <a:custGeom>
              <a:rect b="b" l="l" r="r" t="t"/>
              <a:pathLst>
                <a:path extrusionOk="0" h="2047" w="3974">
                  <a:moveTo>
                    <a:pt x="3772" y="0"/>
                  </a:moveTo>
                  <a:lnTo>
                    <a:pt x="0" y="1556"/>
                  </a:lnTo>
                  <a:lnTo>
                    <a:pt x="202" y="2046"/>
                  </a:lnTo>
                  <a:lnTo>
                    <a:pt x="3973" y="491"/>
                  </a:lnTo>
                  <a:lnTo>
                    <a:pt x="377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1729156" y="3005426"/>
              <a:ext cx="729104" cy="375282"/>
            </a:xfrm>
            <a:custGeom>
              <a:rect b="b" l="l" r="r" t="t"/>
              <a:pathLst>
                <a:path extrusionOk="0" h="2046" w="3975">
                  <a:moveTo>
                    <a:pt x="3771" y="1"/>
                  </a:moveTo>
                  <a:lnTo>
                    <a:pt x="0" y="1557"/>
                  </a:lnTo>
                  <a:lnTo>
                    <a:pt x="203" y="2046"/>
                  </a:lnTo>
                  <a:lnTo>
                    <a:pt x="3974" y="491"/>
                  </a:lnTo>
                  <a:lnTo>
                    <a:pt x="3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4600818" y="2517522"/>
              <a:ext cx="407565" cy="415452"/>
            </a:xfrm>
            <a:custGeom>
              <a:rect b="b" l="l" r="r" t="t"/>
              <a:pathLst>
                <a:path extrusionOk="0" h="2265" w="2222">
                  <a:moveTo>
                    <a:pt x="1742" y="0"/>
                  </a:moveTo>
                  <a:cubicBezTo>
                    <a:pt x="1723" y="0"/>
                    <a:pt x="1703" y="4"/>
                    <a:pt x="1683" y="12"/>
                  </a:cubicBezTo>
                  <a:cubicBezTo>
                    <a:pt x="1632" y="35"/>
                    <a:pt x="1592" y="73"/>
                    <a:pt x="1565" y="121"/>
                  </a:cubicBezTo>
                  <a:lnTo>
                    <a:pt x="1293" y="609"/>
                  </a:lnTo>
                  <a:lnTo>
                    <a:pt x="90" y="690"/>
                  </a:lnTo>
                  <a:cubicBezTo>
                    <a:pt x="69" y="692"/>
                    <a:pt x="51" y="703"/>
                    <a:pt x="40" y="721"/>
                  </a:cubicBezTo>
                  <a:lnTo>
                    <a:pt x="16" y="769"/>
                  </a:lnTo>
                  <a:cubicBezTo>
                    <a:pt x="1" y="799"/>
                    <a:pt x="21" y="835"/>
                    <a:pt x="54" y="839"/>
                  </a:cubicBezTo>
                  <a:lnTo>
                    <a:pt x="1107" y="936"/>
                  </a:lnTo>
                  <a:lnTo>
                    <a:pt x="759" y="1727"/>
                  </a:lnTo>
                  <a:lnTo>
                    <a:pt x="757" y="1727"/>
                  </a:lnTo>
                  <a:lnTo>
                    <a:pt x="743" y="1757"/>
                  </a:lnTo>
                  <a:lnTo>
                    <a:pt x="427" y="1820"/>
                  </a:lnTo>
                  <a:cubicBezTo>
                    <a:pt x="420" y="1821"/>
                    <a:pt x="412" y="1825"/>
                    <a:pt x="406" y="1831"/>
                  </a:cubicBezTo>
                  <a:lnTo>
                    <a:pt x="382" y="1889"/>
                  </a:lnTo>
                  <a:cubicBezTo>
                    <a:pt x="372" y="1913"/>
                    <a:pt x="389" y="1940"/>
                    <a:pt x="417" y="1942"/>
                  </a:cubicBezTo>
                  <a:lnTo>
                    <a:pt x="665" y="1954"/>
                  </a:lnTo>
                  <a:cubicBezTo>
                    <a:pt x="665" y="1954"/>
                    <a:pt x="671" y="1992"/>
                    <a:pt x="688" y="2025"/>
                  </a:cubicBezTo>
                  <a:cubicBezTo>
                    <a:pt x="702" y="2053"/>
                    <a:pt x="729" y="2069"/>
                    <a:pt x="758" y="2069"/>
                  </a:cubicBezTo>
                  <a:cubicBezTo>
                    <a:pt x="762" y="2069"/>
                    <a:pt x="766" y="2069"/>
                    <a:pt x="771" y="2068"/>
                  </a:cubicBezTo>
                  <a:cubicBezTo>
                    <a:pt x="808" y="2063"/>
                    <a:pt x="843" y="2049"/>
                    <a:pt x="843" y="2049"/>
                  </a:cubicBezTo>
                  <a:lnTo>
                    <a:pt x="991" y="2248"/>
                  </a:lnTo>
                  <a:cubicBezTo>
                    <a:pt x="999" y="2259"/>
                    <a:pt x="1011" y="2264"/>
                    <a:pt x="1023" y="2264"/>
                  </a:cubicBezTo>
                  <a:cubicBezTo>
                    <a:pt x="1035" y="2264"/>
                    <a:pt x="1048" y="2259"/>
                    <a:pt x="1055" y="2247"/>
                  </a:cubicBezTo>
                  <a:lnTo>
                    <a:pt x="1088" y="2196"/>
                  </a:lnTo>
                  <a:cubicBezTo>
                    <a:pt x="1090" y="2189"/>
                    <a:pt x="1090" y="2180"/>
                    <a:pt x="1086" y="2173"/>
                  </a:cubicBezTo>
                  <a:lnTo>
                    <a:pt x="960" y="1875"/>
                  </a:lnTo>
                  <a:lnTo>
                    <a:pt x="978" y="1847"/>
                  </a:lnTo>
                  <a:lnTo>
                    <a:pt x="976" y="1844"/>
                  </a:lnTo>
                  <a:lnTo>
                    <a:pt x="1439" y="1113"/>
                  </a:lnTo>
                  <a:lnTo>
                    <a:pt x="2109" y="1933"/>
                  </a:lnTo>
                  <a:cubicBezTo>
                    <a:pt x="2118" y="1945"/>
                    <a:pt x="2132" y="1950"/>
                    <a:pt x="2145" y="1950"/>
                  </a:cubicBezTo>
                  <a:cubicBezTo>
                    <a:pt x="2162" y="1950"/>
                    <a:pt x="2178" y="1942"/>
                    <a:pt x="2186" y="1926"/>
                  </a:cubicBezTo>
                  <a:lnTo>
                    <a:pt x="2213" y="1879"/>
                  </a:lnTo>
                  <a:cubicBezTo>
                    <a:pt x="2222" y="1860"/>
                    <a:pt x="2222" y="1838"/>
                    <a:pt x="2211" y="1820"/>
                  </a:cubicBezTo>
                  <a:lnTo>
                    <a:pt x="1609" y="777"/>
                  </a:lnTo>
                  <a:lnTo>
                    <a:pt x="1864" y="275"/>
                  </a:lnTo>
                  <a:cubicBezTo>
                    <a:pt x="1888" y="229"/>
                    <a:pt x="1895" y="175"/>
                    <a:pt x="1887" y="125"/>
                  </a:cubicBezTo>
                  <a:lnTo>
                    <a:pt x="1886" y="120"/>
                  </a:lnTo>
                  <a:cubicBezTo>
                    <a:pt x="1873" y="47"/>
                    <a:pt x="1810" y="0"/>
                    <a:pt x="17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4913369" y="2689206"/>
              <a:ext cx="26413" cy="24762"/>
            </a:xfrm>
            <a:custGeom>
              <a:rect b="b" l="l" r="r" t="t"/>
              <a:pathLst>
                <a:path extrusionOk="0" h="135" w="144">
                  <a:moveTo>
                    <a:pt x="86" y="1"/>
                  </a:moveTo>
                  <a:lnTo>
                    <a:pt x="22" y="42"/>
                  </a:lnTo>
                  <a:cubicBezTo>
                    <a:pt x="3" y="54"/>
                    <a:pt x="1" y="84"/>
                    <a:pt x="17" y="107"/>
                  </a:cubicBezTo>
                  <a:cubicBezTo>
                    <a:pt x="27" y="125"/>
                    <a:pt x="44" y="134"/>
                    <a:pt x="61" y="134"/>
                  </a:cubicBezTo>
                  <a:cubicBezTo>
                    <a:pt x="67" y="134"/>
                    <a:pt x="74" y="133"/>
                    <a:pt x="79" y="130"/>
                  </a:cubicBezTo>
                  <a:lnTo>
                    <a:pt x="143" y="89"/>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4945468" y="2744783"/>
              <a:ext cx="26229" cy="24762"/>
            </a:xfrm>
            <a:custGeom>
              <a:rect b="b" l="l" r="r" t="t"/>
              <a:pathLst>
                <a:path extrusionOk="0" h="135" w="143">
                  <a:moveTo>
                    <a:pt x="86" y="1"/>
                  </a:moveTo>
                  <a:lnTo>
                    <a:pt x="22" y="42"/>
                  </a:lnTo>
                  <a:cubicBezTo>
                    <a:pt x="3" y="54"/>
                    <a:pt x="0" y="83"/>
                    <a:pt x="16" y="107"/>
                  </a:cubicBezTo>
                  <a:cubicBezTo>
                    <a:pt x="28" y="124"/>
                    <a:pt x="46" y="134"/>
                    <a:pt x="61" y="134"/>
                  </a:cubicBezTo>
                  <a:cubicBezTo>
                    <a:pt x="67" y="134"/>
                    <a:pt x="73" y="133"/>
                    <a:pt x="78" y="130"/>
                  </a:cubicBezTo>
                  <a:lnTo>
                    <a:pt x="142" y="88"/>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4752691" y="2619505"/>
              <a:ext cx="19443" cy="21644"/>
            </a:xfrm>
            <a:custGeom>
              <a:rect b="b" l="l" r="r" t="t"/>
              <a:pathLst>
                <a:path extrusionOk="0" h="118" w="106">
                  <a:moveTo>
                    <a:pt x="105" y="0"/>
                  </a:moveTo>
                  <a:lnTo>
                    <a:pt x="0" y="1"/>
                  </a:lnTo>
                  <a:lnTo>
                    <a:pt x="2" y="77"/>
                  </a:lnTo>
                  <a:cubicBezTo>
                    <a:pt x="2" y="101"/>
                    <a:pt x="23" y="117"/>
                    <a:pt x="52" y="117"/>
                  </a:cubicBezTo>
                  <a:cubicBezTo>
                    <a:pt x="53" y="117"/>
                    <a:pt x="54" y="117"/>
                    <a:pt x="54" y="117"/>
                  </a:cubicBezTo>
                  <a:cubicBezTo>
                    <a:pt x="83" y="117"/>
                    <a:pt x="106" y="98"/>
                    <a:pt x="106" y="76"/>
                  </a:cubicBezTo>
                  <a:lnTo>
                    <a:pt x="1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4688677" y="2623724"/>
              <a:ext cx="19443" cy="21644"/>
            </a:xfrm>
            <a:custGeom>
              <a:rect b="b" l="l" r="r" t="t"/>
              <a:pathLst>
                <a:path extrusionOk="0" h="118" w="106">
                  <a:moveTo>
                    <a:pt x="104" y="1"/>
                  </a:moveTo>
                  <a:lnTo>
                    <a:pt x="0" y="2"/>
                  </a:lnTo>
                  <a:lnTo>
                    <a:pt x="2" y="78"/>
                  </a:lnTo>
                  <a:cubicBezTo>
                    <a:pt x="0" y="101"/>
                    <a:pt x="24" y="118"/>
                    <a:pt x="51" y="118"/>
                  </a:cubicBezTo>
                  <a:cubicBezTo>
                    <a:pt x="52" y="118"/>
                    <a:pt x="53" y="118"/>
                    <a:pt x="54" y="118"/>
                  </a:cubicBezTo>
                  <a:cubicBezTo>
                    <a:pt x="84" y="118"/>
                    <a:pt x="106" y="100"/>
                    <a:pt x="106" y="76"/>
                  </a:cubicBezTo>
                  <a:lnTo>
                    <a:pt x="1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1974942" y="3363833"/>
              <a:ext cx="647848" cy="647848"/>
            </a:xfrm>
            <a:custGeom>
              <a:rect b="b" l="l" r="r" t="t"/>
              <a:pathLst>
                <a:path extrusionOk="0" h="3532" w="3532">
                  <a:moveTo>
                    <a:pt x="2501" y="0"/>
                  </a:moveTo>
                  <a:lnTo>
                    <a:pt x="0" y="1031"/>
                  </a:lnTo>
                  <a:lnTo>
                    <a:pt x="1033" y="3532"/>
                  </a:lnTo>
                  <a:lnTo>
                    <a:pt x="3532" y="2499"/>
                  </a:lnTo>
                  <a:lnTo>
                    <a:pt x="25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1691187" y="424307"/>
              <a:ext cx="3142761" cy="3458248"/>
            </a:xfrm>
            <a:custGeom>
              <a:rect b="b" l="l" r="r" t="t"/>
              <a:pathLst>
                <a:path extrusionOk="0" h="18854" w="17134">
                  <a:moveTo>
                    <a:pt x="12099" y="1"/>
                  </a:moveTo>
                  <a:lnTo>
                    <a:pt x="0" y="14714"/>
                  </a:lnTo>
                  <a:lnTo>
                    <a:pt x="5034" y="18854"/>
                  </a:lnTo>
                  <a:lnTo>
                    <a:pt x="17134" y="4141"/>
                  </a:lnTo>
                  <a:lnTo>
                    <a:pt x="1209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2436066" y="560774"/>
              <a:ext cx="1568813" cy="1878063"/>
            </a:xfrm>
            <a:custGeom>
              <a:rect b="b" l="l" r="r" t="t"/>
              <a:pathLst>
                <a:path extrusionOk="0" h="10239" w="8553">
                  <a:moveTo>
                    <a:pt x="8143" y="1"/>
                  </a:moveTo>
                  <a:lnTo>
                    <a:pt x="1" y="9902"/>
                  </a:lnTo>
                  <a:lnTo>
                    <a:pt x="411" y="10239"/>
                  </a:lnTo>
                  <a:lnTo>
                    <a:pt x="8553" y="338"/>
                  </a:lnTo>
                  <a:lnTo>
                    <a:pt x="814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2579869" y="819216"/>
              <a:ext cx="1453440" cy="1737745"/>
            </a:xfrm>
            <a:custGeom>
              <a:rect b="b" l="l" r="r" t="t"/>
              <a:pathLst>
                <a:path extrusionOk="0" h="9474" w="7924">
                  <a:moveTo>
                    <a:pt x="7514" y="0"/>
                  </a:moveTo>
                  <a:lnTo>
                    <a:pt x="0" y="9137"/>
                  </a:lnTo>
                  <a:lnTo>
                    <a:pt x="410" y="9474"/>
                  </a:lnTo>
                  <a:lnTo>
                    <a:pt x="7923" y="337"/>
                  </a:lnTo>
                  <a:lnTo>
                    <a:pt x="751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2723489" y="1065185"/>
              <a:ext cx="1348522" cy="1610083"/>
            </a:xfrm>
            <a:custGeom>
              <a:rect b="b" l="l" r="r" t="t"/>
              <a:pathLst>
                <a:path extrusionOk="0" h="8778" w="7352">
                  <a:moveTo>
                    <a:pt x="6942" y="1"/>
                  </a:moveTo>
                  <a:lnTo>
                    <a:pt x="1" y="8441"/>
                  </a:lnTo>
                  <a:lnTo>
                    <a:pt x="410" y="8778"/>
                  </a:lnTo>
                  <a:lnTo>
                    <a:pt x="7352" y="338"/>
                  </a:lnTo>
                  <a:lnTo>
                    <a:pt x="694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3079328" y="1997520"/>
              <a:ext cx="822100" cy="969938"/>
            </a:xfrm>
            <a:custGeom>
              <a:rect b="b" l="l" r="r" t="t"/>
              <a:pathLst>
                <a:path extrusionOk="0" h="5288" w="4482">
                  <a:moveTo>
                    <a:pt x="4071" y="1"/>
                  </a:moveTo>
                  <a:lnTo>
                    <a:pt x="0" y="4951"/>
                  </a:lnTo>
                  <a:lnTo>
                    <a:pt x="410" y="5288"/>
                  </a:lnTo>
                  <a:lnTo>
                    <a:pt x="4482" y="337"/>
                  </a:lnTo>
                  <a:lnTo>
                    <a:pt x="40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3886204" y="1581885"/>
              <a:ext cx="356757" cy="404080"/>
            </a:xfrm>
            <a:custGeom>
              <a:rect b="b" l="l" r="r" t="t"/>
              <a:pathLst>
                <a:path extrusionOk="0" h="2203" w="1945">
                  <a:moveTo>
                    <a:pt x="1534" y="1"/>
                  </a:moveTo>
                  <a:lnTo>
                    <a:pt x="1" y="1866"/>
                  </a:lnTo>
                  <a:lnTo>
                    <a:pt x="411" y="2203"/>
                  </a:lnTo>
                  <a:lnTo>
                    <a:pt x="1944" y="338"/>
                  </a:lnTo>
                  <a:lnTo>
                    <a:pt x="15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2969825" y="1907643"/>
              <a:ext cx="822100" cy="969938"/>
            </a:xfrm>
            <a:custGeom>
              <a:rect b="b" l="l" r="r" t="t"/>
              <a:pathLst>
                <a:path extrusionOk="0" h="5288" w="4482">
                  <a:moveTo>
                    <a:pt x="4071" y="0"/>
                  </a:moveTo>
                  <a:lnTo>
                    <a:pt x="0" y="4951"/>
                  </a:lnTo>
                  <a:lnTo>
                    <a:pt x="410" y="5287"/>
                  </a:lnTo>
                  <a:lnTo>
                    <a:pt x="4482" y="337"/>
                  </a:lnTo>
                  <a:lnTo>
                    <a:pt x="40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2003923" y="2701495"/>
              <a:ext cx="550451" cy="639961"/>
            </a:xfrm>
            <a:custGeom>
              <a:rect b="b" l="l" r="r" t="t"/>
              <a:pathLst>
                <a:path extrusionOk="0" h="3489" w="3001">
                  <a:moveTo>
                    <a:pt x="2591" y="1"/>
                  </a:moveTo>
                  <a:lnTo>
                    <a:pt x="0" y="3152"/>
                  </a:lnTo>
                  <a:lnTo>
                    <a:pt x="410" y="3489"/>
                  </a:lnTo>
                  <a:lnTo>
                    <a:pt x="3001" y="338"/>
                  </a:lnTo>
                  <a:lnTo>
                    <a:pt x="259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1894419" y="2611618"/>
              <a:ext cx="550451" cy="639961"/>
            </a:xfrm>
            <a:custGeom>
              <a:rect b="b" l="l" r="r" t="t"/>
              <a:pathLst>
                <a:path extrusionOk="0" h="3489" w="3001">
                  <a:moveTo>
                    <a:pt x="2591" y="0"/>
                  </a:moveTo>
                  <a:lnTo>
                    <a:pt x="0" y="3151"/>
                  </a:lnTo>
                  <a:lnTo>
                    <a:pt x="410" y="3488"/>
                  </a:lnTo>
                  <a:lnTo>
                    <a:pt x="3001" y="337"/>
                  </a:lnTo>
                  <a:lnTo>
                    <a:pt x="259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4128505" y="999703"/>
              <a:ext cx="452320" cy="432510"/>
            </a:xfrm>
            <a:custGeom>
              <a:rect b="b" l="l" r="r" t="t"/>
              <a:pathLst>
                <a:path extrusionOk="0" h="2358" w="2466">
                  <a:moveTo>
                    <a:pt x="1230" y="0"/>
                  </a:moveTo>
                  <a:cubicBezTo>
                    <a:pt x="1187" y="0"/>
                    <a:pt x="1144" y="19"/>
                    <a:pt x="1115" y="56"/>
                  </a:cubicBezTo>
                  <a:cubicBezTo>
                    <a:pt x="1082" y="100"/>
                    <a:pt x="1062" y="153"/>
                    <a:pt x="1062" y="207"/>
                  </a:cubicBezTo>
                  <a:lnTo>
                    <a:pt x="1053" y="766"/>
                  </a:lnTo>
                  <a:lnTo>
                    <a:pt x="32" y="1406"/>
                  </a:lnTo>
                  <a:cubicBezTo>
                    <a:pt x="15" y="1417"/>
                    <a:pt x="3" y="1437"/>
                    <a:pt x="1" y="1456"/>
                  </a:cubicBezTo>
                  <a:lnTo>
                    <a:pt x="3" y="1509"/>
                  </a:lnTo>
                  <a:cubicBezTo>
                    <a:pt x="4" y="1536"/>
                    <a:pt x="25" y="1556"/>
                    <a:pt x="50" y="1556"/>
                  </a:cubicBezTo>
                  <a:cubicBezTo>
                    <a:pt x="56" y="1556"/>
                    <a:pt x="63" y="1555"/>
                    <a:pt x="69" y="1552"/>
                  </a:cubicBezTo>
                  <a:lnTo>
                    <a:pt x="1044" y="1141"/>
                  </a:lnTo>
                  <a:lnTo>
                    <a:pt x="1110" y="2004"/>
                  </a:lnTo>
                  <a:lnTo>
                    <a:pt x="1108" y="2005"/>
                  </a:lnTo>
                  <a:lnTo>
                    <a:pt x="1110" y="2037"/>
                  </a:lnTo>
                  <a:lnTo>
                    <a:pt x="861" y="2242"/>
                  </a:lnTo>
                  <a:cubicBezTo>
                    <a:pt x="854" y="2247"/>
                    <a:pt x="851" y="2254"/>
                    <a:pt x="847" y="2261"/>
                  </a:cubicBezTo>
                  <a:lnTo>
                    <a:pt x="854" y="2323"/>
                  </a:lnTo>
                  <a:cubicBezTo>
                    <a:pt x="856" y="2343"/>
                    <a:pt x="873" y="2358"/>
                    <a:pt x="892" y="2358"/>
                  </a:cubicBezTo>
                  <a:cubicBezTo>
                    <a:pt x="898" y="2358"/>
                    <a:pt x="904" y="2356"/>
                    <a:pt x="909" y="2354"/>
                  </a:cubicBezTo>
                  <a:lnTo>
                    <a:pt x="1134" y="2247"/>
                  </a:lnTo>
                  <a:cubicBezTo>
                    <a:pt x="1134" y="2247"/>
                    <a:pt x="1158" y="2277"/>
                    <a:pt x="1189" y="2298"/>
                  </a:cubicBezTo>
                  <a:cubicBezTo>
                    <a:pt x="1202" y="2308"/>
                    <a:pt x="1218" y="2314"/>
                    <a:pt x="1234" y="2314"/>
                  </a:cubicBezTo>
                  <a:cubicBezTo>
                    <a:pt x="1250" y="2314"/>
                    <a:pt x="1266" y="2308"/>
                    <a:pt x="1280" y="2298"/>
                  </a:cubicBezTo>
                  <a:cubicBezTo>
                    <a:pt x="1311" y="2276"/>
                    <a:pt x="1336" y="2247"/>
                    <a:pt x="1336" y="2247"/>
                  </a:cubicBezTo>
                  <a:lnTo>
                    <a:pt x="1561" y="2352"/>
                  </a:lnTo>
                  <a:cubicBezTo>
                    <a:pt x="1566" y="2355"/>
                    <a:pt x="1571" y="2356"/>
                    <a:pt x="1577" y="2356"/>
                  </a:cubicBezTo>
                  <a:cubicBezTo>
                    <a:pt x="1596" y="2356"/>
                    <a:pt x="1613" y="2340"/>
                    <a:pt x="1615" y="2320"/>
                  </a:cubicBezTo>
                  <a:lnTo>
                    <a:pt x="1620" y="2259"/>
                  </a:lnTo>
                  <a:cubicBezTo>
                    <a:pt x="1618" y="2250"/>
                    <a:pt x="1614" y="2244"/>
                    <a:pt x="1608" y="2239"/>
                  </a:cubicBezTo>
                  <a:lnTo>
                    <a:pt x="1357" y="2036"/>
                  </a:lnTo>
                  <a:lnTo>
                    <a:pt x="1359" y="2004"/>
                  </a:lnTo>
                  <a:lnTo>
                    <a:pt x="1357" y="2002"/>
                  </a:lnTo>
                  <a:lnTo>
                    <a:pt x="1422" y="1139"/>
                  </a:lnTo>
                  <a:lnTo>
                    <a:pt x="2398" y="1546"/>
                  </a:lnTo>
                  <a:cubicBezTo>
                    <a:pt x="2404" y="1548"/>
                    <a:pt x="2410" y="1550"/>
                    <a:pt x="2416" y="1550"/>
                  </a:cubicBezTo>
                  <a:cubicBezTo>
                    <a:pt x="2441" y="1550"/>
                    <a:pt x="2463" y="1529"/>
                    <a:pt x="2464" y="1503"/>
                  </a:cubicBezTo>
                  <a:lnTo>
                    <a:pt x="2466" y="1450"/>
                  </a:lnTo>
                  <a:cubicBezTo>
                    <a:pt x="2464" y="1428"/>
                    <a:pt x="2452" y="1410"/>
                    <a:pt x="2435" y="1399"/>
                  </a:cubicBezTo>
                  <a:lnTo>
                    <a:pt x="1411" y="765"/>
                  </a:lnTo>
                  <a:lnTo>
                    <a:pt x="1400" y="201"/>
                  </a:lnTo>
                  <a:cubicBezTo>
                    <a:pt x="1398" y="149"/>
                    <a:pt x="1380" y="100"/>
                    <a:pt x="1348" y="59"/>
                  </a:cubicBezTo>
                  <a:lnTo>
                    <a:pt x="1344" y="56"/>
                  </a:lnTo>
                  <a:cubicBezTo>
                    <a:pt x="1315" y="19"/>
                    <a:pt x="1273" y="0"/>
                    <a:pt x="12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4421797" y="1149926"/>
              <a:ext cx="25679" cy="24762"/>
            </a:xfrm>
            <a:custGeom>
              <a:rect b="b" l="l" r="r" t="t"/>
              <a:pathLst>
                <a:path extrusionOk="0" h="135" w="140">
                  <a:moveTo>
                    <a:pt x="48" y="0"/>
                  </a:moveTo>
                  <a:lnTo>
                    <a:pt x="11" y="67"/>
                  </a:lnTo>
                  <a:cubicBezTo>
                    <a:pt x="0" y="86"/>
                    <a:pt x="12" y="113"/>
                    <a:pt x="37" y="127"/>
                  </a:cubicBezTo>
                  <a:cubicBezTo>
                    <a:pt x="47" y="132"/>
                    <a:pt x="58" y="135"/>
                    <a:pt x="68" y="135"/>
                  </a:cubicBezTo>
                  <a:cubicBezTo>
                    <a:pt x="83" y="135"/>
                    <a:pt x="97" y="129"/>
                    <a:pt x="105" y="118"/>
                  </a:cubicBezTo>
                  <a:lnTo>
                    <a:pt x="140" y="51"/>
                  </a:lnTo>
                  <a:lnTo>
                    <a:pt x="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4476274" y="1183859"/>
              <a:ext cx="25863" cy="24762"/>
            </a:xfrm>
            <a:custGeom>
              <a:rect b="b" l="l" r="r" t="t"/>
              <a:pathLst>
                <a:path extrusionOk="0" h="135" w="141">
                  <a:moveTo>
                    <a:pt x="48" y="1"/>
                  </a:moveTo>
                  <a:lnTo>
                    <a:pt x="11" y="67"/>
                  </a:lnTo>
                  <a:cubicBezTo>
                    <a:pt x="1" y="86"/>
                    <a:pt x="12" y="114"/>
                    <a:pt x="38" y="127"/>
                  </a:cubicBezTo>
                  <a:cubicBezTo>
                    <a:pt x="48" y="132"/>
                    <a:pt x="59" y="135"/>
                    <a:pt x="69" y="135"/>
                  </a:cubicBezTo>
                  <a:cubicBezTo>
                    <a:pt x="84" y="135"/>
                    <a:pt x="96" y="129"/>
                    <a:pt x="103" y="118"/>
                  </a:cubicBezTo>
                  <a:lnTo>
                    <a:pt x="140" y="51"/>
                  </a:lnTo>
                  <a:lnTo>
                    <a:pt x="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4242594" y="1162582"/>
              <a:ext cx="25496" cy="24945"/>
            </a:xfrm>
            <a:custGeom>
              <a:rect b="b" l="l" r="r" t="t"/>
              <a:pathLst>
                <a:path extrusionOk="0" h="136" w="139">
                  <a:moveTo>
                    <a:pt x="91" y="1"/>
                  </a:moveTo>
                  <a:lnTo>
                    <a:pt x="0" y="51"/>
                  </a:lnTo>
                  <a:lnTo>
                    <a:pt x="38" y="118"/>
                  </a:lnTo>
                  <a:cubicBezTo>
                    <a:pt x="44" y="129"/>
                    <a:pt x="57" y="135"/>
                    <a:pt x="72" y="135"/>
                  </a:cubicBezTo>
                  <a:cubicBezTo>
                    <a:pt x="81" y="135"/>
                    <a:pt x="92" y="133"/>
                    <a:pt x="102" y="128"/>
                  </a:cubicBezTo>
                  <a:cubicBezTo>
                    <a:pt x="127" y="113"/>
                    <a:pt x="139" y="86"/>
                    <a:pt x="128" y="67"/>
                  </a:cubicBezTo>
                  <a:lnTo>
                    <a:pt x="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4187934" y="1196699"/>
              <a:ext cx="25679" cy="24945"/>
            </a:xfrm>
            <a:custGeom>
              <a:rect b="b" l="l" r="r" t="t"/>
              <a:pathLst>
                <a:path extrusionOk="0" h="136" w="140">
                  <a:moveTo>
                    <a:pt x="92" y="0"/>
                  </a:moveTo>
                  <a:lnTo>
                    <a:pt x="1" y="50"/>
                  </a:lnTo>
                  <a:lnTo>
                    <a:pt x="38" y="118"/>
                  </a:lnTo>
                  <a:cubicBezTo>
                    <a:pt x="44" y="129"/>
                    <a:pt x="56" y="135"/>
                    <a:pt x="71" y="135"/>
                  </a:cubicBezTo>
                  <a:cubicBezTo>
                    <a:pt x="81" y="135"/>
                    <a:pt x="92" y="132"/>
                    <a:pt x="102" y="126"/>
                  </a:cubicBezTo>
                  <a:cubicBezTo>
                    <a:pt x="128" y="112"/>
                    <a:pt x="140" y="86"/>
                    <a:pt x="129" y="66"/>
                  </a:cubicBezTo>
                  <a:lnTo>
                    <a:pt x="9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2234485" y="2922702"/>
              <a:ext cx="698289" cy="698473"/>
            </a:xfrm>
            <a:custGeom>
              <a:rect b="b" l="l" r="r" t="t"/>
              <a:pathLst>
                <a:path extrusionOk="0" h="3808" w="3807">
                  <a:moveTo>
                    <a:pt x="1718" y="1"/>
                  </a:moveTo>
                  <a:lnTo>
                    <a:pt x="0" y="2090"/>
                  </a:lnTo>
                  <a:lnTo>
                    <a:pt x="2089" y="3807"/>
                  </a:lnTo>
                  <a:lnTo>
                    <a:pt x="3807" y="1719"/>
                  </a:lnTo>
                  <a:lnTo>
                    <a:pt x="171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 name="Google Shape;61;p2"/>
          <p:cNvGrpSpPr/>
          <p:nvPr/>
        </p:nvGrpSpPr>
        <p:grpSpPr>
          <a:xfrm rot="1992157">
            <a:off x="8337158" y="3820225"/>
            <a:ext cx="1717499" cy="1461648"/>
            <a:chOff x="725975" y="529375"/>
            <a:chExt cx="4581126" cy="3898687"/>
          </a:xfrm>
        </p:grpSpPr>
        <p:sp>
          <p:nvSpPr>
            <p:cNvPr id="62" name="Google Shape;62;p2"/>
            <p:cNvSpPr/>
            <p:nvPr/>
          </p:nvSpPr>
          <p:spPr>
            <a:xfrm>
              <a:off x="725975" y="738407"/>
              <a:ext cx="4581126" cy="3689182"/>
            </a:xfrm>
            <a:custGeom>
              <a:rect b="b" l="l" r="r" t="t"/>
              <a:pathLst>
                <a:path extrusionOk="0" h="23367" w="29722">
                  <a:moveTo>
                    <a:pt x="23737" y="0"/>
                  </a:moveTo>
                  <a:cubicBezTo>
                    <a:pt x="23545" y="0"/>
                    <a:pt x="23350" y="24"/>
                    <a:pt x="23156" y="73"/>
                  </a:cubicBezTo>
                  <a:lnTo>
                    <a:pt x="2015" y="5472"/>
                  </a:lnTo>
                  <a:cubicBezTo>
                    <a:pt x="759" y="5793"/>
                    <a:pt x="0" y="7071"/>
                    <a:pt x="320" y="8326"/>
                  </a:cubicBezTo>
                  <a:lnTo>
                    <a:pt x="3710" y="21599"/>
                  </a:lnTo>
                  <a:cubicBezTo>
                    <a:pt x="3981" y="22660"/>
                    <a:pt x="4937" y="23367"/>
                    <a:pt x="5984" y="23367"/>
                  </a:cubicBezTo>
                  <a:cubicBezTo>
                    <a:pt x="6175" y="23367"/>
                    <a:pt x="6370" y="23343"/>
                    <a:pt x="6564" y="23294"/>
                  </a:cubicBezTo>
                  <a:lnTo>
                    <a:pt x="27706" y="17895"/>
                  </a:lnTo>
                  <a:cubicBezTo>
                    <a:pt x="28964" y="17577"/>
                    <a:pt x="29722" y="16299"/>
                    <a:pt x="29401" y="15042"/>
                  </a:cubicBezTo>
                  <a:lnTo>
                    <a:pt x="26011" y="1768"/>
                  </a:lnTo>
                  <a:cubicBezTo>
                    <a:pt x="25740" y="706"/>
                    <a:pt x="24785" y="0"/>
                    <a:pt x="237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1332633" y="250585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1216271" y="2037682"/>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1099508" y="156150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982908" y="110215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1449383" y="2973732"/>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1249249" y="738722"/>
              <a:ext cx="4057846" cy="3689340"/>
            </a:xfrm>
            <a:custGeom>
              <a:rect b="b" l="l" r="r" t="t"/>
              <a:pathLst>
                <a:path extrusionOk="0" h="23368" w="26327">
                  <a:moveTo>
                    <a:pt x="20344" y="1"/>
                  </a:moveTo>
                  <a:cubicBezTo>
                    <a:pt x="20281" y="1"/>
                    <a:pt x="20217" y="3"/>
                    <a:pt x="20153" y="8"/>
                  </a:cubicBezTo>
                  <a:cubicBezTo>
                    <a:pt x="20810" y="4619"/>
                    <a:pt x="21133" y="18976"/>
                    <a:pt x="0" y="20368"/>
                  </a:cubicBezTo>
                  <a:lnTo>
                    <a:pt x="315" y="21600"/>
                  </a:lnTo>
                  <a:cubicBezTo>
                    <a:pt x="586" y="22661"/>
                    <a:pt x="1541" y="23367"/>
                    <a:pt x="2588" y="23367"/>
                  </a:cubicBezTo>
                  <a:cubicBezTo>
                    <a:pt x="2780" y="23367"/>
                    <a:pt x="2975" y="23343"/>
                    <a:pt x="3169" y="23294"/>
                  </a:cubicBezTo>
                  <a:lnTo>
                    <a:pt x="24311" y="17897"/>
                  </a:lnTo>
                  <a:cubicBezTo>
                    <a:pt x="25569" y="17575"/>
                    <a:pt x="26327" y="16297"/>
                    <a:pt x="26006" y="15040"/>
                  </a:cubicBezTo>
                  <a:lnTo>
                    <a:pt x="22616" y="1766"/>
                  </a:lnTo>
                  <a:cubicBezTo>
                    <a:pt x="22345" y="705"/>
                    <a:pt x="21391" y="1"/>
                    <a:pt x="20344" y="1"/>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2004797" y="666256"/>
              <a:ext cx="1153528" cy="334548"/>
            </a:xfrm>
            <a:custGeom>
              <a:rect b="b" l="l" r="r" t="t"/>
              <a:pathLst>
                <a:path extrusionOk="0" h="2119" w="7484">
                  <a:moveTo>
                    <a:pt x="7427" y="0"/>
                  </a:moveTo>
                  <a:lnTo>
                    <a:pt x="1" y="1897"/>
                  </a:lnTo>
                  <a:lnTo>
                    <a:pt x="57" y="2119"/>
                  </a:lnTo>
                  <a:lnTo>
                    <a:pt x="7484" y="221"/>
                  </a:lnTo>
                  <a:lnTo>
                    <a:pt x="742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1850975" y="529375"/>
              <a:ext cx="1513581" cy="829817"/>
            </a:xfrm>
            <a:custGeom>
              <a:rect b="b" l="l" r="r" t="t"/>
              <a:pathLst>
                <a:path extrusionOk="0" h="5256" w="9820">
                  <a:moveTo>
                    <a:pt x="9069" y="0"/>
                  </a:moveTo>
                  <a:lnTo>
                    <a:pt x="8248" y="212"/>
                  </a:lnTo>
                  <a:lnTo>
                    <a:pt x="822" y="2106"/>
                  </a:lnTo>
                  <a:lnTo>
                    <a:pt x="1" y="2317"/>
                  </a:lnTo>
                  <a:lnTo>
                    <a:pt x="170" y="2981"/>
                  </a:lnTo>
                  <a:lnTo>
                    <a:pt x="226" y="3202"/>
                  </a:lnTo>
                  <a:lnTo>
                    <a:pt x="694" y="5034"/>
                  </a:lnTo>
                  <a:lnTo>
                    <a:pt x="751" y="5256"/>
                  </a:lnTo>
                  <a:lnTo>
                    <a:pt x="1572" y="5045"/>
                  </a:lnTo>
                  <a:lnTo>
                    <a:pt x="1516" y="4824"/>
                  </a:lnTo>
                  <a:lnTo>
                    <a:pt x="1049" y="2991"/>
                  </a:lnTo>
                  <a:lnTo>
                    <a:pt x="991" y="2771"/>
                  </a:lnTo>
                  <a:lnTo>
                    <a:pt x="8418" y="875"/>
                  </a:lnTo>
                  <a:lnTo>
                    <a:pt x="8473" y="1097"/>
                  </a:lnTo>
                  <a:lnTo>
                    <a:pt x="8942" y="2928"/>
                  </a:lnTo>
                  <a:lnTo>
                    <a:pt x="8999" y="3150"/>
                  </a:lnTo>
                  <a:lnTo>
                    <a:pt x="9820" y="2939"/>
                  </a:lnTo>
                  <a:lnTo>
                    <a:pt x="9763" y="2718"/>
                  </a:lnTo>
                  <a:lnTo>
                    <a:pt x="9296" y="885"/>
                  </a:lnTo>
                  <a:lnTo>
                    <a:pt x="9240" y="665"/>
                  </a:lnTo>
                  <a:lnTo>
                    <a:pt x="906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1947306" y="1248986"/>
              <a:ext cx="135482" cy="68204"/>
            </a:xfrm>
            <a:custGeom>
              <a:rect b="b" l="l" r="r" t="t"/>
              <a:pathLst>
                <a:path extrusionOk="0" h="432" w="879">
                  <a:moveTo>
                    <a:pt x="822" y="1"/>
                  </a:moveTo>
                  <a:lnTo>
                    <a:pt x="1" y="211"/>
                  </a:lnTo>
                  <a:lnTo>
                    <a:pt x="57" y="431"/>
                  </a:lnTo>
                  <a:lnTo>
                    <a:pt x="878" y="222"/>
                  </a:lnTo>
                  <a:lnTo>
                    <a:pt x="82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3218884" y="917914"/>
              <a:ext cx="135328" cy="68204"/>
            </a:xfrm>
            <a:custGeom>
              <a:rect b="b" l="l" r="r" t="t"/>
              <a:pathLst>
                <a:path extrusionOk="0" h="432" w="878">
                  <a:moveTo>
                    <a:pt x="821" y="0"/>
                  </a:moveTo>
                  <a:lnTo>
                    <a:pt x="0" y="210"/>
                  </a:lnTo>
                  <a:lnTo>
                    <a:pt x="57" y="431"/>
                  </a:lnTo>
                  <a:lnTo>
                    <a:pt x="878" y="221"/>
                  </a:lnTo>
                  <a:lnTo>
                    <a:pt x="8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3834328" y="798716"/>
              <a:ext cx="974117" cy="2885099"/>
            </a:xfrm>
            <a:custGeom>
              <a:rect b="b" l="l" r="r" t="t"/>
              <a:pathLst>
                <a:path extrusionOk="0" h="18274" w="6320">
                  <a:moveTo>
                    <a:pt x="1769" y="0"/>
                  </a:moveTo>
                  <a:lnTo>
                    <a:pt x="0" y="453"/>
                  </a:lnTo>
                  <a:lnTo>
                    <a:pt x="4551" y="18274"/>
                  </a:lnTo>
                  <a:lnTo>
                    <a:pt x="6320" y="17823"/>
                  </a:lnTo>
                  <a:lnTo>
                    <a:pt x="176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4280999" y="2213781"/>
              <a:ext cx="87547" cy="81150"/>
            </a:xfrm>
            <a:custGeom>
              <a:rect b="b" l="l" r="r" t="t"/>
              <a:pathLst>
                <a:path extrusionOk="0" h="514" w="568">
                  <a:moveTo>
                    <a:pt x="285" y="0"/>
                  </a:moveTo>
                  <a:cubicBezTo>
                    <a:pt x="264" y="0"/>
                    <a:pt x="242" y="3"/>
                    <a:pt x="221" y="9"/>
                  </a:cubicBezTo>
                  <a:cubicBezTo>
                    <a:pt x="83" y="43"/>
                    <a:pt x="0" y="184"/>
                    <a:pt x="35" y="320"/>
                  </a:cubicBezTo>
                  <a:cubicBezTo>
                    <a:pt x="64" y="436"/>
                    <a:pt x="169" y="514"/>
                    <a:pt x="283" y="514"/>
                  </a:cubicBezTo>
                  <a:cubicBezTo>
                    <a:pt x="304" y="514"/>
                    <a:pt x="325" y="511"/>
                    <a:pt x="347" y="506"/>
                  </a:cubicBezTo>
                  <a:cubicBezTo>
                    <a:pt x="484" y="471"/>
                    <a:pt x="567" y="331"/>
                    <a:pt x="532" y="194"/>
                  </a:cubicBezTo>
                  <a:cubicBezTo>
                    <a:pt x="502" y="78"/>
                    <a:pt x="398" y="0"/>
                    <a:pt x="2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4035931" y="1908286"/>
              <a:ext cx="571677" cy="667201"/>
            </a:xfrm>
            <a:custGeom>
              <a:rect b="b" l="l" r="r" t="t"/>
              <a:pathLst>
                <a:path extrusionOk="0" h="4226" w="3709">
                  <a:moveTo>
                    <a:pt x="2568" y="546"/>
                  </a:moveTo>
                  <a:lnTo>
                    <a:pt x="3232" y="3150"/>
                  </a:lnTo>
                  <a:lnTo>
                    <a:pt x="3166" y="3165"/>
                  </a:lnTo>
                  <a:lnTo>
                    <a:pt x="1142" y="3682"/>
                  </a:lnTo>
                  <a:lnTo>
                    <a:pt x="478" y="1077"/>
                  </a:lnTo>
                  <a:lnTo>
                    <a:pt x="1354" y="853"/>
                  </a:lnTo>
                  <a:lnTo>
                    <a:pt x="1420" y="837"/>
                  </a:lnTo>
                  <a:lnTo>
                    <a:pt x="1763" y="2179"/>
                  </a:lnTo>
                  <a:cubicBezTo>
                    <a:pt x="1774" y="2223"/>
                    <a:pt x="1813" y="2247"/>
                    <a:pt x="1856" y="2252"/>
                  </a:cubicBezTo>
                  <a:cubicBezTo>
                    <a:pt x="1866" y="2253"/>
                    <a:pt x="1875" y="2258"/>
                    <a:pt x="1886" y="2258"/>
                  </a:cubicBezTo>
                  <a:cubicBezTo>
                    <a:pt x="1888" y="2258"/>
                    <a:pt x="1890" y="2258"/>
                    <a:pt x="1892" y="2257"/>
                  </a:cubicBezTo>
                  <a:cubicBezTo>
                    <a:pt x="1949" y="2242"/>
                    <a:pt x="1982" y="2185"/>
                    <a:pt x="1968" y="2127"/>
                  </a:cubicBezTo>
                  <a:lnTo>
                    <a:pt x="1625" y="786"/>
                  </a:lnTo>
                  <a:lnTo>
                    <a:pt x="2502" y="562"/>
                  </a:lnTo>
                  <a:lnTo>
                    <a:pt x="2568" y="546"/>
                  </a:lnTo>
                  <a:close/>
                  <a:moveTo>
                    <a:pt x="2813" y="0"/>
                  </a:moveTo>
                  <a:lnTo>
                    <a:pt x="2747" y="17"/>
                  </a:lnTo>
                  <a:lnTo>
                    <a:pt x="0" y="719"/>
                  </a:lnTo>
                  <a:lnTo>
                    <a:pt x="896" y="4225"/>
                  </a:lnTo>
                  <a:lnTo>
                    <a:pt x="3643" y="3524"/>
                  </a:lnTo>
                  <a:lnTo>
                    <a:pt x="3709" y="3508"/>
                  </a:lnTo>
                  <a:lnTo>
                    <a:pt x="281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4253718" y="2482491"/>
              <a:ext cx="279750" cy="97728"/>
            </a:xfrm>
            <a:custGeom>
              <a:rect b="b" l="l" r="r" t="t"/>
              <a:pathLst>
                <a:path extrusionOk="0" h="619" w="1815">
                  <a:moveTo>
                    <a:pt x="1772" y="1"/>
                  </a:moveTo>
                  <a:lnTo>
                    <a:pt x="0" y="453"/>
                  </a:lnTo>
                  <a:lnTo>
                    <a:pt x="43" y="618"/>
                  </a:lnTo>
                  <a:lnTo>
                    <a:pt x="1815" y="166"/>
                  </a:lnTo>
                  <a:lnTo>
                    <a:pt x="17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1223509" y="1481699"/>
              <a:ext cx="974272" cy="2885257"/>
            </a:xfrm>
            <a:custGeom>
              <a:rect b="b" l="l" r="r" t="t"/>
              <a:pathLst>
                <a:path extrusionOk="0" h="18275" w="6321">
                  <a:moveTo>
                    <a:pt x="1770" y="0"/>
                  </a:moveTo>
                  <a:lnTo>
                    <a:pt x="1" y="452"/>
                  </a:lnTo>
                  <a:lnTo>
                    <a:pt x="4552" y="18274"/>
                  </a:lnTo>
                  <a:lnTo>
                    <a:pt x="6321" y="17822"/>
                  </a:lnTo>
                  <a:lnTo>
                    <a:pt x="177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1670179" y="2896448"/>
              <a:ext cx="87547" cy="81308"/>
            </a:xfrm>
            <a:custGeom>
              <a:rect b="b" l="l" r="r" t="t"/>
              <a:pathLst>
                <a:path extrusionOk="0" h="515" w="568">
                  <a:moveTo>
                    <a:pt x="286" y="1"/>
                  </a:moveTo>
                  <a:cubicBezTo>
                    <a:pt x="264" y="1"/>
                    <a:pt x="242" y="4"/>
                    <a:pt x="221" y="9"/>
                  </a:cubicBezTo>
                  <a:cubicBezTo>
                    <a:pt x="84" y="45"/>
                    <a:pt x="1" y="184"/>
                    <a:pt x="36" y="322"/>
                  </a:cubicBezTo>
                  <a:cubicBezTo>
                    <a:pt x="65" y="437"/>
                    <a:pt x="169" y="514"/>
                    <a:pt x="284" y="514"/>
                  </a:cubicBezTo>
                  <a:cubicBezTo>
                    <a:pt x="305" y="514"/>
                    <a:pt x="326" y="512"/>
                    <a:pt x="348" y="506"/>
                  </a:cubicBezTo>
                  <a:cubicBezTo>
                    <a:pt x="485" y="472"/>
                    <a:pt x="567" y="332"/>
                    <a:pt x="533" y="195"/>
                  </a:cubicBezTo>
                  <a:cubicBezTo>
                    <a:pt x="503" y="78"/>
                    <a:pt x="400" y="1"/>
                    <a:pt x="2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1425266" y="2591111"/>
              <a:ext cx="571523" cy="667043"/>
            </a:xfrm>
            <a:custGeom>
              <a:rect b="b" l="l" r="r" t="t"/>
              <a:pathLst>
                <a:path extrusionOk="0" h="4225" w="3708">
                  <a:moveTo>
                    <a:pt x="2566" y="546"/>
                  </a:moveTo>
                  <a:lnTo>
                    <a:pt x="3231" y="3149"/>
                  </a:lnTo>
                  <a:lnTo>
                    <a:pt x="3166" y="3164"/>
                  </a:lnTo>
                  <a:lnTo>
                    <a:pt x="1142" y="3681"/>
                  </a:lnTo>
                  <a:lnTo>
                    <a:pt x="477" y="1078"/>
                  </a:lnTo>
                  <a:lnTo>
                    <a:pt x="1354" y="854"/>
                  </a:lnTo>
                  <a:lnTo>
                    <a:pt x="1419" y="838"/>
                  </a:lnTo>
                  <a:lnTo>
                    <a:pt x="1762" y="2179"/>
                  </a:lnTo>
                  <a:cubicBezTo>
                    <a:pt x="1772" y="2224"/>
                    <a:pt x="1813" y="2246"/>
                    <a:pt x="1855" y="2252"/>
                  </a:cubicBezTo>
                  <a:cubicBezTo>
                    <a:pt x="1866" y="2252"/>
                    <a:pt x="1875" y="2257"/>
                    <a:pt x="1886" y="2257"/>
                  </a:cubicBezTo>
                  <a:cubicBezTo>
                    <a:pt x="1888" y="2257"/>
                    <a:pt x="1890" y="2257"/>
                    <a:pt x="1892" y="2257"/>
                  </a:cubicBezTo>
                  <a:cubicBezTo>
                    <a:pt x="1948" y="2242"/>
                    <a:pt x="1982" y="2184"/>
                    <a:pt x="1967" y="2128"/>
                  </a:cubicBezTo>
                  <a:lnTo>
                    <a:pt x="1625" y="785"/>
                  </a:lnTo>
                  <a:lnTo>
                    <a:pt x="2501" y="562"/>
                  </a:lnTo>
                  <a:lnTo>
                    <a:pt x="2566" y="546"/>
                  </a:lnTo>
                  <a:close/>
                  <a:moveTo>
                    <a:pt x="2812" y="1"/>
                  </a:moveTo>
                  <a:lnTo>
                    <a:pt x="2747" y="17"/>
                  </a:lnTo>
                  <a:lnTo>
                    <a:pt x="0" y="717"/>
                  </a:lnTo>
                  <a:lnTo>
                    <a:pt x="896" y="4224"/>
                  </a:lnTo>
                  <a:lnTo>
                    <a:pt x="3642" y="3522"/>
                  </a:lnTo>
                  <a:lnTo>
                    <a:pt x="3708" y="3506"/>
                  </a:lnTo>
                  <a:lnTo>
                    <a:pt x="281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1643207" y="3165315"/>
              <a:ext cx="279596" cy="97570"/>
            </a:xfrm>
            <a:custGeom>
              <a:rect b="b" l="l" r="r" t="t"/>
              <a:pathLst>
                <a:path extrusionOk="0" h="618" w="1814">
                  <a:moveTo>
                    <a:pt x="1771" y="1"/>
                  </a:moveTo>
                  <a:lnTo>
                    <a:pt x="0" y="453"/>
                  </a:lnTo>
                  <a:lnTo>
                    <a:pt x="42" y="618"/>
                  </a:lnTo>
                  <a:lnTo>
                    <a:pt x="1814" y="166"/>
                  </a:lnTo>
                  <a:lnTo>
                    <a:pt x="177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1908311" y="1270615"/>
              <a:ext cx="241680" cy="102780"/>
            </a:xfrm>
            <a:custGeom>
              <a:rect b="b" l="l" r="r" t="t"/>
              <a:pathLst>
                <a:path extrusionOk="0" h="651" w="1568">
                  <a:moveTo>
                    <a:pt x="1500" y="0"/>
                  </a:moveTo>
                  <a:lnTo>
                    <a:pt x="1537" y="146"/>
                  </a:lnTo>
                  <a:lnTo>
                    <a:pt x="1" y="540"/>
                  </a:lnTo>
                  <a:lnTo>
                    <a:pt x="29" y="651"/>
                  </a:lnTo>
                  <a:lnTo>
                    <a:pt x="1567" y="258"/>
                  </a:lnTo>
                  <a:lnTo>
                    <a:pt x="15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1902146" y="1270141"/>
              <a:ext cx="242913" cy="85413"/>
            </a:xfrm>
            <a:custGeom>
              <a:rect b="b" l="l" r="r" t="t"/>
              <a:pathLst>
                <a:path extrusionOk="0" h="541" w="1576">
                  <a:moveTo>
                    <a:pt x="1538" y="1"/>
                  </a:moveTo>
                  <a:lnTo>
                    <a:pt x="0" y="393"/>
                  </a:lnTo>
                  <a:lnTo>
                    <a:pt x="38" y="541"/>
                  </a:lnTo>
                  <a:lnTo>
                    <a:pt x="1575" y="148"/>
                  </a:lnTo>
                  <a:lnTo>
                    <a:pt x="153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3178502" y="938281"/>
              <a:ext cx="241526" cy="102938"/>
            </a:xfrm>
            <a:custGeom>
              <a:rect b="b" l="l" r="r" t="t"/>
              <a:pathLst>
                <a:path extrusionOk="0" h="652" w="1567">
                  <a:moveTo>
                    <a:pt x="1501" y="0"/>
                  </a:moveTo>
                  <a:lnTo>
                    <a:pt x="1538" y="149"/>
                  </a:lnTo>
                  <a:lnTo>
                    <a:pt x="1538" y="149"/>
                  </a:lnTo>
                  <a:lnTo>
                    <a:pt x="1538" y="149"/>
                  </a:lnTo>
                  <a:lnTo>
                    <a:pt x="1501" y="0"/>
                  </a:lnTo>
                  <a:close/>
                  <a:moveTo>
                    <a:pt x="1538" y="149"/>
                  </a:moveTo>
                  <a:lnTo>
                    <a:pt x="1" y="540"/>
                  </a:lnTo>
                  <a:lnTo>
                    <a:pt x="30" y="652"/>
                  </a:lnTo>
                  <a:lnTo>
                    <a:pt x="1566" y="261"/>
                  </a:lnTo>
                  <a:lnTo>
                    <a:pt x="1538" y="149"/>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3172645" y="937807"/>
              <a:ext cx="243067" cy="85413"/>
            </a:xfrm>
            <a:custGeom>
              <a:rect b="b" l="l" r="r" t="t"/>
              <a:pathLst>
                <a:path extrusionOk="0" h="541" w="1577">
                  <a:moveTo>
                    <a:pt x="1538" y="0"/>
                  </a:moveTo>
                  <a:lnTo>
                    <a:pt x="0" y="394"/>
                  </a:lnTo>
                  <a:lnTo>
                    <a:pt x="38" y="541"/>
                  </a:lnTo>
                  <a:lnTo>
                    <a:pt x="1576" y="147"/>
                  </a:lnTo>
                  <a:lnTo>
                    <a:pt x="15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 name="Google Shape;85;p2"/>
          <p:cNvSpPr txBox="1"/>
          <p:nvPr>
            <p:ph type="ctrTitle"/>
          </p:nvPr>
        </p:nvSpPr>
        <p:spPr>
          <a:xfrm>
            <a:off x="725975" y="1112867"/>
            <a:ext cx="4910100" cy="2153700"/>
          </a:xfrm>
          <a:prstGeom prst="rect">
            <a:avLst/>
          </a:prstGeom>
        </p:spPr>
        <p:txBody>
          <a:bodyPr anchorCtr="0" anchor="b" bIns="91425" lIns="91425" spcFirstLastPara="1" rIns="91425" wrap="square" tIns="91425">
            <a:noAutofit/>
          </a:bodyPr>
          <a:lstStyle>
            <a:lvl1pPr lvl="0">
              <a:lnSpc>
                <a:spcPct val="90000"/>
              </a:lnSpc>
              <a:spcBef>
                <a:spcPts val="0"/>
              </a:spcBef>
              <a:spcAft>
                <a:spcPts val="0"/>
              </a:spcAft>
              <a:buClr>
                <a:schemeClr val="dk1"/>
              </a:buClr>
              <a:buSzPts val="5200"/>
              <a:buNone/>
              <a:defRPr b="1" sz="5800">
                <a:solidFill>
                  <a:schemeClr val="dk1"/>
                </a:solidFill>
                <a:latin typeface="Work Sans"/>
                <a:ea typeface="Work Sans"/>
                <a:cs typeface="Work Sans"/>
                <a:sym typeface="Work Sans"/>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86" name="Google Shape;86;p2"/>
          <p:cNvSpPr txBox="1"/>
          <p:nvPr>
            <p:ph idx="1" type="subTitle"/>
          </p:nvPr>
        </p:nvSpPr>
        <p:spPr>
          <a:xfrm>
            <a:off x="725975" y="3334113"/>
            <a:ext cx="4910100" cy="475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solidFill>
                  <a:schemeClr val="dk1"/>
                </a:solidFill>
                <a:latin typeface="Inter"/>
                <a:ea typeface="Inter"/>
                <a:cs typeface="Inter"/>
                <a:sym typeface="Inter"/>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87" name="Google Shape;87;p2"/>
          <p:cNvSpPr/>
          <p:nvPr/>
        </p:nvSpPr>
        <p:spPr>
          <a:xfrm>
            <a:off x="1300713" y="260938"/>
            <a:ext cx="186813" cy="186676"/>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8840599" y="1906913"/>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192999" y="1754413"/>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94" name="Shape 594"/>
        <p:cNvGrpSpPr/>
        <p:nvPr/>
      </p:nvGrpSpPr>
      <p:grpSpPr>
        <a:xfrm>
          <a:off x="0" y="0"/>
          <a:ext cx="0" cy="0"/>
          <a:chOff x="0" y="0"/>
          <a:chExt cx="0" cy="0"/>
        </a:xfrm>
      </p:grpSpPr>
      <p:sp>
        <p:nvSpPr>
          <p:cNvPr id="595" name="Google Shape;595;p11"/>
          <p:cNvSpPr txBox="1"/>
          <p:nvPr>
            <p:ph hasCustomPrompt="1" type="title"/>
          </p:nvPr>
        </p:nvSpPr>
        <p:spPr>
          <a:xfrm>
            <a:off x="725975" y="1444875"/>
            <a:ext cx="7615200" cy="1673100"/>
          </a:xfrm>
          <a:prstGeom prst="rect">
            <a:avLst/>
          </a:prstGeom>
        </p:spPr>
        <p:txBody>
          <a:bodyPr anchorCtr="0" anchor="b" bIns="91425" lIns="91425" spcFirstLastPara="1" rIns="91425" wrap="square" tIns="91425">
            <a:noAutofit/>
          </a:bodyPr>
          <a:lstStyle>
            <a:lvl1pPr lvl="0">
              <a:spcBef>
                <a:spcPts val="0"/>
              </a:spcBef>
              <a:spcAft>
                <a:spcPts val="0"/>
              </a:spcAft>
              <a:buSzPts val="9600"/>
              <a:buNone/>
              <a:defRPr sz="9000">
                <a:solidFill>
                  <a:schemeClr val="dk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96" name="Google Shape;596;p11"/>
          <p:cNvSpPr txBox="1"/>
          <p:nvPr>
            <p:ph idx="1" type="subTitle"/>
          </p:nvPr>
        </p:nvSpPr>
        <p:spPr>
          <a:xfrm>
            <a:off x="725975" y="3106675"/>
            <a:ext cx="7615200" cy="497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597" name="Google Shape;597;p11"/>
          <p:cNvSpPr/>
          <p:nvPr/>
        </p:nvSpPr>
        <p:spPr>
          <a:xfrm>
            <a:off x="2278495" y="-53"/>
            <a:ext cx="3579132" cy="1128476"/>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1"/>
          <p:cNvSpPr/>
          <p:nvPr/>
        </p:nvSpPr>
        <p:spPr>
          <a:xfrm rot="-5400000">
            <a:off x="6646936" y="2646440"/>
            <a:ext cx="2226875" cy="2767242"/>
          </a:xfrm>
          <a:custGeom>
            <a:rect b="b" l="l" r="r" t="t"/>
            <a:pathLst>
              <a:path extrusionOk="0" h="28685" w="23083">
                <a:moveTo>
                  <a:pt x="0" y="1"/>
                </a:moveTo>
                <a:lnTo>
                  <a:pt x="0" y="28685"/>
                </a:lnTo>
                <a:lnTo>
                  <a:pt x="21459" y="28685"/>
                </a:lnTo>
                <a:cubicBezTo>
                  <a:pt x="21459" y="28685"/>
                  <a:pt x="23082" y="26140"/>
                  <a:pt x="18030" y="21621"/>
                </a:cubicBezTo>
                <a:cubicBezTo>
                  <a:pt x="12978" y="17100"/>
                  <a:pt x="5798" y="19892"/>
                  <a:pt x="5866" y="10775"/>
                </a:cubicBezTo>
                <a:cubicBezTo>
                  <a:pt x="5932" y="1659"/>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1"/>
          <p:cNvSpPr/>
          <p:nvPr/>
        </p:nvSpPr>
        <p:spPr>
          <a:xfrm rot="5400000">
            <a:off x="137007" y="2370700"/>
            <a:ext cx="2616871" cy="2890847"/>
          </a:xfrm>
          <a:custGeom>
            <a:rect b="b" l="l" r="r" t="t"/>
            <a:pathLst>
              <a:path extrusionOk="0" h="39602" w="35850">
                <a:moveTo>
                  <a:pt x="35849" y="0"/>
                </a:moveTo>
                <a:cubicBezTo>
                  <a:pt x="31348" y="819"/>
                  <a:pt x="27986" y="1572"/>
                  <a:pt x="29982" y="14272"/>
                </a:cubicBezTo>
                <a:cubicBezTo>
                  <a:pt x="31965" y="26890"/>
                  <a:pt x="26923" y="30426"/>
                  <a:pt x="13686" y="30426"/>
                </a:cubicBezTo>
                <a:cubicBezTo>
                  <a:pt x="13600" y="30426"/>
                  <a:pt x="13514" y="30425"/>
                  <a:pt x="13427" y="30425"/>
                </a:cubicBezTo>
                <a:cubicBezTo>
                  <a:pt x="13395" y="30425"/>
                  <a:pt x="13362" y="30425"/>
                  <a:pt x="13330" y="30425"/>
                </a:cubicBezTo>
                <a:cubicBezTo>
                  <a:pt x="0" y="30425"/>
                  <a:pt x="1035" y="39600"/>
                  <a:pt x="1035" y="39600"/>
                </a:cubicBezTo>
                <a:lnTo>
                  <a:pt x="1035" y="39601"/>
                </a:lnTo>
                <a:lnTo>
                  <a:pt x="35849" y="39601"/>
                </a:lnTo>
                <a:lnTo>
                  <a:pt x="3584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0" name="Google Shape;600;p11"/>
          <p:cNvGrpSpPr/>
          <p:nvPr/>
        </p:nvGrpSpPr>
        <p:grpSpPr>
          <a:xfrm>
            <a:off x="8097571" y="4170654"/>
            <a:ext cx="1243062" cy="1150074"/>
            <a:chOff x="940201" y="467822"/>
            <a:chExt cx="4254149" cy="3935914"/>
          </a:xfrm>
        </p:grpSpPr>
        <p:sp>
          <p:nvSpPr>
            <p:cNvPr id="601" name="Google Shape;601;p11"/>
            <p:cNvSpPr/>
            <p:nvPr/>
          </p:nvSpPr>
          <p:spPr>
            <a:xfrm>
              <a:off x="940201" y="467822"/>
              <a:ext cx="4254149" cy="3935914"/>
            </a:xfrm>
            <a:custGeom>
              <a:rect b="b" l="l" r="r" t="t"/>
              <a:pathLst>
                <a:path extrusionOk="0" h="20522" w="22181">
                  <a:moveTo>
                    <a:pt x="17086" y="684"/>
                  </a:moveTo>
                  <a:cubicBezTo>
                    <a:pt x="17230" y="684"/>
                    <a:pt x="17376" y="723"/>
                    <a:pt x="17508" y="803"/>
                  </a:cubicBezTo>
                  <a:cubicBezTo>
                    <a:pt x="17888" y="1037"/>
                    <a:pt x="18006" y="1534"/>
                    <a:pt x="17773" y="1915"/>
                  </a:cubicBezTo>
                  <a:cubicBezTo>
                    <a:pt x="17621" y="2163"/>
                    <a:pt x="17356" y="2300"/>
                    <a:pt x="17084" y="2300"/>
                  </a:cubicBezTo>
                  <a:cubicBezTo>
                    <a:pt x="16940" y="2300"/>
                    <a:pt x="16794" y="2262"/>
                    <a:pt x="16662" y="2181"/>
                  </a:cubicBezTo>
                  <a:cubicBezTo>
                    <a:pt x="16282" y="1946"/>
                    <a:pt x="16162" y="1448"/>
                    <a:pt x="16396" y="1069"/>
                  </a:cubicBezTo>
                  <a:cubicBezTo>
                    <a:pt x="16549" y="821"/>
                    <a:pt x="16814" y="684"/>
                    <a:pt x="17086" y="684"/>
                  </a:cubicBezTo>
                  <a:close/>
                  <a:moveTo>
                    <a:pt x="17085" y="0"/>
                  </a:moveTo>
                  <a:cubicBezTo>
                    <a:pt x="16585" y="0"/>
                    <a:pt x="16096" y="253"/>
                    <a:pt x="15814" y="711"/>
                  </a:cubicBezTo>
                  <a:cubicBezTo>
                    <a:pt x="15563" y="1121"/>
                    <a:pt x="15534" y="1603"/>
                    <a:pt x="15693" y="2022"/>
                  </a:cubicBezTo>
                  <a:cubicBezTo>
                    <a:pt x="14261" y="1278"/>
                    <a:pt x="12717" y="922"/>
                    <a:pt x="11190" y="922"/>
                  </a:cubicBezTo>
                  <a:cubicBezTo>
                    <a:pt x="7899" y="922"/>
                    <a:pt x="4686" y="2578"/>
                    <a:pt x="2835" y="5587"/>
                  </a:cubicBezTo>
                  <a:cubicBezTo>
                    <a:pt x="1" y="10198"/>
                    <a:pt x="1440" y="16234"/>
                    <a:pt x="6052" y="19068"/>
                  </a:cubicBezTo>
                  <a:cubicBezTo>
                    <a:pt x="7653" y="20052"/>
                    <a:pt x="9425" y="20521"/>
                    <a:pt x="11176" y="20521"/>
                  </a:cubicBezTo>
                  <a:cubicBezTo>
                    <a:pt x="14468" y="20521"/>
                    <a:pt x="17682" y="18863"/>
                    <a:pt x="19532" y="15852"/>
                  </a:cubicBezTo>
                  <a:cubicBezTo>
                    <a:pt x="22181" y="11549"/>
                    <a:pt x="21099" y="6000"/>
                    <a:pt x="17190" y="2976"/>
                  </a:cubicBezTo>
                  <a:cubicBezTo>
                    <a:pt x="17652" y="2943"/>
                    <a:pt x="18092" y="2696"/>
                    <a:pt x="18353" y="2272"/>
                  </a:cubicBezTo>
                  <a:cubicBezTo>
                    <a:pt x="18784" y="1570"/>
                    <a:pt x="18565" y="653"/>
                    <a:pt x="17863" y="221"/>
                  </a:cubicBezTo>
                  <a:cubicBezTo>
                    <a:pt x="17620" y="72"/>
                    <a:pt x="17351" y="0"/>
                    <a:pt x="170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1"/>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11"/>
            <p:cNvSpPr/>
            <p:nvPr/>
          </p:nvSpPr>
          <p:spPr>
            <a:xfrm>
              <a:off x="1485656" y="958233"/>
              <a:ext cx="2913136" cy="2428445"/>
            </a:xfrm>
            <a:custGeom>
              <a:rect b="b" l="l" r="r" t="t"/>
              <a:pathLst>
                <a:path extrusionOk="0" h="12662" w="15189">
                  <a:moveTo>
                    <a:pt x="8349" y="0"/>
                  </a:moveTo>
                  <a:cubicBezTo>
                    <a:pt x="5607" y="0"/>
                    <a:pt x="2929" y="1382"/>
                    <a:pt x="1388" y="3890"/>
                  </a:cubicBezTo>
                  <a:cubicBezTo>
                    <a:pt x="348" y="5580"/>
                    <a:pt x="1" y="7499"/>
                    <a:pt x="262" y="9321"/>
                  </a:cubicBezTo>
                  <a:cubicBezTo>
                    <a:pt x="870" y="10151"/>
                    <a:pt x="1643" y="10880"/>
                    <a:pt x="2573" y="11452"/>
                  </a:cubicBezTo>
                  <a:cubicBezTo>
                    <a:pt x="3906" y="12271"/>
                    <a:pt x="5382" y="12662"/>
                    <a:pt x="6840" y="12662"/>
                  </a:cubicBezTo>
                  <a:cubicBezTo>
                    <a:pt x="9582" y="12662"/>
                    <a:pt x="12260" y="11281"/>
                    <a:pt x="13802" y="8773"/>
                  </a:cubicBezTo>
                  <a:cubicBezTo>
                    <a:pt x="14841" y="7083"/>
                    <a:pt x="15189" y="5164"/>
                    <a:pt x="14928" y="3342"/>
                  </a:cubicBezTo>
                  <a:cubicBezTo>
                    <a:pt x="14320" y="2511"/>
                    <a:pt x="13547" y="1783"/>
                    <a:pt x="12617" y="1211"/>
                  </a:cubicBezTo>
                  <a:cubicBezTo>
                    <a:pt x="11284" y="391"/>
                    <a:pt x="9807" y="0"/>
                    <a:pt x="83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1"/>
            <p:cNvSpPr/>
            <p:nvPr/>
          </p:nvSpPr>
          <p:spPr>
            <a:xfrm>
              <a:off x="2888995" y="1738823"/>
              <a:ext cx="612202" cy="925003"/>
            </a:xfrm>
            <a:custGeom>
              <a:rect b="b" l="l" r="r" t="t"/>
              <a:pathLst>
                <a:path extrusionOk="0" h="4823" w="3192">
                  <a:moveTo>
                    <a:pt x="3191" y="0"/>
                  </a:moveTo>
                  <a:lnTo>
                    <a:pt x="125" y="4171"/>
                  </a:lnTo>
                  <a:cubicBezTo>
                    <a:pt x="0" y="4373"/>
                    <a:pt x="63" y="4636"/>
                    <a:pt x="264" y="4759"/>
                  </a:cubicBezTo>
                  <a:cubicBezTo>
                    <a:pt x="335" y="4802"/>
                    <a:pt x="412" y="4823"/>
                    <a:pt x="489" y="4823"/>
                  </a:cubicBezTo>
                  <a:cubicBezTo>
                    <a:pt x="632" y="4823"/>
                    <a:pt x="772" y="4750"/>
                    <a:pt x="852" y="4619"/>
                  </a:cubicBezTo>
                  <a:lnTo>
                    <a:pt x="31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1"/>
            <p:cNvSpPr/>
            <p:nvPr/>
          </p:nvSpPr>
          <p:spPr>
            <a:xfrm>
              <a:off x="2892447" y="2499660"/>
              <a:ext cx="312046" cy="1046598"/>
            </a:xfrm>
            <a:custGeom>
              <a:rect b="b" l="l" r="r" t="t"/>
              <a:pathLst>
                <a:path extrusionOk="0" h="5457" w="1627">
                  <a:moveTo>
                    <a:pt x="471" y="0"/>
                  </a:moveTo>
                  <a:cubicBezTo>
                    <a:pt x="439" y="0"/>
                    <a:pt x="407" y="4"/>
                    <a:pt x="374" y="11"/>
                  </a:cubicBezTo>
                  <a:cubicBezTo>
                    <a:pt x="144" y="65"/>
                    <a:pt x="0" y="294"/>
                    <a:pt x="53" y="524"/>
                  </a:cubicBezTo>
                  <a:lnTo>
                    <a:pt x="1626" y="5457"/>
                  </a:lnTo>
                  <a:lnTo>
                    <a:pt x="887" y="332"/>
                  </a:lnTo>
                  <a:cubicBezTo>
                    <a:pt x="841" y="134"/>
                    <a:pt x="666" y="0"/>
                    <a:pt x="4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1"/>
            <p:cNvSpPr/>
            <p:nvPr/>
          </p:nvSpPr>
          <p:spPr>
            <a:xfrm>
              <a:off x="2948642" y="2551827"/>
              <a:ext cx="68086" cy="59838"/>
            </a:xfrm>
            <a:custGeom>
              <a:rect b="b" l="l" r="r" t="t"/>
              <a:pathLst>
                <a:path extrusionOk="0" h="312" w="355">
                  <a:moveTo>
                    <a:pt x="178" y="1"/>
                  </a:moveTo>
                  <a:cubicBezTo>
                    <a:pt x="126" y="1"/>
                    <a:pt x="75" y="27"/>
                    <a:pt x="45" y="75"/>
                  </a:cubicBezTo>
                  <a:cubicBezTo>
                    <a:pt x="0" y="149"/>
                    <a:pt x="23" y="243"/>
                    <a:pt x="96" y="288"/>
                  </a:cubicBezTo>
                  <a:cubicBezTo>
                    <a:pt x="122" y="304"/>
                    <a:pt x="150" y="311"/>
                    <a:pt x="178" y="311"/>
                  </a:cubicBezTo>
                  <a:cubicBezTo>
                    <a:pt x="229" y="311"/>
                    <a:pt x="280" y="285"/>
                    <a:pt x="310" y="237"/>
                  </a:cubicBezTo>
                  <a:cubicBezTo>
                    <a:pt x="354" y="165"/>
                    <a:pt x="332" y="69"/>
                    <a:pt x="258" y="24"/>
                  </a:cubicBezTo>
                  <a:cubicBezTo>
                    <a:pt x="233" y="8"/>
                    <a:pt x="205" y="1"/>
                    <a:pt x="1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1"/>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1"/>
            <p:cNvSpPr/>
            <p:nvPr/>
          </p:nvSpPr>
          <p:spPr>
            <a:xfrm>
              <a:off x="1621828" y="1098049"/>
              <a:ext cx="2989661" cy="2851917"/>
            </a:xfrm>
            <a:custGeom>
              <a:rect b="b" l="l" r="r" t="t"/>
              <a:pathLst>
                <a:path extrusionOk="0" h="14870" w="15588">
                  <a:moveTo>
                    <a:pt x="7618" y="230"/>
                  </a:moveTo>
                  <a:cubicBezTo>
                    <a:pt x="8229" y="230"/>
                    <a:pt x="8845" y="309"/>
                    <a:pt x="9453" y="468"/>
                  </a:cubicBezTo>
                  <a:cubicBezTo>
                    <a:pt x="10149" y="650"/>
                    <a:pt x="10805" y="929"/>
                    <a:pt x="11411" y="1305"/>
                  </a:cubicBezTo>
                  <a:lnTo>
                    <a:pt x="10572" y="2553"/>
                  </a:lnTo>
                  <a:lnTo>
                    <a:pt x="10763" y="2681"/>
                  </a:lnTo>
                  <a:lnTo>
                    <a:pt x="11604" y="1428"/>
                  </a:lnTo>
                  <a:cubicBezTo>
                    <a:pt x="11723" y="1507"/>
                    <a:pt x="11839" y="1587"/>
                    <a:pt x="11953" y="1673"/>
                  </a:cubicBezTo>
                  <a:cubicBezTo>
                    <a:pt x="14303" y="3437"/>
                    <a:pt x="15343" y="6413"/>
                    <a:pt x="14599" y="9257"/>
                  </a:cubicBezTo>
                  <a:cubicBezTo>
                    <a:pt x="14395" y="10035"/>
                    <a:pt x="14069" y="10760"/>
                    <a:pt x="13638" y="11414"/>
                  </a:cubicBezTo>
                  <a:lnTo>
                    <a:pt x="12353" y="10519"/>
                  </a:lnTo>
                  <a:lnTo>
                    <a:pt x="12223" y="10707"/>
                  </a:lnTo>
                  <a:lnTo>
                    <a:pt x="13509" y="11602"/>
                  </a:lnTo>
                  <a:cubicBezTo>
                    <a:pt x="12926" y="12428"/>
                    <a:pt x="12170" y="13126"/>
                    <a:pt x="11271" y="13652"/>
                  </a:cubicBezTo>
                  <a:cubicBezTo>
                    <a:pt x="10152" y="14306"/>
                    <a:pt x="8906" y="14641"/>
                    <a:pt x="7643" y="14641"/>
                  </a:cubicBezTo>
                  <a:cubicBezTo>
                    <a:pt x="7032" y="14641"/>
                    <a:pt x="6417" y="14563"/>
                    <a:pt x="5811" y="14404"/>
                  </a:cubicBezTo>
                  <a:cubicBezTo>
                    <a:pt x="5138" y="14228"/>
                    <a:pt x="4503" y="13958"/>
                    <a:pt x="3920" y="13609"/>
                  </a:cubicBezTo>
                  <a:lnTo>
                    <a:pt x="4691" y="12372"/>
                  </a:lnTo>
                  <a:lnTo>
                    <a:pt x="4497" y="12251"/>
                  </a:lnTo>
                  <a:lnTo>
                    <a:pt x="3726" y="13487"/>
                  </a:lnTo>
                  <a:cubicBezTo>
                    <a:pt x="2602" y="12762"/>
                    <a:pt x="1691" y="11732"/>
                    <a:pt x="1108" y="10488"/>
                  </a:cubicBezTo>
                  <a:cubicBezTo>
                    <a:pt x="396" y="8971"/>
                    <a:pt x="238" y="7239"/>
                    <a:pt x="663" y="5614"/>
                  </a:cubicBezTo>
                  <a:cubicBezTo>
                    <a:pt x="841" y="4935"/>
                    <a:pt x="1113" y="4297"/>
                    <a:pt x="1465" y="3711"/>
                  </a:cubicBezTo>
                  <a:lnTo>
                    <a:pt x="2639" y="4471"/>
                  </a:lnTo>
                  <a:lnTo>
                    <a:pt x="2762" y="4279"/>
                  </a:lnTo>
                  <a:lnTo>
                    <a:pt x="1587" y="3518"/>
                  </a:lnTo>
                  <a:cubicBezTo>
                    <a:pt x="2191" y="2585"/>
                    <a:pt x="3006" y="1798"/>
                    <a:pt x="3993" y="1220"/>
                  </a:cubicBezTo>
                  <a:cubicBezTo>
                    <a:pt x="5111" y="565"/>
                    <a:pt x="6355" y="230"/>
                    <a:pt x="7618" y="230"/>
                  </a:cubicBezTo>
                  <a:close/>
                  <a:moveTo>
                    <a:pt x="7619" y="0"/>
                  </a:moveTo>
                  <a:cubicBezTo>
                    <a:pt x="6315" y="0"/>
                    <a:pt x="5029" y="346"/>
                    <a:pt x="3874" y="1022"/>
                  </a:cubicBezTo>
                  <a:cubicBezTo>
                    <a:pt x="2161" y="2025"/>
                    <a:pt x="942" y="3635"/>
                    <a:pt x="440" y="5556"/>
                  </a:cubicBezTo>
                  <a:cubicBezTo>
                    <a:pt x="1" y="7233"/>
                    <a:pt x="165" y="9019"/>
                    <a:pt x="899" y="10584"/>
                  </a:cubicBezTo>
                  <a:cubicBezTo>
                    <a:pt x="1840" y="12592"/>
                    <a:pt x="3609" y="14064"/>
                    <a:pt x="5751" y="14624"/>
                  </a:cubicBezTo>
                  <a:cubicBezTo>
                    <a:pt x="6377" y="14788"/>
                    <a:pt x="7011" y="14869"/>
                    <a:pt x="7642" y="14869"/>
                  </a:cubicBezTo>
                  <a:cubicBezTo>
                    <a:pt x="8945" y="14869"/>
                    <a:pt x="10230" y="14523"/>
                    <a:pt x="11385" y="13847"/>
                  </a:cubicBezTo>
                  <a:cubicBezTo>
                    <a:pt x="13097" y="12843"/>
                    <a:pt x="14317" y="11233"/>
                    <a:pt x="14819" y="9313"/>
                  </a:cubicBezTo>
                  <a:cubicBezTo>
                    <a:pt x="15588" y="6381"/>
                    <a:pt x="14515" y="3309"/>
                    <a:pt x="12089" y="1488"/>
                  </a:cubicBezTo>
                  <a:cubicBezTo>
                    <a:pt x="11315" y="908"/>
                    <a:pt x="10448" y="490"/>
                    <a:pt x="9509" y="245"/>
                  </a:cubicBezTo>
                  <a:cubicBezTo>
                    <a:pt x="8884" y="81"/>
                    <a:pt x="8249" y="0"/>
                    <a:pt x="76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9" name="Google Shape;609;p11"/>
          <p:cNvGrpSpPr/>
          <p:nvPr/>
        </p:nvGrpSpPr>
        <p:grpSpPr>
          <a:xfrm>
            <a:off x="-207221" y="-558008"/>
            <a:ext cx="1356911" cy="1421440"/>
            <a:chOff x="1511250" y="306000"/>
            <a:chExt cx="3756676" cy="3935328"/>
          </a:xfrm>
        </p:grpSpPr>
        <p:sp>
          <p:nvSpPr>
            <p:cNvPr id="610" name="Google Shape;610;p11"/>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1"/>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1"/>
            <p:cNvSpPr/>
            <p:nvPr/>
          </p:nvSpPr>
          <p:spPr>
            <a:xfrm>
              <a:off x="1511250" y="1630859"/>
              <a:ext cx="3300871" cy="1504615"/>
            </a:xfrm>
            <a:custGeom>
              <a:rect b="b" l="l" r="r" t="t"/>
              <a:pathLst>
                <a:path extrusionOk="0" h="8203" w="17996">
                  <a:moveTo>
                    <a:pt x="17608" y="0"/>
                  </a:moveTo>
                  <a:lnTo>
                    <a:pt x="0" y="7265"/>
                  </a:lnTo>
                  <a:lnTo>
                    <a:pt x="387" y="8203"/>
                  </a:lnTo>
                  <a:lnTo>
                    <a:pt x="17995" y="938"/>
                  </a:lnTo>
                  <a:lnTo>
                    <a:pt x="1760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1"/>
            <p:cNvSpPr/>
            <p:nvPr/>
          </p:nvSpPr>
          <p:spPr>
            <a:xfrm>
              <a:off x="2591425" y="1932222"/>
              <a:ext cx="2210608" cy="986996"/>
            </a:xfrm>
            <a:custGeom>
              <a:rect b="b" l="l" r="r" t="t"/>
              <a:pathLst>
                <a:path extrusionOk="0" h="5381" w="12052">
                  <a:moveTo>
                    <a:pt x="11850" y="0"/>
                  </a:moveTo>
                  <a:lnTo>
                    <a:pt x="0" y="4890"/>
                  </a:lnTo>
                  <a:lnTo>
                    <a:pt x="203" y="5381"/>
                  </a:lnTo>
                  <a:lnTo>
                    <a:pt x="12052" y="491"/>
                  </a:lnTo>
                  <a:lnTo>
                    <a:pt x="1185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1"/>
            <p:cNvSpPr/>
            <p:nvPr/>
          </p:nvSpPr>
          <p:spPr>
            <a:xfrm>
              <a:off x="2662409" y="2173422"/>
              <a:ext cx="2042960" cy="917663"/>
            </a:xfrm>
            <a:custGeom>
              <a:rect b="b" l="l" r="r" t="t"/>
              <a:pathLst>
                <a:path extrusionOk="0" h="5003" w="11138">
                  <a:moveTo>
                    <a:pt x="10934" y="0"/>
                  </a:moveTo>
                  <a:lnTo>
                    <a:pt x="0" y="4512"/>
                  </a:lnTo>
                  <a:lnTo>
                    <a:pt x="202" y="5003"/>
                  </a:lnTo>
                  <a:lnTo>
                    <a:pt x="11137" y="491"/>
                  </a:lnTo>
                  <a:lnTo>
                    <a:pt x="1093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1"/>
            <p:cNvSpPr/>
            <p:nvPr/>
          </p:nvSpPr>
          <p:spPr>
            <a:xfrm>
              <a:off x="2733027" y="2408386"/>
              <a:ext cx="1890169" cy="854749"/>
            </a:xfrm>
            <a:custGeom>
              <a:rect b="b" l="l" r="r" t="t"/>
              <a:pathLst>
                <a:path extrusionOk="0" h="4660" w="10305">
                  <a:moveTo>
                    <a:pt x="10102" y="1"/>
                  </a:moveTo>
                  <a:lnTo>
                    <a:pt x="0" y="4169"/>
                  </a:lnTo>
                  <a:lnTo>
                    <a:pt x="203" y="4659"/>
                  </a:lnTo>
                  <a:lnTo>
                    <a:pt x="10304" y="491"/>
                  </a:lnTo>
                  <a:lnTo>
                    <a:pt x="1010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1"/>
            <p:cNvSpPr/>
            <p:nvPr/>
          </p:nvSpPr>
          <p:spPr>
            <a:xfrm>
              <a:off x="2908746" y="3150146"/>
              <a:ext cx="1124197" cy="538712"/>
            </a:xfrm>
            <a:custGeom>
              <a:rect b="b" l="l" r="r" t="t"/>
              <a:pathLst>
                <a:path extrusionOk="0" h="2937" w="6129">
                  <a:moveTo>
                    <a:pt x="5926" y="1"/>
                  </a:moveTo>
                  <a:lnTo>
                    <a:pt x="1" y="2446"/>
                  </a:lnTo>
                  <a:lnTo>
                    <a:pt x="203" y="2936"/>
                  </a:lnTo>
                  <a:lnTo>
                    <a:pt x="6128" y="491"/>
                  </a:lnTo>
                  <a:lnTo>
                    <a:pt x="592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1"/>
            <p:cNvSpPr/>
            <p:nvPr/>
          </p:nvSpPr>
          <p:spPr>
            <a:xfrm>
              <a:off x="4082466" y="2945997"/>
              <a:ext cx="446450" cy="258993"/>
            </a:xfrm>
            <a:custGeom>
              <a:rect b="b" l="l" r="r" t="t"/>
              <a:pathLst>
                <a:path extrusionOk="0" h="1412" w="2434">
                  <a:moveTo>
                    <a:pt x="2231" y="1"/>
                  </a:moveTo>
                  <a:lnTo>
                    <a:pt x="0" y="921"/>
                  </a:lnTo>
                  <a:lnTo>
                    <a:pt x="203" y="1411"/>
                  </a:lnTo>
                  <a:lnTo>
                    <a:pt x="2433" y="491"/>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1"/>
            <p:cNvSpPr/>
            <p:nvPr/>
          </p:nvSpPr>
          <p:spPr>
            <a:xfrm>
              <a:off x="2854819" y="3018999"/>
              <a:ext cx="1124197" cy="538528"/>
            </a:xfrm>
            <a:custGeom>
              <a:rect b="b" l="l" r="r" t="t"/>
              <a:pathLst>
                <a:path extrusionOk="0" h="2936" w="6129">
                  <a:moveTo>
                    <a:pt x="5925" y="0"/>
                  </a:moveTo>
                  <a:lnTo>
                    <a:pt x="0" y="2445"/>
                  </a:lnTo>
                  <a:lnTo>
                    <a:pt x="203" y="2936"/>
                  </a:lnTo>
                  <a:lnTo>
                    <a:pt x="6128" y="491"/>
                  </a:lnTo>
                  <a:lnTo>
                    <a:pt x="592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1"/>
            <p:cNvSpPr/>
            <p:nvPr/>
          </p:nvSpPr>
          <p:spPr>
            <a:xfrm>
              <a:off x="1783082" y="3136206"/>
              <a:ext cx="728921" cy="375466"/>
            </a:xfrm>
            <a:custGeom>
              <a:rect b="b" l="l" r="r" t="t"/>
              <a:pathLst>
                <a:path extrusionOk="0" h="2047" w="3974">
                  <a:moveTo>
                    <a:pt x="3772" y="0"/>
                  </a:moveTo>
                  <a:lnTo>
                    <a:pt x="0" y="1556"/>
                  </a:lnTo>
                  <a:lnTo>
                    <a:pt x="202" y="2046"/>
                  </a:lnTo>
                  <a:lnTo>
                    <a:pt x="3973" y="491"/>
                  </a:lnTo>
                  <a:lnTo>
                    <a:pt x="377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1"/>
            <p:cNvSpPr/>
            <p:nvPr/>
          </p:nvSpPr>
          <p:spPr>
            <a:xfrm>
              <a:off x="1729156" y="3005426"/>
              <a:ext cx="729104" cy="375282"/>
            </a:xfrm>
            <a:custGeom>
              <a:rect b="b" l="l" r="r" t="t"/>
              <a:pathLst>
                <a:path extrusionOk="0" h="2046" w="3975">
                  <a:moveTo>
                    <a:pt x="3771" y="1"/>
                  </a:moveTo>
                  <a:lnTo>
                    <a:pt x="0" y="1557"/>
                  </a:lnTo>
                  <a:lnTo>
                    <a:pt x="203" y="2046"/>
                  </a:lnTo>
                  <a:lnTo>
                    <a:pt x="3974" y="491"/>
                  </a:lnTo>
                  <a:lnTo>
                    <a:pt x="3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1"/>
            <p:cNvSpPr/>
            <p:nvPr/>
          </p:nvSpPr>
          <p:spPr>
            <a:xfrm>
              <a:off x="4600818" y="2517522"/>
              <a:ext cx="407565" cy="415452"/>
            </a:xfrm>
            <a:custGeom>
              <a:rect b="b" l="l" r="r" t="t"/>
              <a:pathLst>
                <a:path extrusionOk="0" h="2265" w="2222">
                  <a:moveTo>
                    <a:pt x="1742" y="0"/>
                  </a:moveTo>
                  <a:cubicBezTo>
                    <a:pt x="1723" y="0"/>
                    <a:pt x="1703" y="4"/>
                    <a:pt x="1683" y="12"/>
                  </a:cubicBezTo>
                  <a:cubicBezTo>
                    <a:pt x="1632" y="35"/>
                    <a:pt x="1592" y="73"/>
                    <a:pt x="1565" y="121"/>
                  </a:cubicBezTo>
                  <a:lnTo>
                    <a:pt x="1293" y="609"/>
                  </a:lnTo>
                  <a:lnTo>
                    <a:pt x="90" y="690"/>
                  </a:lnTo>
                  <a:cubicBezTo>
                    <a:pt x="69" y="692"/>
                    <a:pt x="51" y="703"/>
                    <a:pt x="40" y="721"/>
                  </a:cubicBezTo>
                  <a:lnTo>
                    <a:pt x="16" y="769"/>
                  </a:lnTo>
                  <a:cubicBezTo>
                    <a:pt x="1" y="799"/>
                    <a:pt x="21" y="835"/>
                    <a:pt x="54" y="839"/>
                  </a:cubicBezTo>
                  <a:lnTo>
                    <a:pt x="1107" y="936"/>
                  </a:lnTo>
                  <a:lnTo>
                    <a:pt x="759" y="1727"/>
                  </a:lnTo>
                  <a:lnTo>
                    <a:pt x="757" y="1727"/>
                  </a:lnTo>
                  <a:lnTo>
                    <a:pt x="743" y="1757"/>
                  </a:lnTo>
                  <a:lnTo>
                    <a:pt x="427" y="1820"/>
                  </a:lnTo>
                  <a:cubicBezTo>
                    <a:pt x="420" y="1821"/>
                    <a:pt x="412" y="1825"/>
                    <a:pt x="406" y="1831"/>
                  </a:cubicBezTo>
                  <a:lnTo>
                    <a:pt x="382" y="1889"/>
                  </a:lnTo>
                  <a:cubicBezTo>
                    <a:pt x="372" y="1913"/>
                    <a:pt x="389" y="1940"/>
                    <a:pt x="417" y="1942"/>
                  </a:cubicBezTo>
                  <a:lnTo>
                    <a:pt x="665" y="1954"/>
                  </a:lnTo>
                  <a:cubicBezTo>
                    <a:pt x="665" y="1954"/>
                    <a:pt x="671" y="1992"/>
                    <a:pt x="688" y="2025"/>
                  </a:cubicBezTo>
                  <a:cubicBezTo>
                    <a:pt x="702" y="2053"/>
                    <a:pt x="729" y="2069"/>
                    <a:pt x="758" y="2069"/>
                  </a:cubicBezTo>
                  <a:cubicBezTo>
                    <a:pt x="762" y="2069"/>
                    <a:pt x="766" y="2069"/>
                    <a:pt x="771" y="2068"/>
                  </a:cubicBezTo>
                  <a:cubicBezTo>
                    <a:pt x="808" y="2063"/>
                    <a:pt x="843" y="2049"/>
                    <a:pt x="843" y="2049"/>
                  </a:cubicBezTo>
                  <a:lnTo>
                    <a:pt x="991" y="2248"/>
                  </a:lnTo>
                  <a:cubicBezTo>
                    <a:pt x="999" y="2259"/>
                    <a:pt x="1011" y="2264"/>
                    <a:pt x="1023" y="2264"/>
                  </a:cubicBezTo>
                  <a:cubicBezTo>
                    <a:pt x="1035" y="2264"/>
                    <a:pt x="1048" y="2259"/>
                    <a:pt x="1055" y="2247"/>
                  </a:cubicBezTo>
                  <a:lnTo>
                    <a:pt x="1088" y="2196"/>
                  </a:lnTo>
                  <a:cubicBezTo>
                    <a:pt x="1090" y="2189"/>
                    <a:pt x="1090" y="2180"/>
                    <a:pt x="1086" y="2173"/>
                  </a:cubicBezTo>
                  <a:lnTo>
                    <a:pt x="960" y="1875"/>
                  </a:lnTo>
                  <a:lnTo>
                    <a:pt x="978" y="1847"/>
                  </a:lnTo>
                  <a:lnTo>
                    <a:pt x="976" y="1844"/>
                  </a:lnTo>
                  <a:lnTo>
                    <a:pt x="1439" y="1113"/>
                  </a:lnTo>
                  <a:lnTo>
                    <a:pt x="2109" y="1933"/>
                  </a:lnTo>
                  <a:cubicBezTo>
                    <a:pt x="2118" y="1945"/>
                    <a:pt x="2132" y="1950"/>
                    <a:pt x="2145" y="1950"/>
                  </a:cubicBezTo>
                  <a:cubicBezTo>
                    <a:pt x="2162" y="1950"/>
                    <a:pt x="2178" y="1942"/>
                    <a:pt x="2186" y="1926"/>
                  </a:cubicBezTo>
                  <a:lnTo>
                    <a:pt x="2213" y="1879"/>
                  </a:lnTo>
                  <a:cubicBezTo>
                    <a:pt x="2222" y="1860"/>
                    <a:pt x="2222" y="1838"/>
                    <a:pt x="2211" y="1820"/>
                  </a:cubicBezTo>
                  <a:lnTo>
                    <a:pt x="1609" y="777"/>
                  </a:lnTo>
                  <a:lnTo>
                    <a:pt x="1864" y="275"/>
                  </a:lnTo>
                  <a:cubicBezTo>
                    <a:pt x="1888" y="229"/>
                    <a:pt x="1895" y="175"/>
                    <a:pt x="1887" y="125"/>
                  </a:cubicBezTo>
                  <a:lnTo>
                    <a:pt x="1886" y="120"/>
                  </a:lnTo>
                  <a:cubicBezTo>
                    <a:pt x="1873" y="47"/>
                    <a:pt x="1810" y="0"/>
                    <a:pt x="17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1"/>
            <p:cNvSpPr/>
            <p:nvPr/>
          </p:nvSpPr>
          <p:spPr>
            <a:xfrm>
              <a:off x="4913369" y="2689206"/>
              <a:ext cx="26413" cy="24762"/>
            </a:xfrm>
            <a:custGeom>
              <a:rect b="b" l="l" r="r" t="t"/>
              <a:pathLst>
                <a:path extrusionOk="0" h="135" w="144">
                  <a:moveTo>
                    <a:pt x="86" y="1"/>
                  </a:moveTo>
                  <a:lnTo>
                    <a:pt x="22" y="42"/>
                  </a:lnTo>
                  <a:cubicBezTo>
                    <a:pt x="3" y="54"/>
                    <a:pt x="1" y="84"/>
                    <a:pt x="17" y="107"/>
                  </a:cubicBezTo>
                  <a:cubicBezTo>
                    <a:pt x="27" y="125"/>
                    <a:pt x="44" y="134"/>
                    <a:pt x="61" y="134"/>
                  </a:cubicBezTo>
                  <a:cubicBezTo>
                    <a:pt x="67" y="134"/>
                    <a:pt x="74" y="133"/>
                    <a:pt x="79" y="130"/>
                  </a:cubicBezTo>
                  <a:lnTo>
                    <a:pt x="143" y="89"/>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11"/>
            <p:cNvSpPr/>
            <p:nvPr/>
          </p:nvSpPr>
          <p:spPr>
            <a:xfrm>
              <a:off x="4945468" y="2744783"/>
              <a:ext cx="26229" cy="24762"/>
            </a:xfrm>
            <a:custGeom>
              <a:rect b="b" l="l" r="r" t="t"/>
              <a:pathLst>
                <a:path extrusionOk="0" h="135" w="143">
                  <a:moveTo>
                    <a:pt x="86" y="1"/>
                  </a:moveTo>
                  <a:lnTo>
                    <a:pt x="22" y="42"/>
                  </a:lnTo>
                  <a:cubicBezTo>
                    <a:pt x="3" y="54"/>
                    <a:pt x="0" y="83"/>
                    <a:pt x="16" y="107"/>
                  </a:cubicBezTo>
                  <a:cubicBezTo>
                    <a:pt x="28" y="124"/>
                    <a:pt x="46" y="134"/>
                    <a:pt x="61" y="134"/>
                  </a:cubicBezTo>
                  <a:cubicBezTo>
                    <a:pt x="67" y="134"/>
                    <a:pt x="73" y="133"/>
                    <a:pt x="78" y="130"/>
                  </a:cubicBezTo>
                  <a:lnTo>
                    <a:pt x="142" y="88"/>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11"/>
            <p:cNvSpPr/>
            <p:nvPr/>
          </p:nvSpPr>
          <p:spPr>
            <a:xfrm>
              <a:off x="4752691" y="2619505"/>
              <a:ext cx="19443" cy="21644"/>
            </a:xfrm>
            <a:custGeom>
              <a:rect b="b" l="l" r="r" t="t"/>
              <a:pathLst>
                <a:path extrusionOk="0" h="118" w="106">
                  <a:moveTo>
                    <a:pt x="105" y="0"/>
                  </a:moveTo>
                  <a:lnTo>
                    <a:pt x="0" y="1"/>
                  </a:lnTo>
                  <a:lnTo>
                    <a:pt x="2" y="77"/>
                  </a:lnTo>
                  <a:cubicBezTo>
                    <a:pt x="2" y="101"/>
                    <a:pt x="23" y="117"/>
                    <a:pt x="52" y="117"/>
                  </a:cubicBezTo>
                  <a:cubicBezTo>
                    <a:pt x="53" y="117"/>
                    <a:pt x="54" y="117"/>
                    <a:pt x="54" y="117"/>
                  </a:cubicBezTo>
                  <a:cubicBezTo>
                    <a:pt x="83" y="117"/>
                    <a:pt x="106" y="98"/>
                    <a:pt x="106" y="76"/>
                  </a:cubicBezTo>
                  <a:lnTo>
                    <a:pt x="1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11"/>
            <p:cNvSpPr/>
            <p:nvPr/>
          </p:nvSpPr>
          <p:spPr>
            <a:xfrm>
              <a:off x="4688677" y="2623724"/>
              <a:ext cx="19443" cy="21644"/>
            </a:xfrm>
            <a:custGeom>
              <a:rect b="b" l="l" r="r" t="t"/>
              <a:pathLst>
                <a:path extrusionOk="0" h="118" w="106">
                  <a:moveTo>
                    <a:pt x="104" y="1"/>
                  </a:moveTo>
                  <a:lnTo>
                    <a:pt x="0" y="2"/>
                  </a:lnTo>
                  <a:lnTo>
                    <a:pt x="2" y="78"/>
                  </a:lnTo>
                  <a:cubicBezTo>
                    <a:pt x="0" y="101"/>
                    <a:pt x="24" y="118"/>
                    <a:pt x="51" y="118"/>
                  </a:cubicBezTo>
                  <a:cubicBezTo>
                    <a:pt x="52" y="118"/>
                    <a:pt x="53" y="118"/>
                    <a:pt x="54" y="118"/>
                  </a:cubicBezTo>
                  <a:cubicBezTo>
                    <a:pt x="84" y="118"/>
                    <a:pt x="106" y="100"/>
                    <a:pt x="106" y="76"/>
                  </a:cubicBezTo>
                  <a:lnTo>
                    <a:pt x="1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1"/>
            <p:cNvSpPr/>
            <p:nvPr/>
          </p:nvSpPr>
          <p:spPr>
            <a:xfrm>
              <a:off x="1974942" y="3363833"/>
              <a:ext cx="647848" cy="647848"/>
            </a:xfrm>
            <a:custGeom>
              <a:rect b="b" l="l" r="r" t="t"/>
              <a:pathLst>
                <a:path extrusionOk="0" h="3532" w="3532">
                  <a:moveTo>
                    <a:pt x="2501" y="0"/>
                  </a:moveTo>
                  <a:lnTo>
                    <a:pt x="0" y="1031"/>
                  </a:lnTo>
                  <a:lnTo>
                    <a:pt x="1033" y="3532"/>
                  </a:lnTo>
                  <a:lnTo>
                    <a:pt x="3532" y="2499"/>
                  </a:lnTo>
                  <a:lnTo>
                    <a:pt x="25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11"/>
            <p:cNvSpPr/>
            <p:nvPr/>
          </p:nvSpPr>
          <p:spPr>
            <a:xfrm>
              <a:off x="1691187" y="424307"/>
              <a:ext cx="3142761" cy="3458248"/>
            </a:xfrm>
            <a:custGeom>
              <a:rect b="b" l="l" r="r" t="t"/>
              <a:pathLst>
                <a:path extrusionOk="0" h="18854" w="17134">
                  <a:moveTo>
                    <a:pt x="12099" y="1"/>
                  </a:moveTo>
                  <a:lnTo>
                    <a:pt x="0" y="14714"/>
                  </a:lnTo>
                  <a:lnTo>
                    <a:pt x="5034" y="18854"/>
                  </a:lnTo>
                  <a:lnTo>
                    <a:pt x="17134" y="4141"/>
                  </a:lnTo>
                  <a:lnTo>
                    <a:pt x="1209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1"/>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11"/>
            <p:cNvSpPr/>
            <p:nvPr/>
          </p:nvSpPr>
          <p:spPr>
            <a:xfrm>
              <a:off x="2436066" y="560774"/>
              <a:ext cx="1568813" cy="1878063"/>
            </a:xfrm>
            <a:custGeom>
              <a:rect b="b" l="l" r="r" t="t"/>
              <a:pathLst>
                <a:path extrusionOk="0" h="10239" w="8553">
                  <a:moveTo>
                    <a:pt x="8143" y="1"/>
                  </a:moveTo>
                  <a:lnTo>
                    <a:pt x="1" y="9902"/>
                  </a:lnTo>
                  <a:lnTo>
                    <a:pt x="411" y="10239"/>
                  </a:lnTo>
                  <a:lnTo>
                    <a:pt x="8553" y="338"/>
                  </a:lnTo>
                  <a:lnTo>
                    <a:pt x="814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11"/>
            <p:cNvSpPr/>
            <p:nvPr/>
          </p:nvSpPr>
          <p:spPr>
            <a:xfrm>
              <a:off x="2579869" y="819216"/>
              <a:ext cx="1453440" cy="1737745"/>
            </a:xfrm>
            <a:custGeom>
              <a:rect b="b" l="l" r="r" t="t"/>
              <a:pathLst>
                <a:path extrusionOk="0" h="9474" w="7924">
                  <a:moveTo>
                    <a:pt x="7514" y="0"/>
                  </a:moveTo>
                  <a:lnTo>
                    <a:pt x="0" y="9137"/>
                  </a:lnTo>
                  <a:lnTo>
                    <a:pt x="410" y="9474"/>
                  </a:lnTo>
                  <a:lnTo>
                    <a:pt x="7923" y="337"/>
                  </a:lnTo>
                  <a:lnTo>
                    <a:pt x="751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1"/>
            <p:cNvSpPr/>
            <p:nvPr/>
          </p:nvSpPr>
          <p:spPr>
            <a:xfrm>
              <a:off x="2723489" y="1065185"/>
              <a:ext cx="1348522" cy="1610083"/>
            </a:xfrm>
            <a:custGeom>
              <a:rect b="b" l="l" r="r" t="t"/>
              <a:pathLst>
                <a:path extrusionOk="0" h="8778" w="7352">
                  <a:moveTo>
                    <a:pt x="6942" y="1"/>
                  </a:moveTo>
                  <a:lnTo>
                    <a:pt x="1" y="8441"/>
                  </a:lnTo>
                  <a:lnTo>
                    <a:pt x="410" y="8778"/>
                  </a:lnTo>
                  <a:lnTo>
                    <a:pt x="7352" y="338"/>
                  </a:lnTo>
                  <a:lnTo>
                    <a:pt x="694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11"/>
            <p:cNvSpPr/>
            <p:nvPr/>
          </p:nvSpPr>
          <p:spPr>
            <a:xfrm>
              <a:off x="3079328" y="1997520"/>
              <a:ext cx="822100" cy="969938"/>
            </a:xfrm>
            <a:custGeom>
              <a:rect b="b" l="l" r="r" t="t"/>
              <a:pathLst>
                <a:path extrusionOk="0" h="5288" w="4482">
                  <a:moveTo>
                    <a:pt x="4071" y="1"/>
                  </a:moveTo>
                  <a:lnTo>
                    <a:pt x="0" y="4951"/>
                  </a:lnTo>
                  <a:lnTo>
                    <a:pt x="410" y="5288"/>
                  </a:lnTo>
                  <a:lnTo>
                    <a:pt x="4482" y="337"/>
                  </a:lnTo>
                  <a:lnTo>
                    <a:pt x="40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11"/>
            <p:cNvSpPr/>
            <p:nvPr/>
          </p:nvSpPr>
          <p:spPr>
            <a:xfrm>
              <a:off x="3886204" y="1581885"/>
              <a:ext cx="356757" cy="404080"/>
            </a:xfrm>
            <a:custGeom>
              <a:rect b="b" l="l" r="r" t="t"/>
              <a:pathLst>
                <a:path extrusionOk="0" h="2203" w="1945">
                  <a:moveTo>
                    <a:pt x="1534" y="1"/>
                  </a:moveTo>
                  <a:lnTo>
                    <a:pt x="1" y="1866"/>
                  </a:lnTo>
                  <a:lnTo>
                    <a:pt x="411" y="2203"/>
                  </a:lnTo>
                  <a:lnTo>
                    <a:pt x="1944" y="338"/>
                  </a:lnTo>
                  <a:lnTo>
                    <a:pt x="15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1"/>
            <p:cNvSpPr/>
            <p:nvPr/>
          </p:nvSpPr>
          <p:spPr>
            <a:xfrm>
              <a:off x="2969825" y="1907643"/>
              <a:ext cx="822100" cy="969938"/>
            </a:xfrm>
            <a:custGeom>
              <a:rect b="b" l="l" r="r" t="t"/>
              <a:pathLst>
                <a:path extrusionOk="0" h="5288" w="4482">
                  <a:moveTo>
                    <a:pt x="4071" y="0"/>
                  </a:moveTo>
                  <a:lnTo>
                    <a:pt x="0" y="4951"/>
                  </a:lnTo>
                  <a:lnTo>
                    <a:pt x="410" y="5287"/>
                  </a:lnTo>
                  <a:lnTo>
                    <a:pt x="4482" y="337"/>
                  </a:lnTo>
                  <a:lnTo>
                    <a:pt x="40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11"/>
            <p:cNvSpPr/>
            <p:nvPr/>
          </p:nvSpPr>
          <p:spPr>
            <a:xfrm>
              <a:off x="2003923" y="2701495"/>
              <a:ext cx="550451" cy="639961"/>
            </a:xfrm>
            <a:custGeom>
              <a:rect b="b" l="l" r="r" t="t"/>
              <a:pathLst>
                <a:path extrusionOk="0" h="3489" w="3001">
                  <a:moveTo>
                    <a:pt x="2591" y="1"/>
                  </a:moveTo>
                  <a:lnTo>
                    <a:pt x="0" y="3152"/>
                  </a:lnTo>
                  <a:lnTo>
                    <a:pt x="410" y="3489"/>
                  </a:lnTo>
                  <a:lnTo>
                    <a:pt x="3001" y="338"/>
                  </a:lnTo>
                  <a:lnTo>
                    <a:pt x="259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11"/>
            <p:cNvSpPr/>
            <p:nvPr/>
          </p:nvSpPr>
          <p:spPr>
            <a:xfrm>
              <a:off x="1894419" y="2611618"/>
              <a:ext cx="550451" cy="639961"/>
            </a:xfrm>
            <a:custGeom>
              <a:rect b="b" l="l" r="r" t="t"/>
              <a:pathLst>
                <a:path extrusionOk="0" h="3489" w="3001">
                  <a:moveTo>
                    <a:pt x="2591" y="0"/>
                  </a:moveTo>
                  <a:lnTo>
                    <a:pt x="0" y="3151"/>
                  </a:lnTo>
                  <a:lnTo>
                    <a:pt x="410" y="3488"/>
                  </a:lnTo>
                  <a:lnTo>
                    <a:pt x="3001" y="337"/>
                  </a:lnTo>
                  <a:lnTo>
                    <a:pt x="259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1"/>
            <p:cNvSpPr/>
            <p:nvPr/>
          </p:nvSpPr>
          <p:spPr>
            <a:xfrm>
              <a:off x="4128505" y="999703"/>
              <a:ext cx="452320" cy="432510"/>
            </a:xfrm>
            <a:custGeom>
              <a:rect b="b" l="l" r="r" t="t"/>
              <a:pathLst>
                <a:path extrusionOk="0" h="2358" w="2466">
                  <a:moveTo>
                    <a:pt x="1230" y="0"/>
                  </a:moveTo>
                  <a:cubicBezTo>
                    <a:pt x="1187" y="0"/>
                    <a:pt x="1144" y="19"/>
                    <a:pt x="1115" y="56"/>
                  </a:cubicBezTo>
                  <a:cubicBezTo>
                    <a:pt x="1082" y="100"/>
                    <a:pt x="1062" y="153"/>
                    <a:pt x="1062" y="207"/>
                  </a:cubicBezTo>
                  <a:lnTo>
                    <a:pt x="1053" y="766"/>
                  </a:lnTo>
                  <a:lnTo>
                    <a:pt x="32" y="1406"/>
                  </a:lnTo>
                  <a:cubicBezTo>
                    <a:pt x="15" y="1417"/>
                    <a:pt x="3" y="1437"/>
                    <a:pt x="1" y="1456"/>
                  </a:cubicBezTo>
                  <a:lnTo>
                    <a:pt x="3" y="1509"/>
                  </a:lnTo>
                  <a:cubicBezTo>
                    <a:pt x="4" y="1536"/>
                    <a:pt x="25" y="1556"/>
                    <a:pt x="50" y="1556"/>
                  </a:cubicBezTo>
                  <a:cubicBezTo>
                    <a:pt x="56" y="1556"/>
                    <a:pt x="63" y="1555"/>
                    <a:pt x="69" y="1552"/>
                  </a:cubicBezTo>
                  <a:lnTo>
                    <a:pt x="1044" y="1141"/>
                  </a:lnTo>
                  <a:lnTo>
                    <a:pt x="1110" y="2004"/>
                  </a:lnTo>
                  <a:lnTo>
                    <a:pt x="1108" y="2005"/>
                  </a:lnTo>
                  <a:lnTo>
                    <a:pt x="1110" y="2037"/>
                  </a:lnTo>
                  <a:lnTo>
                    <a:pt x="861" y="2242"/>
                  </a:lnTo>
                  <a:cubicBezTo>
                    <a:pt x="854" y="2247"/>
                    <a:pt x="851" y="2254"/>
                    <a:pt x="847" y="2261"/>
                  </a:cubicBezTo>
                  <a:lnTo>
                    <a:pt x="854" y="2323"/>
                  </a:lnTo>
                  <a:cubicBezTo>
                    <a:pt x="856" y="2343"/>
                    <a:pt x="873" y="2358"/>
                    <a:pt x="892" y="2358"/>
                  </a:cubicBezTo>
                  <a:cubicBezTo>
                    <a:pt x="898" y="2358"/>
                    <a:pt x="904" y="2356"/>
                    <a:pt x="909" y="2354"/>
                  </a:cubicBezTo>
                  <a:lnTo>
                    <a:pt x="1134" y="2247"/>
                  </a:lnTo>
                  <a:cubicBezTo>
                    <a:pt x="1134" y="2247"/>
                    <a:pt x="1158" y="2277"/>
                    <a:pt x="1189" y="2298"/>
                  </a:cubicBezTo>
                  <a:cubicBezTo>
                    <a:pt x="1202" y="2308"/>
                    <a:pt x="1218" y="2314"/>
                    <a:pt x="1234" y="2314"/>
                  </a:cubicBezTo>
                  <a:cubicBezTo>
                    <a:pt x="1250" y="2314"/>
                    <a:pt x="1266" y="2308"/>
                    <a:pt x="1280" y="2298"/>
                  </a:cubicBezTo>
                  <a:cubicBezTo>
                    <a:pt x="1311" y="2276"/>
                    <a:pt x="1336" y="2247"/>
                    <a:pt x="1336" y="2247"/>
                  </a:cubicBezTo>
                  <a:lnTo>
                    <a:pt x="1561" y="2352"/>
                  </a:lnTo>
                  <a:cubicBezTo>
                    <a:pt x="1566" y="2355"/>
                    <a:pt x="1571" y="2356"/>
                    <a:pt x="1577" y="2356"/>
                  </a:cubicBezTo>
                  <a:cubicBezTo>
                    <a:pt x="1596" y="2356"/>
                    <a:pt x="1613" y="2340"/>
                    <a:pt x="1615" y="2320"/>
                  </a:cubicBezTo>
                  <a:lnTo>
                    <a:pt x="1620" y="2259"/>
                  </a:lnTo>
                  <a:cubicBezTo>
                    <a:pt x="1618" y="2250"/>
                    <a:pt x="1614" y="2244"/>
                    <a:pt x="1608" y="2239"/>
                  </a:cubicBezTo>
                  <a:lnTo>
                    <a:pt x="1357" y="2036"/>
                  </a:lnTo>
                  <a:lnTo>
                    <a:pt x="1359" y="2004"/>
                  </a:lnTo>
                  <a:lnTo>
                    <a:pt x="1357" y="2002"/>
                  </a:lnTo>
                  <a:lnTo>
                    <a:pt x="1422" y="1139"/>
                  </a:lnTo>
                  <a:lnTo>
                    <a:pt x="2398" y="1546"/>
                  </a:lnTo>
                  <a:cubicBezTo>
                    <a:pt x="2404" y="1548"/>
                    <a:pt x="2410" y="1550"/>
                    <a:pt x="2416" y="1550"/>
                  </a:cubicBezTo>
                  <a:cubicBezTo>
                    <a:pt x="2441" y="1550"/>
                    <a:pt x="2463" y="1529"/>
                    <a:pt x="2464" y="1503"/>
                  </a:cubicBezTo>
                  <a:lnTo>
                    <a:pt x="2466" y="1450"/>
                  </a:lnTo>
                  <a:cubicBezTo>
                    <a:pt x="2464" y="1428"/>
                    <a:pt x="2452" y="1410"/>
                    <a:pt x="2435" y="1399"/>
                  </a:cubicBezTo>
                  <a:lnTo>
                    <a:pt x="1411" y="765"/>
                  </a:lnTo>
                  <a:lnTo>
                    <a:pt x="1400" y="201"/>
                  </a:lnTo>
                  <a:cubicBezTo>
                    <a:pt x="1398" y="149"/>
                    <a:pt x="1380" y="100"/>
                    <a:pt x="1348" y="59"/>
                  </a:cubicBezTo>
                  <a:lnTo>
                    <a:pt x="1344" y="56"/>
                  </a:lnTo>
                  <a:cubicBezTo>
                    <a:pt x="1315" y="19"/>
                    <a:pt x="1273" y="0"/>
                    <a:pt x="12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1"/>
            <p:cNvSpPr/>
            <p:nvPr/>
          </p:nvSpPr>
          <p:spPr>
            <a:xfrm>
              <a:off x="4421797" y="1149926"/>
              <a:ext cx="25679" cy="24762"/>
            </a:xfrm>
            <a:custGeom>
              <a:rect b="b" l="l" r="r" t="t"/>
              <a:pathLst>
                <a:path extrusionOk="0" h="135" w="140">
                  <a:moveTo>
                    <a:pt x="48" y="0"/>
                  </a:moveTo>
                  <a:lnTo>
                    <a:pt x="11" y="67"/>
                  </a:lnTo>
                  <a:cubicBezTo>
                    <a:pt x="0" y="86"/>
                    <a:pt x="12" y="113"/>
                    <a:pt x="37" y="127"/>
                  </a:cubicBezTo>
                  <a:cubicBezTo>
                    <a:pt x="47" y="132"/>
                    <a:pt x="58" y="135"/>
                    <a:pt x="68" y="135"/>
                  </a:cubicBezTo>
                  <a:cubicBezTo>
                    <a:pt x="83" y="135"/>
                    <a:pt x="97" y="129"/>
                    <a:pt x="105" y="118"/>
                  </a:cubicBezTo>
                  <a:lnTo>
                    <a:pt x="140" y="51"/>
                  </a:lnTo>
                  <a:lnTo>
                    <a:pt x="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11"/>
            <p:cNvSpPr/>
            <p:nvPr/>
          </p:nvSpPr>
          <p:spPr>
            <a:xfrm>
              <a:off x="4476274" y="1183859"/>
              <a:ext cx="25863" cy="24762"/>
            </a:xfrm>
            <a:custGeom>
              <a:rect b="b" l="l" r="r" t="t"/>
              <a:pathLst>
                <a:path extrusionOk="0" h="135" w="141">
                  <a:moveTo>
                    <a:pt x="48" y="1"/>
                  </a:moveTo>
                  <a:lnTo>
                    <a:pt x="11" y="67"/>
                  </a:lnTo>
                  <a:cubicBezTo>
                    <a:pt x="1" y="86"/>
                    <a:pt x="12" y="114"/>
                    <a:pt x="38" y="127"/>
                  </a:cubicBezTo>
                  <a:cubicBezTo>
                    <a:pt x="48" y="132"/>
                    <a:pt x="59" y="135"/>
                    <a:pt x="69" y="135"/>
                  </a:cubicBezTo>
                  <a:cubicBezTo>
                    <a:pt x="84" y="135"/>
                    <a:pt x="96" y="129"/>
                    <a:pt x="103" y="118"/>
                  </a:cubicBezTo>
                  <a:lnTo>
                    <a:pt x="140" y="51"/>
                  </a:lnTo>
                  <a:lnTo>
                    <a:pt x="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11"/>
            <p:cNvSpPr/>
            <p:nvPr/>
          </p:nvSpPr>
          <p:spPr>
            <a:xfrm>
              <a:off x="4242594" y="1162582"/>
              <a:ext cx="25496" cy="24945"/>
            </a:xfrm>
            <a:custGeom>
              <a:rect b="b" l="l" r="r" t="t"/>
              <a:pathLst>
                <a:path extrusionOk="0" h="136" w="139">
                  <a:moveTo>
                    <a:pt x="91" y="1"/>
                  </a:moveTo>
                  <a:lnTo>
                    <a:pt x="0" y="51"/>
                  </a:lnTo>
                  <a:lnTo>
                    <a:pt x="38" y="118"/>
                  </a:lnTo>
                  <a:cubicBezTo>
                    <a:pt x="44" y="129"/>
                    <a:pt x="57" y="135"/>
                    <a:pt x="72" y="135"/>
                  </a:cubicBezTo>
                  <a:cubicBezTo>
                    <a:pt x="81" y="135"/>
                    <a:pt x="92" y="133"/>
                    <a:pt x="102" y="128"/>
                  </a:cubicBezTo>
                  <a:cubicBezTo>
                    <a:pt x="127" y="113"/>
                    <a:pt x="139" y="86"/>
                    <a:pt x="128" y="67"/>
                  </a:cubicBezTo>
                  <a:lnTo>
                    <a:pt x="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11"/>
            <p:cNvSpPr/>
            <p:nvPr/>
          </p:nvSpPr>
          <p:spPr>
            <a:xfrm>
              <a:off x="4187934" y="1196699"/>
              <a:ext cx="25679" cy="24945"/>
            </a:xfrm>
            <a:custGeom>
              <a:rect b="b" l="l" r="r" t="t"/>
              <a:pathLst>
                <a:path extrusionOk="0" h="136" w="140">
                  <a:moveTo>
                    <a:pt x="92" y="0"/>
                  </a:moveTo>
                  <a:lnTo>
                    <a:pt x="1" y="50"/>
                  </a:lnTo>
                  <a:lnTo>
                    <a:pt x="38" y="118"/>
                  </a:lnTo>
                  <a:cubicBezTo>
                    <a:pt x="44" y="129"/>
                    <a:pt x="56" y="135"/>
                    <a:pt x="71" y="135"/>
                  </a:cubicBezTo>
                  <a:cubicBezTo>
                    <a:pt x="81" y="135"/>
                    <a:pt x="92" y="132"/>
                    <a:pt x="102" y="126"/>
                  </a:cubicBezTo>
                  <a:cubicBezTo>
                    <a:pt x="128" y="112"/>
                    <a:pt x="140" y="86"/>
                    <a:pt x="129" y="66"/>
                  </a:cubicBezTo>
                  <a:lnTo>
                    <a:pt x="9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11"/>
            <p:cNvSpPr/>
            <p:nvPr/>
          </p:nvSpPr>
          <p:spPr>
            <a:xfrm>
              <a:off x="2234485" y="2922702"/>
              <a:ext cx="698289" cy="698473"/>
            </a:xfrm>
            <a:custGeom>
              <a:rect b="b" l="l" r="r" t="t"/>
              <a:pathLst>
                <a:path extrusionOk="0" h="3808" w="3807">
                  <a:moveTo>
                    <a:pt x="1718" y="1"/>
                  </a:moveTo>
                  <a:lnTo>
                    <a:pt x="0" y="2090"/>
                  </a:lnTo>
                  <a:lnTo>
                    <a:pt x="2089" y="3807"/>
                  </a:lnTo>
                  <a:lnTo>
                    <a:pt x="3807" y="1719"/>
                  </a:lnTo>
                  <a:lnTo>
                    <a:pt x="171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1"/>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4" name="Google Shape;644;p11"/>
          <p:cNvGrpSpPr/>
          <p:nvPr/>
        </p:nvGrpSpPr>
        <p:grpSpPr>
          <a:xfrm rot="-1309239">
            <a:off x="-471302" y="4297438"/>
            <a:ext cx="1315430" cy="1254868"/>
            <a:chOff x="936800" y="644000"/>
            <a:chExt cx="3397834" cy="3241401"/>
          </a:xfrm>
        </p:grpSpPr>
        <p:sp>
          <p:nvSpPr>
            <p:cNvPr id="645" name="Google Shape;645;p11"/>
            <p:cNvSpPr/>
            <p:nvPr/>
          </p:nvSpPr>
          <p:spPr>
            <a:xfrm>
              <a:off x="936800" y="644000"/>
              <a:ext cx="3397834" cy="3241401"/>
            </a:xfrm>
            <a:custGeom>
              <a:rect b="b" l="l" r="r" t="t"/>
              <a:pathLst>
                <a:path extrusionOk="0" h="27144" w="28454">
                  <a:moveTo>
                    <a:pt x="25151" y="0"/>
                  </a:moveTo>
                  <a:lnTo>
                    <a:pt x="16731" y="4241"/>
                  </a:lnTo>
                  <a:lnTo>
                    <a:pt x="8297" y="2636"/>
                  </a:lnTo>
                  <a:lnTo>
                    <a:pt x="0" y="7528"/>
                  </a:lnTo>
                  <a:lnTo>
                    <a:pt x="3282" y="27143"/>
                  </a:lnTo>
                  <a:lnTo>
                    <a:pt x="11612" y="22505"/>
                  </a:lnTo>
                  <a:lnTo>
                    <a:pt x="20028" y="24257"/>
                  </a:lnTo>
                  <a:lnTo>
                    <a:pt x="28454" y="19750"/>
                  </a:lnTo>
                  <a:lnTo>
                    <a:pt x="2515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11"/>
            <p:cNvSpPr/>
            <p:nvPr/>
          </p:nvSpPr>
          <p:spPr>
            <a:xfrm>
              <a:off x="1060634" y="813332"/>
              <a:ext cx="3149690" cy="2895933"/>
            </a:xfrm>
            <a:custGeom>
              <a:rect b="b" l="l" r="r" t="t"/>
              <a:pathLst>
                <a:path extrusionOk="0" h="24251" w="26376">
                  <a:moveTo>
                    <a:pt x="23394" y="0"/>
                  </a:moveTo>
                  <a:lnTo>
                    <a:pt x="15831" y="3809"/>
                  </a:lnTo>
                  <a:lnTo>
                    <a:pt x="7432" y="2211"/>
                  </a:lnTo>
                  <a:lnTo>
                    <a:pt x="1" y="6593"/>
                  </a:lnTo>
                  <a:lnTo>
                    <a:pt x="2954" y="24251"/>
                  </a:lnTo>
                  <a:lnTo>
                    <a:pt x="10424" y="20092"/>
                  </a:lnTo>
                  <a:lnTo>
                    <a:pt x="18849" y="21847"/>
                  </a:lnTo>
                  <a:lnTo>
                    <a:pt x="26375" y="17819"/>
                  </a:lnTo>
                  <a:lnTo>
                    <a:pt x="233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1"/>
            <p:cNvSpPr/>
            <p:nvPr/>
          </p:nvSpPr>
          <p:spPr>
            <a:xfrm>
              <a:off x="1948130" y="1077241"/>
              <a:ext cx="1363361" cy="2344952"/>
            </a:xfrm>
            <a:custGeom>
              <a:rect b="b" l="l" r="r" t="t"/>
              <a:pathLst>
                <a:path extrusionOk="0" h="19637" w="11417">
                  <a:moveTo>
                    <a:pt x="0" y="1"/>
                  </a:moveTo>
                  <a:lnTo>
                    <a:pt x="2992" y="17882"/>
                  </a:lnTo>
                  <a:lnTo>
                    <a:pt x="11417" y="19637"/>
                  </a:lnTo>
                  <a:lnTo>
                    <a:pt x="8399" y="1599"/>
                  </a:lnTo>
                  <a:lnTo>
                    <a:pt x="0"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11"/>
            <p:cNvSpPr/>
            <p:nvPr/>
          </p:nvSpPr>
          <p:spPr>
            <a:xfrm>
              <a:off x="1060634" y="1139815"/>
              <a:ext cx="3097506" cy="2569572"/>
            </a:xfrm>
            <a:custGeom>
              <a:rect b="b" l="l" r="r" t="t"/>
              <a:pathLst>
                <a:path extrusionOk="0" h="21518" w="25939">
                  <a:moveTo>
                    <a:pt x="20544" y="3424"/>
                  </a:moveTo>
                  <a:lnTo>
                    <a:pt x="21169" y="7163"/>
                  </a:lnTo>
                  <a:lnTo>
                    <a:pt x="18286" y="8550"/>
                  </a:lnTo>
                  <a:lnTo>
                    <a:pt x="17673" y="4884"/>
                  </a:lnTo>
                  <a:lnTo>
                    <a:pt x="20544" y="3424"/>
                  </a:lnTo>
                  <a:close/>
                  <a:moveTo>
                    <a:pt x="8173" y="3902"/>
                  </a:moveTo>
                  <a:lnTo>
                    <a:pt x="10917" y="4408"/>
                  </a:lnTo>
                  <a:lnTo>
                    <a:pt x="11567" y="8293"/>
                  </a:lnTo>
                  <a:lnTo>
                    <a:pt x="11567" y="8293"/>
                  </a:lnTo>
                  <a:lnTo>
                    <a:pt x="8814" y="7837"/>
                  </a:lnTo>
                  <a:lnTo>
                    <a:pt x="6186" y="9254"/>
                  </a:lnTo>
                  <a:lnTo>
                    <a:pt x="5538" y="5384"/>
                  </a:lnTo>
                  <a:lnTo>
                    <a:pt x="8173" y="3902"/>
                  </a:lnTo>
                  <a:close/>
                  <a:moveTo>
                    <a:pt x="12156" y="4634"/>
                  </a:moveTo>
                  <a:lnTo>
                    <a:pt x="16563" y="5448"/>
                  </a:lnTo>
                  <a:lnTo>
                    <a:pt x="17172" y="9088"/>
                  </a:lnTo>
                  <a:lnTo>
                    <a:pt x="17403" y="10461"/>
                  </a:lnTo>
                  <a:lnTo>
                    <a:pt x="17452" y="10754"/>
                  </a:lnTo>
                  <a:lnTo>
                    <a:pt x="18127" y="14788"/>
                  </a:lnTo>
                  <a:lnTo>
                    <a:pt x="18127" y="14788"/>
                  </a:lnTo>
                  <a:lnTo>
                    <a:pt x="13732" y="14060"/>
                  </a:lnTo>
                  <a:lnTo>
                    <a:pt x="12156" y="4634"/>
                  </a:lnTo>
                  <a:close/>
                  <a:moveTo>
                    <a:pt x="9045" y="9210"/>
                  </a:moveTo>
                  <a:lnTo>
                    <a:pt x="11806" y="9719"/>
                  </a:lnTo>
                  <a:lnTo>
                    <a:pt x="12498" y="13856"/>
                  </a:lnTo>
                  <a:lnTo>
                    <a:pt x="12498" y="13856"/>
                  </a:lnTo>
                  <a:lnTo>
                    <a:pt x="9763" y="13403"/>
                  </a:lnTo>
                  <a:lnTo>
                    <a:pt x="7119" y="14829"/>
                  </a:lnTo>
                  <a:lnTo>
                    <a:pt x="6279" y="9810"/>
                  </a:lnTo>
                  <a:lnTo>
                    <a:pt x="6279" y="9810"/>
                  </a:lnTo>
                  <a:lnTo>
                    <a:pt x="6426" y="10684"/>
                  </a:lnTo>
                  <a:lnTo>
                    <a:pt x="9045" y="9210"/>
                  </a:lnTo>
                  <a:close/>
                  <a:moveTo>
                    <a:pt x="4508" y="5962"/>
                  </a:moveTo>
                  <a:lnTo>
                    <a:pt x="6085" y="15386"/>
                  </a:lnTo>
                  <a:lnTo>
                    <a:pt x="3304" y="16884"/>
                  </a:lnTo>
                  <a:lnTo>
                    <a:pt x="1739" y="7522"/>
                  </a:lnTo>
                  <a:lnTo>
                    <a:pt x="4508" y="5962"/>
                  </a:lnTo>
                  <a:close/>
                  <a:moveTo>
                    <a:pt x="10180" y="0"/>
                  </a:moveTo>
                  <a:lnTo>
                    <a:pt x="10679" y="2980"/>
                  </a:lnTo>
                  <a:lnTo>
                    <a:pt x="7944" y="2527"/>
                  </a:lnTo>
                  <a:lnTo>
                    <a:pt x="5300" y="3954"/>
                  </a:lnTo>
                  <a:lnTo>
                    <a:pt x="4810" y="1025"/>
                  </a:lnTo>
                  <a:lnTo>
                    <a:pt x="3784" y="1631"/>
                  </a:lnTo>
                  <a:lnTo>
                    <a:pt x="4267" y="4510"/>
                  </a:lnTo>
                  <a:lnTo>
                    <a:pt x="1486" y="6009"/>
                  </a:lnTo>
                  <a:lnTo>
                    <a:pt x="1025" y="3257"/>
                  </a:lnTo>
                  <a:lnTo>
                    <a:pt x="1" y="3861"/>
                  </a:lnTo>
                  <a:lnTo>
                    <a:pt x="452" y="6566"/>
                  </a:lnTo>
                  <a:lnTo>
                    <a:pt x="710" y="8103"/>
                  </a:lnTo>
                  <a:lnTo>
                    <a:pt x="2272" y="17443"/>
                  </a:lnTo>
                  <a:lnTo>
                    <a:pt x="2529" y="18979"/>
                  </a:lnTo>
                  <a:lnTo>
                    <a:pt x="2954" y="21518"/>
                  </a:lnTo>
                  <a:lnTo>
                    <a:pt x="3984" y="20945"/>
                  </a:lnTo>
                  <a:lnTo>
                    <a:pt x="3559" y="18401"/>
                  </a:lnTo>
                  <a:lnTo>
                    <a:pt x="6329" y="16841"/>
                  </a:lnTo>
                  <a:lnTo>
                    <a:pt x="6756" y="19401"/>
                  </a:lnTo>
                  <a:lnTo>
                    <a:pt x="7786" y="18829"/>
                  </a:lnTo>
                  <a:lnTo>
                    <a:pt x="7358" y="16264"/>
                  </a:lnTo>
                  <a:lnTo>
                    <a:pt x="9992" y="14780"/>
                  </a:lnTo>
                  <a:lnTo>
                    <a:pt x="12737" y="15287"/>
                  </a:lnTo>
                  <a:lnTo>
                    <a:pt x="13179" y="17934"/>
                  </a:lnTo>
                  <a:lnTo>
                    <a:pt x="14423" y="18192"/>
                  </a:lnTo>
                  <a:lnTo>
                    <a:pt x="13975" y="15515"/>
                  </a:lnTo>
                  <a:lnTo>
                    <a:pt x="18383" y="16329"/>
                  </a:lnTo>
                  <a:lnTo>
                    <a:pt x="18849" y="19116"/>
                  </a:lnTo>
                  <a:lnTo>
                    <a:pt x="19953" y="18524"/>
                  </a:lnTo>
                  <a:lnTo>
                    <a:pt x="19493" y="15763"/>
                  </a:lnTo>
                  <a:lnTo>
                    <a:pt x="25939" y="12486"/>
                  </a:lnTo>
                  <a:lnTo>
                    <a:pt x="25694" y="11018"/>
                  </a:lnTo>
                  <a:lnTo>
                    <a:pt x="19238" y="14238"/>
                  </a:lnTo>
                  <a:lnTo>
                    <a:pt x="18517" y="9925"/>
                  </a:lnTo>
                  <a:lnTo>
                    <a:pt x="24988" y="6786"/>
                  </a:lnTo>
                  <a:lnTo>
                    <a:pt x="24762" y="5438"/>
                  </a:lnTo>
                  <a:lnTo>
                    <a:pt x="21891" y="6820"/>
                  </a:lnTo>
                  <a:lnTo>
                    <a:pt x="21263" y="3065"/>
                  </a:lnTo>
                  <a:lnTo>
                    <a:pt x="24120" y="1608"/>
                  </a:lnTo>
                  <a:lnTo>
                    <a:pt x="23868" y="97"/>
                  </a:lnTo>
                  <a:lnTo>
                    <a:pt x="17418" y="3353"/>
                  </a:lnTo>
                  <a:lnTo>
                    <a:pt x="16943" y="516"/>
                  </a:lnTo>
                  <a:lnTo>
                    <a:pt x="15832" y="1076"/>
                  </a:lnTo>
                  <a:lnTo>
                    <a:pt x="16307" y="3913"/>
                  </a:lnTo>
                  <a:lnTo>
                    <a:pt x="11913" y="3186"/>
                  </a:lnTo>
                  <a:lnTo>
                    <a:pt x="11420" y="236"/>
                  </a:lnTo>
                  <a:lnTo>
                    <a:pt x="101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11"/>
            <p:cNvSpPr/>
            <p:nvPr/>
          </p:nvSpPr>
          <p:spPr>
            <a:xfrm>
              <a:off x="1816773" y="1592998"/>
              <a:ext cx="145567" cy="249697"/>
            </a:xfrm>
            <a:custGeom>
              <a:rect b="b" l="l" r="r" t="t"/>
              <a:pathLst>
                <a:path extrusionOk="0" h="2091" w="1219">
                  <a:moveTo>
                    <a:pt x="582" y="315"/>
                  </a:moveTo>
                  <a:cubicBezTo>
                    <a:pt x="734" y="315"/>
                    <a:pt x="868" y="424"/>
                    <a:pt x="894" y="580"/>
                  </a:cubicBezTo>
                  <a:cubicBezTo>
                    <a:pt x="921" y="749"/>
                    <a:pt x="805" y="911"/>
                    <a:pt x="633" y="937"/>
                  </a:cubicBezTo>
                  <a:cubicBezTo>
                    <a:pt x="622" y="938"/>
                    <a:pt x="608" y="939"/>
                    <a:pt x="596" y="940"/>
                  </a:cubicBezTo>
                  <a:cubicBezTo>
                    <a:pt x="591" y="941"/>
                    <a:pt x="586" y="941"/>
                    <a:pt x="581" y="941"/>
                  </a:cubicBezTo>
                  <a:cubicBezTo>
                    <a:pt x="430" y="941"/>
                    <a:pt x="298" y="831"/>
                    <a:pt x="274" y="677"/>
                  </a:cubicBezTo>
                  <a:cubicBezTo>
                    <a:pt x="249" y="518"/>
                    <a:pt x="347" y="369"/>
                    <a:pt x="498" y="326"/>
                  </a:cubicBezTo>
                  <a:cubicBezTo>
                    <a:pt x="510" y="322"/>
                    <a:pt x="521" y="320"/>
                    <a:pt x="533" y="319"/>
                  </a:cubicBezTo>
                  <a:cubicBezTo>
                    <a:pt x="550" y="316"/>
                    <a:pt x="566" y="315"/>
                    <a:pt x="582" y="315"/>
                  </a:cubicBezTo>
                  <a:close/>
                  <a:moveTo>
                    <a:pt x="584" y="0"/>
                  </a:moveTo>
                  <a:cubicBezTo>
                    <a:pt x="539" y="0"/>
                    <a:pt x="494" y="5"/>
                    <a:pt x="450" y="15"/>
                  </a:cubicBezTo>
                  <a:cubicBezTo>
                    <a:pt x="217" y="66"/>
                    <a:pt x="12" y="255"/>
                    <a:pt x="8" y="551"/>
                  </a:cubicBezTo>
                  <a:cubicBezTo>
                    <a:pt x="0" y="874"/>
                    <a:pt x="176" y="1349"/>
                    <a:pt x="771" y="2038"/>
                  </a:cubicBezTo>
                  <a:cubicBezTo>
                    <a:pt x="786" y="2055"/>
                    <a:pt x="802" y="2074"/>
                    <a:pt x="818" y="2091"/>
                  </a:cubicBezTo>
                  <a:cubicBezTo>
                    <a:pt x="1194" y="1211"/>
                    <a:pt x="1219" y="688"/>
                    <a:pt x="1111" y="375"/>
                  </a:cubicBezTo>
                  <a:cubicBezTo>
                    <a:pt x="1021" y="118"/>
                    <a:pt x="803" y="0"/>
                    <a:pt x="5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1"/>
            <p:cNvSpPr/>
            <p:nvPr/>
          </p:nvSpPr>
          <p:spPr>
            <a:xfrm>
              <a:off x="1888423" y="1866938"/>
              <a:ext cx="67111" cy="23047"/>
            </a:xfrm>
            <a:custGeom>
              <a:rect b="b" l="l" r="r" t="t"/>
              <a:pathLst>
                <a:path extrusionOk="0" h="193" w="562">
                  <a:moveTo>
                    <a:pt x="396" y="0"/>
                  </a:moveTo>
                  <a:cubicBezTo>
                    <a:pt x="357" y="0"/>
                    <a:pt x="313" y="4"/>
                    <a:pt x="267" y="11"/>
                  </a:cubicBezTo>
                  <a:cubicBezTo>
                    <a:pt x="117" y="37"/>
                    <a:pt x="0" y="95"/>
                    <a:pt x="8" y="142"/>
                  </a:cubicBezTo>
                  <a:cubicBezTo>
                    <a:pt x="13" y="175"/>
                    <a:pt x="75" y="193"/>
                    <a:pt x="162" y="193"/>
                  </a:cubicBezTo>
                  <a:cubicBezTo>
                    <a:pt x="202" y="193"/>
                    <a:pt x="247" y="189"/>
                    <a:pt x="295" y="181"/>
                  </a:cubicBezTo>
                  <a:cubicBezTo>
                    <a:pt x="445" y="155"/>
                    <a:pt x="561" y="97"/>
                    <a:pt x="554" y="51"/>
                  </a:cubicBezTo>
                  <a:cubicBezTo>
                    <a:pt x="548" y="18"/>
                    <a:pt x="484"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1"/>
            <p:cNvSpPr/>
            <p:nvPr/>
          </p:nvSpPr>
          <p:spPr>
            <a:xfrm>
              <a:off x="3401537" y="2314987"/>
              <a:ext cx="145686" cy="249816"/>
            </a:xfrm>
            <a:custGeom>
              <a:rect b="b" l="l" r="r" t="t"/>
              <a:pathLst>
                <a:path extrusionOk="0" h="2092" w="1220">
                  <a:moveTo>
                    <a:pt x="583" y="316"/>
                  </a:moveTo>
                  <a:cubicBezTo>
                    <a:pt x="735" y="316"/>
                    <a:pt x="869" y="426"/>
                    <a:pt x="894" y="581"/>
                  </a:cubicBezTo>
                  <a:cubicBezTo>
                    <a:pt x="922" y="750"/>
                    <a:pt x="805" y="911"/>
                    <a:pt x="635" y="938"/>
                  </a:cubicBezTo>
                  <a:cubicBezTo>
                    <a:pt x="622" y="939"/>
                    <a:pt x="609" y="940"/>
                    <a:pt x="598" y="941"/>
                  </a:cubicBezTo>
                  <a:cubicBezTo>
                    <a:pt x="593" y="941"/>
                    <a:pt x="588" y="941"/>
                    <a:pt x="583" y="941"/>
                  </a:cubicBezTo>
                  <a:cubicBezTo>
                    <a:pt x="431" y="941"/>
                    <a:pt x="299" y="832"/>
                    <a:pt x="274" y="678"/>
                  </a:cubicBezTo>
                  <a:cubicBezTo>
                    <a:pt x="249" y="519"/>
                    <a:pt x="348" y="370"/>
                    <a:pt x="498" y="327"/>
                  </a:cubicBezTo>
                  <a:cubicBezTo>
                    <a:pt x="510" y="324"/>
                    <a:pt x="523" y="321"/>
                    <a:pt x="535" y="319"/>
                  </a:cubicBezTo>
                  <a:cubicBezTo>
                    <a:pt x="551" y="317"/>
                    <a:pt x="567" y="316"/>
                    <a:pt x="583" y="316"/>
                  </a:cubicBezTo>
                  <a:close/>
                  <a:moveTo>
                    <a:pt x="584" y="1"/>
                  </a:moveTo>
                  <a:cubicBezTo>
                    <a:pt x="539" y="1"/>
                    <a:pt x="493" y="6"/>
                    <a:pt x="449" y="16"/>
                  </a:cubicBezTo>
                  <a:cubicBezTo>
                    <a:pt x="216" y="68"/>
                    <a:pt x="12" y="255"/>
                    <a:pt x="7" y="553"/>
                  </a:cubicBezTo>
                  <a:cubicBezTo>
                    <a:pt x="0" y="875"/>
                    <a:pt x="175" y="1349"/>
                    <a:pt x="770" y="2038"/>
                  </a:cubicBezTo>
                  <a:cubicBezTo>
                    <a:pt x="785" y="2056"/>
                    <a:pt x="801" y="2074"/>
                    <a:pt x="817" y="2092"/>
                  </a:cubicBezTo>
                  <a:cubicBezTo>
                    <a:pt x="1196" y="1212"/>
                    <a:pt x="1219" y="688"/>
                    <a:pt x="1110" y="377"/>
                  </a:cubicBezTo>
                  <a:cubicBezTo>
                    <a:pt x="1020" y="119"/>
                    <a:pt x="802" y="1"/>
                    <a:pt x="5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1"/>
            <p:cNvSpPr/>
            <p:nvPr/>
          </p:nvSpPr>
          <p:spPr>
            <a:xfrm>
              <a:off x="3473067" y="2589046"/>
              <a:ext cx="67111" cy="23047"/>
            </a:xfrm>
            <a:custGeom>
              <a:rect b="b" l="l" r="r" t="t"/>
              <a:pathLst>
                <a:path extrusionOk="0" h="193" w="562">
                  <a:moveTo>
                    <a:pt x="400" y="0"/>
                  </a:moveTo>
                  <a:cubicBezTo>
                    <a:pt x="360" y="0"/>
                    <a:pt x="315" y="4"/>
                    <a:pt x="267" y="12"/>
                  </a:cubicBezTo>
                  <a:cubicBezTo>
                    <a:pt x="117" y="36"/>
                    <a:pt x="1" y="95"/>
                    <a:pt x="9" y="142"/>
                  </a:cubicBezTo>
                  <a:cubicBezTo>
                    <a:pt x="14" y="174"/>
                    <a:pt x="76" y="192"/>
                    <a:pt x="162" y="192"/>
                  </a:cubicBezTo>
                  <a:cubicBezTo>
                    <a:pt x="202" y="192"/>
                    <a:pt x="248" y="188"/>
                    <a:pt x="295" y="180"/>
                  </a:cubicBezTo>
                  <a:cubicBezTo>
                    <a:pt x="445" y="156"/>
                    <a:pt x="562" y="97"/>
                    <a:pt x="554" y="50"/>
                  </a:cubicBezTo>
                  <a:cubicBezTo>
                    <a:pt x="548" y="18"/>
                    <a:pt x="486"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11"/>
            <p:cNvSpPr/>
            <p:nvPr/>
          </p:nvSpPr>
          <p:spPr>
            <a:xfrm>
              <a:off x="1583077" y="3103012"/>
              <a:ext cx="145686" cy="249816"/>
            </a:xfrm>
            <a:custGeom>
              <a:rect b="b" l="l" r="r" t="t"/>
              <a:pathLst>
                <a:path extrusionOk="0" h="2092" w="1220">
                  <a:moveTo>
                    <a:pt x="583" y="316"/>
                  </a:moveTo>
                  <a:cubicBezTo>
                    <a:pt x="734" y="316"/>
                    <a:pt x="869" y="425"/>
                    <a:pt x="894" y="581"/>
                  </a:cubicBezTo>
                  <a:cubicBezTo>
                    <a:pt x="922" y="749"/>
                    <a:pt x="806" y="909"/>
                    <a:pt x="634" y="938"/>
                  </a:cubicBezTo>
                  <a:cubicBezTo>
                    <a:pt x="622" y="939"/>
                    <a:pt x="608" y="940"/>
                    <a:pt x="597" y="941"/>
                  </a:cubicBezTo>
                  <a:cubicBezTo>
                    <a:pt x="592" y="941"/>
                    <a:pt x="587" y="941"/>
                    <a:pt x="582" y="941"/>
                  </a:cubicBezTo>
                  <a:cubicBezTo>
                    <a:pt x="430" y="941"/>
                    <a:pt x="298" y="831"/>
                    <a:pt x="275" y="678"/>
                  </a:cubicBezTo>
                  <a:cubicBezTo>
                    <a:pt x="249" y="519"/>
                    <a:pt x="347" y="369"/>
                    <a:pt x="498" y="327"/>
                  </a:cubicBezTo>
                  <a:cubicBezTo>
                    <a:pt x="510" y="323"/>
                    <a:pt x="522" y="320"/>
                    <a:pt x="534" y="319"/>
                  </a:cubicBezTo>
                  <a:cubicBezTo>
                    <a:pt x="550" y="317"/>
                    <a:pt x="567" y="316"/>
                    <a:pt x="583" y="316"/>
                  </a:cubicBezTo>
                  <a:close/>
                  <a:moveTo>
                    <a:pt x="585" y="1"/>
                  </a:moveTo>
                  <a:cubicBezTo>
                    <a:pt x="540" y="1"/>
                    <a:pt x="495" y="6"/>
                    <a:pt x="451" y="15"/>
                  </a:cubicBezTo>
                  <a:cubicBezTo>
                    <a:pt x="217" y="67"/>
                    <a:pt x="13" y="255"/>
                    <a:pt x="8" y="552"/>
                  </a:cubicBezTo>
                  <a:cubicBezTo>
                    <a:pt x="1" y="875"/>
                    <a:pt x="176" y="1349"/>
                    <a:pt x="771" y="2038"/>
                  </a:cubicBezTo>
                  <a:cubicBezTo>
                    <a:pt x="786" y="2055"/>
                    <a:pt x="802" y="2074"/>
                    <a:pt x="818" y="2091"/>
                  </a:cubicBezTo>
                  <a:cubicBezTo>
                    <a:pt x="1195" y="1212"/>
                    <a:pt x="1219" y="688"/>
                    <a:pt x="1112" y="376"/>
                  </a:cubicBezTo>
                  <a:cubicBezTo>
                    <a:pt x="1021" y="119"/>
                    <a:pt x="804" y="1"/>
                    <a:pt x="5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11"/>
            <p:cNvSpPr/>
            <p:nvPr/>
          </p:nvSpPr>
          <p:spPr>
            <a:xfrm>
              <a:off x="1654607" y="3376833"/>
              <a:ext cx="67111" cy="23047"/>
            </a:xfrm>
            <a:custGeom>
              <a:rect b="b" l="l" r="r" t="t"/>
              <a:pathLst>
                <a:path extrusionOk="0" h="193" w="562">
                  <a:moveTo>
                    <a:pt x="398" y="0"/>
                  </a:moveTo>
                  <a:cubicBezTo>
                    <a:pt x="358" y="0"/>
                    <a:pt x="314" y="4"/>
                    <a:pt x="267" y="12"/>
                  </a:cubicBezTo>
                  <a:cubicBezTo>
                    <a:pt x="116" y="37"/>
                    <a:pt x="1" y="96"/>
                    <a:pt x="8" y="143"/>
                  </a:cubicBezTo>
                  <a:cubicBezTo>
                    <a:pt x="13" y="174"/>
                    <a:pt x="76" y="192"/>
                    <a:pt x="164" y="192"/>
                  </a:cubicBezTo>
                  <a:cubicBezTo>
                    <a:pt x="203" y="192"/>
                    <a:pt x="248" y="189"/>
                    <a:pt x="295" y="181"/>
                  </a:cubicBezTo>
                  <a:cubicBezTo>
                    <a:pt x="445" y="156"/>
                    <a:pt x="562" y="97"/>
                    <a:pt x="553" y="50"/>
                  </a:cubicBezTo>
                  <a:cubicBezTo>
                    <a:pt x="548" y="18"/>
                    <a:pt x="485" y="0"/>
                    <a:pt x="3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5" name="Google Shape;655;p11"/>
          <p:cNvSpPr/>
          <p:nvPr/>
        </p:nvSpPr>
        <p:spPr>
          <a:xfrm rot="-10574182">
            <a:off x="4866467" y="-452057"/>
            <a:ext cx="3266547" cy="1184347"/>
          </a:xfrm>
          <a:custGeom>
            <a:rect b="b" l="l" r="r" t="t"/>
            <a:pathLst>
              <a:path extrusionOk="0" fill="none" h="19231" w="53041">
                <a:moveTo>
                  <a:pt x="53040" y="14789"/>
                </a:moveTo>
                <a:cubicBezTo>
                  <a:pt x="53040" y="14789"/>
                  <a:pt x="49618" y="17159"/>
                  <a:pt x="41611" y="7597"/>
                </a:cubicBezTo>
                <a:cubicBezTo>
                  <a:pt x="39545" y="5131"/>
                  <a:pt x="36120" y="1533"/>
                  <a:pt x="32481" y="2245"/>
                </a:cubicBezTo>
                <a:cubicBezTo>
                  <a:pt x="31418" y="2453"/>
                  <a:pt x="29859" y="3206"/>
                  <a:pt x="29615" y="4305"/>
                </a:cubicBezTo>
                <a:cubicBezTo>
                  <a:pt x="29228" y="6051"/>
                  <a:pt x="31316" y="6683"/>
                  <a:pt x="32165" y="5721"/>
                </a:cubicBezTo>
                <a:cubicBezTo>
                  <a:pt x="33756" y="3916"/>
                  <a:pt x="30902" y="2404"/>
                  <a:pt x="29468" y="1989"/>
                </a:cubicBezTo>
                <a:cubicBezTo>
                  <a:pt x="22600" y="1"/>
                  <a:pt x="23994" y="8233"/>
                  <a:pt x="15235" y="13731"/>
                </a:cubicBezTo>
                <a:cubicBezTo>
                  <a:pt x="6476" y="19230"/>
                  <a:pt x="1" y="17179"/>
                  <a:pt x="1" y="17179"/>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1"/>
          <p:cNvSpPr/>
          <p:nvPr/>
        </p:nvSpPr>
        <p:spPr>
          <a:xfrm flipH="1" rot="-10660648">
            <a:off x="5350107" y="4453542"/>
            <a:ext cx="1579044" cy="860990"/>
          </a:xfrm>
          <a:custGeom>
            <a:rect b="b" l="l" r="r" t="t"/>
            <a:pathLst>
              <a:path extrusionOk="0" fill="none" h="12439" w="22813">
                <a:moveTo>
                  <a:pt x="22812" y="0"/>
                </a:moveTo>
                <a:cubicBezTo>
                  <a:pt x="22812" y="0"/>
                  <a:pt x="20999" y="9660"/>
                  <a:pt x="12792" y="11049"/>
                </a:cubicBezTo>
                <a:cubicBezTo>
                  <a:pt x="4584" y="12439"/>
                  <a:pt x="0" y="710"/>
                  <a:pt x="0" y="710"/>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11"/>
          <p:cNvSpPr/>
          <p:nvPr/>
        </p:nvSpPr>
        <p:spPr>
          <a:xfrm>
            <a:off x="4120999" y="359776"/>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1"/>
          <p:cNvSpPr/>
          <p:nvPr/>
        </p:nvSpPr>
        <p:spPr>
          <a:xfrm>
            <a:off x="296738" y="1249700"/>
            <a:ext cx="186813" cy="186676"/>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9" name="Google Shape;659;p11"/>
          <p:cNvGrpSpPr/>
          <p:nvPr/>
        </p:nvGrpSpPr>
        <p:grpSpPr>
          <a:xfrm>
            <a:off x="8742671" y="2305987"/>
            <a:ext cx="262163" cy="531538"/>
            <a:chOff x="2322875" y="1049950"/>
            <a:chExt cx="1301705" cy="2640525"/>
          </a:xfrm>
        </p:grpSpPr>
        <p:sp>
          <p:nvSpPr>
            <p:cNvPr id="660" name="Google Shape;660;p11"/>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1"/>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1"/>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3" name="Google Shape;663;p11"/>
          <p:cNvSpPr/>
          <p:nvPr/>
        </p:nvSpPr>
        <p:spPr>
          <a:xfrm>
            <a:off x="8615213" y="342700"/>
            <a:ext cx="186813" cy="186676"/>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6"/>
        </a:solidFill>
      </p:bgPr>
    </p:bg>
    <p:spTree>
      <p:nvGrpSpPr>
        <p:cNvPr id="664" name="Shape 66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_1">
    <p:spTree>
      <p:nvGrpSpPr>
        <p:cNvPr id="665" name="Shape 665"/>
        <p:cNvGrpSpPr/>
        <p:nvPr/>
      </p:nvGrpSpPr>
      <p:grpSpPr>
        <a:xfrm>
          <a:off x="0" y="0"/>
          <a:ext cx="0" cy="0"/>
          <a:chOff x="0" y="0"/>
          <a:chExt cx="0" cy="0"/>
        </a:xfrm>
      </p:grpSpPr>
      <p:sp>
        <p:nvSpPr>
          <p:cNvPr id="666" name="Google Shape;666;p13"/>
          <p:cNvSpPr/>
          <p:nvPr/>
        </p:nvSpPr>
        <p:spPr>
          <a:xfrm flipH="1" rot="10800000">
            <a:off x="1505393" y="4573850"/>
            <a:ext cx="1816404" cy="572700"/>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3"/>
          <p:cNvSpPr/>
          <p:nvPr/>
        </p:nvSpPr>
        <p:spPr>
          <a:xfrm flipH="1">
            <a:off x="5822243" y="-50"/>
            <a:ext cx="1816404" cy="572700"/>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3"/>
          <p:cNvSpPr/>
          <p:nvPr/>
        </p:nvSpPr>
        <p:spPr>
          <a:xfrm rot="5400000">
            <a:off x="270216" y="-270183"/>
            <a:ext cx="2226875" cy="2767242"/>
          </a:xfrm>
          <a:custGeom>
            <a:rect b="b" l="l" r="r" t="t"/>
            <a:pathLst>
              <a:path extrusionOk="0" h="28685" w="23083">
                <a:moveTo>
                  <a:pt x="0" y="1"/>
                </a:moveTo>
                <a:lnTo>
                  <a:pt x="0" y="28685"/>
                </a:lnTo>
                <a:lnTo>
                  <a:pt x="21459" y="28685"/>
                </a:lnTo>
                <a:cubicBezTo>
                  <a:pt x="21459" y="28685"/>
                  <a:pt x="23082" y="26140"/>
                  <a:pt x="18030" y="21621"/>
                </a:cubicBezTo>
                <a:cubicBezTo>
                  <a:pt x="12978" y="17100"/>
                  <a:pt x="5798" y="19892"/>
                  <a:pt x="5866" y="10775"/>
                </a:cubicBezTo>
                <a:cubicBezTo>
                  <a:pt x="5932" y="1659"/>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3"/>
          <p:cNvSpPr/>
          <p:nvPr/>
        </p:nvSpPr>
        <p:spPr>
          <a:xfrm>
            <a:off x="6527124" y="2252751"/>
            <a:ext cx="2616871" cy="2890847"/>
          </a:xfrm>
          <a:custGeom>
            <a:rect b="b" l="l" r="r" t="t"/>
            <a:pathLst>
              <a:path extrusionOk="0" h="39602" w="35850">
                <a:moveTo>
                  <a:pt x="35849" y="0"/>
                </a:moveTo>
                <a:cubicBezTo>
                  <a:pt x="31348" y="819"/>
                  <a:pt x="27986" y="1572"/>
                  <a:pt x="29982" y="14272"/>
                </a:cubicBezTo>
                <a:cubicBezTo>
                  <a:pt x="31965" y="26890"/>
                  <a:pt x="26923" y="30426"/>
                  <a:pt x="13686" y="30426"/>
                </a:cubicBezTo>
                <a:cubicBezTo>
                  <a:pt x="13600" y="30426"/>
                  <a:pt x="13514" y="30425"/>
                  <a:pt x="13427" y="30425"/>
                </a:cubicBezTo>
                <a:cubicBezTo>
                  <a:pt x="13395" y="30425"/>
                  <a:pt x="13362" y="30425"/>
                  <a:pt x="13330" y="30425"/>
                </a:cubicBezTo>
                <a:cubicBezTo>
                  <a:pt x="0" y="30425"/>
                  <a:pt x="1035" y="39600"/>
                  <a:pt x="1035" y="39600"/>
                </a:cubicBezTo>
                <a:lnTo>
                  <a:pt x="1035" y="39601"/>
                </a:lnTo>
                <a:lnTo>
                  <a:pt x="35849" y="39601"/>
                </a:lnTo>
                <a:lnTo>
                  <a:pt x="3584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71" name="Google Shape;671;p13"/>
          <p:cNvSpPr txBox="1"/>
          <p:nvPr>
            <p:ph idx="1" type="subTitle"/>
          </p:nvPr>
        </p:nvSpPr>
        <p:spPr>
          <a:xfrm>
            <a:off x="726150" y="2261443"/>
            <a:ext cx="2336700" cy="576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72" name="Google Shape;672;p13"/>
          <p:cNvSpPr txBox="1"/>
          <p:nvPr>
            <p:ph idx="2" type="subTitle"/>
          </p:nvPr>
        </p:nvSpPr>
        <p:spPr>
          <a:xfrm>
            <a:off x="3400650" y="2261443"/>
            <a:ext cx="2342700" cy="576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73" name="Google Shape;673;p13"/>
          <p:cNvSpPr txBox="1"/>
          <p:nvPr>
            <p:ph idx="3" type="subTitle"/>
          </p:nvPr>
        </p:nvSpPr>
        <p:spPr>
          <a:xfrm>
            <a:off x="725975" y="3844244"/>
            <a:ext cx="2336700" cy="576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74" name="Google Shape;674;p13"/>
          <p:cNvSpPr txBox="1"/>
          <p:nvPr>
            <p:ph idx="4" type="subTitle"/>
          </p:nvPr>
        </p:nvSpPr>
        <p:spPr>
          <a:xfrm>
            <a:off x="3400650" y="3844240"/>
            <a:ext cx="2342700" cy="576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75" name="Google Shape;675;p13"/>
          <p:cNvSpPr txBox="1"/>
          <p:nvPr>
            <p:ph idx="5" type="subTitle"/>
          </p:nvPr>
        </p:nvSpPr>
        <p:spPr>
          <a:xfrm>
            <a:off x="6075325" y="2261443"/>
            <a:ext cx="2342700" cy="576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76" name="Google Shape;676;p13"/>
          <p:cNvSpPr txBox="1"/>
          <p:nvPr>
            <p:ph idx="6" type="subTitle"/>
          </p:nvPr>
        </p:nvSpPr>
        <p:spPr>
          <a:xfrm>
            <a:off x="6075325" y="3844243"/>
            <a:ext cx="2342700" cy="576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77" name="Google Shape;677;p13"/>
          <p:cNvSpPr txBox="1"/>
          <p:nvPr>
            <p:ph hasCustomPrompt="1" idx="7" type="title"/>
          </p:nvPr>
        </p:nvSpPr>
        <p:spPr>
          <a:xfrm>
            <a:off x="725975" y="1447052"/>
            <a:ext cx="914400" cy="4482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78" name="Google Shape;678;p13"/>
          <p:cNvSpPr txBox="1"/>
          <p:nvPr>
            <p:ph hasCustomPrompt="1" idx="8" type="title"/>
          </p:nvPr>
        </p:nvSpPr>
        <p:spPr>
          <a:xfrm>
            <a:off x="725975" y="3039574"/>
            <a:ext cx="9144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79" name="Google Shape;679;p13"/>
          <p:cNvSpPr txBox="1"/>
          <p:nvPr>
            <p:ph hasCustomPrompt="1" idx="9" type="title"/>
          </p:nvPr>
        </p:nvSpPr>
        <p:spPr>
          <a:xfrm>
            <a:off x="3400644" y="1447052"/>
            <a:ext cx="914400" cy="4482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80" name="Google Shape;680;p13"/>
          <p:cNvSpPr txBox="1"/>
          <p:nvPr>
            <p:ph hasCustomPrompt="1" idx="13" type="title"/>
          </p:nvPr>
        </p:nvSpPr>
        <p:spPr>
          <a:xfrm>
            <a:off x="3400644" y="3039566"/>
            <a:ext cx="914400" cy="4482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81" name="Google Shape;681;p13"/>
          <p:cNvSpPr txBox="1"/>
          <p:nvPr>
            <p:ph hasCustomPrompt="1" idx="14" type="title"/>
          </p:nvPr>
        </p:nvSpPr>
        <p:spPr>
          <a:xfrm>
            <a:off x="6075320" y="1447052"/>
            <a:ext cx="914400" cy="447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82" name="Google Shape;682;p13"/>
          <p:cNvSpPr txBox="1"/>
          <p:nvPr>
            <p:ph hasCustomPrompt="1" idx="15" type="title"/>
          </p:nvPr>
        </p:nvSpPr>
        <p:spPr>
          <a:xfrm>
            <a:off x="6075326" y="3039574"/>
            <a:ext cx="916200" cy="4482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83" name="Google Shape;683;p13"/>
          <p:cNvSpPr txBox="1"/>
          <p:nvPr>
            <p:ph idx="16" type="subTitle"/>
          </p:nvPr>
        </p:nvSpPr>
        <p:spPr>
          <a:xfrm>
            <a:off x="725975" y="1875243"/>
            <a:ext cx="2342700" cy="484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000">
                <a:latin typeface="Work Sans"/>
                <a:ea typeface="Work Sans"/>
                <a:cs typeface="Work Sans"/>
                <a:sym typeface="Work Sa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p:txBody>
      </p:sp>
      <p:sp>
        <p:nvSpPr>
          <p:cNvPr id="684" name="Google Shape;684;p13"/>
          <p:cNvSpPr txBox="1"/>
          <p:nvPr>
            <p:ph idx="17" type="subTitle"/>
          </p:nvPr>
        </p:nvSpPr>
        <p:spPr>
          <a:xfrm>
            <a:off x="3400644" y="1875243"/>
            <a:ext cx="2342700" cy="484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000">
                <a:latin typeface="Work Sans"/>
                <a:ea typeface="Work Sans"/>
                <a:cs typeface="Work Sans"/>
                <a:sym typeface="Work Sa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p:txBody>
      </p:sp>
      <p:sp>
        <p:nvSpPr>
          <p:cNvPr id="685" name="Google Shape;685;p13"/>
          <p:cNvSpPr txBox="1"/>
          <p:nvPr>
            <p:ph idx="18" type="subTitle"/>
          </p:nvPr>
        </p:nvSpPr>
        <p:spPr>
          <a:xfrm>
            <a:off x="725975" y="3463243"/>
            <a:ext cx="2342700" cy="484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000">
                <a:latin typeface="Work Sans"/>
                <a:ea typeface="Work Sans"/>
                <a:cs typeface="Work Sans"/>
                <a:sym typeface="Work Sa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p:txBody>
      </p:sp>
      <p:sp>
        <p:nvSpPr>
          <p:cNvPr id="686" name="Google Shape;686;p13"/>
          <p:cNvSpPr txBox="1"/>
          <p:nvPr>
            <p:ph idx="19" type="subTitle"/>
          </p:nvPr>
        </p:nvSpPr>
        <p:spPr>
          <a:xfrm>
            <a:off x="3400644" y="3463243"/>
            <a:ext cx="2342700" cy="484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000">
                <a:latin typeface="Work Sans"/>
                <a:ea typeface="Work Sans"/>
                <a:cs typeface="Work Sans"/>
                <a:sym typeface="Work Sa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p:txBody>
      </p:sp>
      <p:sp>
        <p:nvSpPr>
          <p:cNvPr id="687" name="Google Shape;687;p13"/>
          <p:cNvSpPr txBox="1"/>
          <p:nvPr>
            <p:ph idx="20" type="subTitle"/>
          </p:nvPr>
        </p:nvSpPr>
        <p:spPr>
          <a:xfrm>
            <a:off x="6075320" y="1875243"/>
            <a:ext cx="2342700" cy="484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000">
                <a:latin typeface="Work Sans"/>
                <a:ea typeface="Work Sans"/>
                <a:cs typeface="Work Sans"/>
                <a:sym typeface="Work Sa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p:txBody>
      </p:sp>
      <p:sp>
        <p:nvSpPr>
          <p:cNvPr id="688" name="Google Shape;688;p13"/>
          <p:cNvSpPr txBox="1"/>
          <p:nvPr>
            <p:ph idx="21" type="subTitle"/>
          </p:nvPr>
        </p:nvSpPr>
        <p:spPr>
          <a:xfrm>
            <a:off x="6075320" y="3463243"/>
            <a:ext cx="2342700" cy="4848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000">
                <a:latin typeface="Work Sans"/>
                <a:ea typeface="Work Sans"/>
                <a:cs typeface="Work Sans"/>
                <a:sym typeface="Work Sa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p:txBody>
      </p:sp>
      <p:grpSp>
        <p:nvGrpSpPr>
          <p:cNvPr id="689" name="Google Shape;689;p13"/>
          <p:cNvGrpSpPr/>
          <p:nvPr/>
        </p:nvGrpSpPr>
        <p:grpSpPr>
          <a:xfrm flipH="1" rot="1386721">
            <a:off x="-128287" y="4560984"/>
            <a:ext cx="1074878" cy="914756"/>
            <a:chOff x="725975" y="529375"/>
            <a:chExt cx="4581126" cy="3898687"/>
          </a:xfrm>
        </p:grpSpPr>
        <p:sp>
          <p:nvSpPr>
            <p:cNvPr id="690" name="Google Shape;690;p13"/>
            <p:cNvSpPr/>
            <p:nvPr/>
          </p:nvSpPr>
          <p:spPr>
            <a:xfrm>
              <a:off x="725975" y="738407"/>
              <a:ext cx="4581126" cy="3689182"/>
            </a:xfrm>
            <a:custGeom>
              <a:rect b="b" l="l" r="r" t="t"/>
              <a:pathLst>
                <a:path extrusionOk="0" h="23367" w="29722">
                  <a:moveTo>
                    <a:pt x="23737" y="0"/>
                  </a:moveTo>
                  <a:cubicBezTo>
                    <a:pt x="23545" y="0"/>
                    <a:pt x="23350" y="24"/>
                    <a:pt x="23156" y="73"/>
                  </a:cubicBezTo>
                  <a:lnTo>
                    <a:pt x="2015" y="5472"/>
                  </a:lnTo>
                  <a:cubicBezTo>
                    <a:pt x="759" y="5793"/>
                    <a:pt x="0" y="7071"/>
                    <a:pt x="320" y="8326"/>
                  </a:cubicBezTo>
                  <a:lnTo>
                    <a:pt x="3710" y="21599"/>
                  </a:lnTo>
                  <a:cubicBezTo>
                    <a:pt x="3981" y="22660"/>
                    <a:pt x="4937" y="23367"/>
                    <a:pt x="5984" y="23367"/>
                  </a:cubicBezTo>
                  <a:cubicBezTo>
                    <a:pt x="6175" y="23367"/>
                    <a:pt x="6370" y="23343"/>
                    <a:pt x="6564" y="23294"/>
                  </a:cubicBezTo>
                  <a:lnTo>
                    <a:pt x="27706" y="17895"/>
                  </a:lnTo>
                  <a:cubicBezTo>
                    <a:pt x="28964" y="17577"/>
                    <a:pt x="29722" y="16299"/>
                    <a:pt x="29401" y="15042"/>
                  </a:cubicBezTo>
                  <a:lnTo>
                    <a:pt x="26011" y="1768"/>
                  </a:lnTo>
                  <a:cubicBezTo>
                    <a:pt x="25740" y="706"/>
                    <a:pt x="24785" y="0"/>
                    <a:pt x="237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3"/>
            <p:cNvSpPr/>
            <p:nvPr/>
          </p:nvSpPr>
          <p:spPr>
            <a:xfrm>
              <a:off x="1332633" y="250585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3"/>
            <p:cNvSpPr/>
            <p:nvPr/>
          </p:nvSpPr>
          <p:spPr>
            <a:xfrm>
              <a:off x="1216271" y="2037682"/>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3"/>
            <p:cNvSpPr/>
            <p:nvPr/>
          </p:nvSpPr>
          <p:spPr>
            <a:xfrm>
              <a:off x="1099508" y="156150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3"/>
            <p:cNvSpPr/>
            <p:nvPr/>
          </p:nvSpPr>
          <p:spPr>
            <a:xfrm>
              <a:off x="982908" y="110215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3"/>
            <p:cNvSpPr/>
            <p:nvPr/>
          </p:nvSpPr>
          <p:spPr>
            <a:xfrm>
              <a:off x="1449383" y="2973732"/>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3"/>
            <p:cNvSpPr/>
            <p:nvPr/>
          </p:nvSpPr>
          <p:spPr>
            <a:xfrm>
              <a:off x="1249249" y="738722"/>
              <a:ext cx="4057846" cy="3689340"/>
            </a:xfrm>
            <a:custGeom>
              <a:rect b="b" l="l" r="r" t="t"/>
              <a:pathLst>
                <a:path extrusionOk="0" h="23368" w="26327">
                  <a:moveTo>
                    <a:pt x="20344" y="1"/>
                  </a:moveTo>
                  <a:cubicBezTo>
                    <a:pt x="20281" y="1"/>
                    <a:pt x="20217" y="3"/>
                    <a:pt x="20153" y="8"/>
                  </a:cubicBezTo>
                  <a:cubicBezTo>
                    <a:pt x="20810" y="4619"/>
                    <a:pt x="21133" y="18976"/>
                    <a:pt x="0" y="20368"/>
                  </a:cubicBezTo>
                  <a:lnTo>
                    <a:pt x="315" y="21600"/>
                  </a:lnTo>
                  <a:cubicBezTo>
                    <a:pt x="586" y="22661"/>
                    <a:pt x="1541" y="23367"/>
                    <a:pt x="2588" y="23367"/>
                  </a:cubicBezTo>
                  <a:cubicBezTo>
                    <a:pt x="2780" y="23367"/>
                    <a:pt x="2975" y="23343"/>
                    <a:pt x="3169" y="23294"/>
                  </a:cubicBezTo>
                  <a:lnTo>
                    <a:pt x="24311" y="17897"/>
                  </a:lnTo>
                  <a:cubicBezTo>
                    <a:pt x="25569" y="17575"/>
                    <a:pt x="26327" y="16297"/>
                    <a:pt x="26006" y="15040"/>
                  </a:cubicBezTo>
                  <a:lnTo>
                    <a:pt x="22616" y="1766"/>
                  </a:lnTo>
                  <a:cubicBezTo>
                    <a:pt x="22345" y="705"/>
                    <a:pt x="21391" y="1"/>
                    <a:pt x="20344" y="1"/>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3"/>
            <p:cNvSpPr/>
            <p:nvPr/>
          </p:nvSpPr>
          <p:spPr>
            <a:xfrm>
              <a:off x="2004797" y="666256"/>
              <a:ext cx="1153528" cy="334548"/>
            </a:xfrm>
            <a:custGeom>
              <a:rect b="b" l="l" r="r" t="t"/>
              <a:pathLst>
                <a:path extrusionOk="0" h="2119" w="7484">
                  <a:moveTo>
                    <a:pt x="7427" y="0"/>
                  </a:moveTo>
                  <a:lnTo>
                    <a:pt x="1" y="1897"/>
                  </a:lnTo>
                  <a:lnTo>
                    <a:pt x="57" y="2119"/>
                  </a:lnTo>
                  <a:lnTo>
                    <a:pt x="7484" y="221"/>
                  </a:lnTo>
                  <a:lnTo>
                    <a:pt x="742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3"/>
            <p:cNvSpPr/>
            <p:nvPr/>
          </p:nvSpPr>
          <p:spPr>
            <a:xfrm>
              <a:off x="1850975" y="529375"/>
              <a:ext cx="1513581" cy="829817"/>
            </a:xfrm>
            <a:custGeom>
              <a:rect b="b" l="l" r="r" t="t"/>
              <a:pathLst>
                <a:path extrusionOk="0" h="5256" w="9820">
                  <a:moveTo>
                    <a:pt x="9069" y="0"/>
                  </a:moveTo>
                  <a:lnTo>
                    <a:pt x="8248" y="212"/>
                  </a:lnTo>
                  <a:lnTo>
                    <a:pt x="822" y="2106"/>
                  </a:lnTo>
                  <a:lnTo>
                    <a:pt x="1" y="2317"/>
                  </a:lnTo>
                  <a:lnTo>
                    <a:pt x="170" y="2981"/>
                  </a:lnTo>
                  <a:lnTo>
                    <a:pt x="226" y="3202"/>
                  </a:lnTo>
                  <a:lnTo>
                    <a:pt x="694" y="5034"/>
                  </a:lnTo>
                  <a:lnTo>
                    <a:pt x="751" y="5256"/>
                  </a:lnTo>
                  <a:lnTo>
                    <a:pt x="1572" y="5045"/>
                  </a:lnTo>
                  <a:lnTo>
                    <a:pt x="1516" y="4824"/>
                  </a:lnTo>
                  <a:lnTo>
                    <a:pt x="1049" y="2991"/>
                  </a:lnTo>
                  <a:lnTo>
                    <a:pt x="991" y="2771"/>
                  </a:lnTo>
                  <a:lnTo>
                    <a:pt x="8418" y="875"/>
                  </a:lnTo>
                  <a:lnTo>
                    <a:pt x="8473" y="1097"/>
                  </a:lnTo>
                  <a:lnTo>
                    <a:pt x="8942" y="2928"/>
                  </a:lnTo>
                  <a:lnTo>
                    <a:pt x="8999" y="3150"/>
                  </a:lnTo>
                  <a:lnTo>
                    <a:pt x="9820" y="2939"/>
                  </a:lnTo>
                  <a:lnTo>
                    <a:pt x="9763" y="2718"/>
                  </a:lnTo>
                  <a:lnTo>
                    <a:pt x="9296" y="885"/>
                  </a:lnTo>
                  <a:lnTo>
                    <a:pt x="9240" y="665"/>
                  </a:lnTo>
                  <a:lnTo>
                    <a:pt x="906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3"/>
            <p:cNvSpPr/>
            <p:nvPr/>
          </p:nvSpPr>
          <p:spPr>
            <a:xfrm>
              <a:off x="1947306" y="1248986"/>
              <a:ext cx="135482" cy="68204"/>
            </a:xfrm>
            <a:custGeom>
              <a:rect b="b" l="l" r="r" t="t"/>
              <a:pathLst>
                <a:path extrusionOk="0" h="432" w="879">
                  <a:moveTo>
                    <a:pt x="822" y="1"/>
                  </a:moveTo>
                  <a:lnTo>
                    <a:pt x="1" y="211"/>
                  </a:lnTo>
                  <a:lnTo>
                    <a:pt x="57" y="431"/>
                  </a:lnTo>
                  <a:lnTo>
                    <a:pt x="878" y="222"/>
                  </a:lnTo>
                  <a:lnTo>
                    <a:pt x="82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3"/>
            <p:cNvSpPr/>
            <p:nvPr/>
          </p:nvSpPr>
          <p:spPr>
            <a:xfrm>
              <a:off x="3218884" y="917914"/>
              <a:ext cx="135328" cy="68204"/>
            </a:xfrm>
            <a:custGeom>
              <a:rect b="b" l="l" r="r" t="t"/>
              <a:pathLst>
                <a:path extrusionOk="0" h="432" w="878">
                  <a:moveTo>
                    <a:pt x="821" y="0"/>
                  </a:moveTo>
                  <a:lnTo>
                    <a:pt x="0" y="210"/>
                  </a:lnTo>
                  <a:lnTo>
                    <a:pt x="57" y="431"/>
                  </a:lnTo>
                  <a:lnTo>
                    <a:pt x="878" y="221"/>
                  </a:lnTo>
                  <a:lnTo>
                    <a:pt x="8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3"/>
            <p:cNvSpPr/>
            <p:nvPr/>
          </p:nvSpPr>
          <p:spPr>
            <a:xfrm>
              <a:off x="3834328" y="798716"/>
              <a:ext cx="974117" cy="2885099"/>
            </a:xfrm>
            <a:custGeom>
              <a:rect b="b" l="l" r="r" t="t"/>
              <a:pathLst>
                <a:path extrusionOk="0" h="18274" w="6320">
                  <a:moveTo>
                    <a:pt x="1769" y="0"/>
                  </a:moveTo>
                  <a:lnTo>
                    <a:pt x="0" y="453"/>
                  </a:lnTo>
                  <a:lnTo>
                    <a:pt x="4551" y="18274"/>
                  </a:lnTo>
                  <a:lnTo>
                    <a:pt x="6320" y="17823"/>
                  </a:lnTo>
                  <a:lnTo>
                    <a:pt x="176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3"/>
            <p:cNvSpPr/>
            <p:nvPr/>
          </p:nvSpPr>
          <p:spPr>
            <a:xfrm>
              <a:off x="4280999" y="2213781"/>
              <a:ext cx="87547" cy="81150"/>
            </a:xfrm>
            <a:custGeom>
              <a:rect b="b" l="l" r="r" t="t"/>
              <a:pathLst>
                <a:path extrusionOk="0" h="514" w="568">
                  <a:moveTo>
                    <a:pt x="285" y="0"/>
                  </a:moveTo>
                  <a:cubicBezTo>
                    <a:pt x="264" y="0"/>
                    <a:pt x="242" y="3"/>
                    <a:pt x="221" y="9"/>
                  </a:cubicBezTo>
                  <a:cubicBezTo>
                    <a:pt x="83" y="43"/>
                    <a:pt x="0" y="184"/>
                    <a:pt x="35" y="320"/>
                  </a:cubicBezTo>
                  <a:cubicBezTo>
                    <a:pt x="64" y="436"/>
                    <a:pt x="169" y="514"/>
                    <a:pt x="283" y="514"/>
                  </a:cubicBezTo>
                  <a:cubicBezTo>
                    <a:pt x="304" y="514"/>
                    <a:pt x="325" y="511"/>
                    <a:pt x="347" y="506"/>
                  </a:cubicBezTo>
                  <a:cubicBezTo>
                    <a:pt x="484" y="471"/>
                    <a:pt x="567" y="331"/>
                    <a:pt x="532" y="194"/>
                  </a:cubicBezTo>
                  <a:cubicBezTo>
                    <a:pt x="502" y="78"/>
                    <a:pt x="398" y="0"/>
                    <a:pt x="2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3"/>
            <p:cNvSpPr/>
            <p:nvPr/>
          </p:nvSpPr>
          <p:spPr>
            <a:xfrm>
              <a:off x="4035931" y="1908286"/>
              <a:ext cx="571677" cy="667201"/>
            </a:xfrm>
            <a:custGeom>
              <a:rect b="b" l="l" r="r" t="t"/>
              <a:pathLst>
                <a:path extrusionOk="0" h="4226" w="3709">
                  <a:moveTo>
                    <a:pt x="2568" y="546"/>
                  </a:moveTo>
                  <a:lnTo>
                    <a:pt x="3232" y="3150"/>
                  </a:lnTo>
                  <a:lnTo>
                    <a:pt x="3166" y="3165"/>
                  </a:lnTo>
                  <a:lnTo>
                    <a:pt x="1142" y="3682"/>
                  </a:lnTo>
                  <a:lnTo>
                    <a:pt x="478" y="1077"/>
                  </a:lnTo>
                  <a:lnTo>
                    <a:pt x="1354" y="853"/>
                  </a:lnTo>
                  <a:lnTo>
                    <a:pt x="1420" y="837"/>
                  </a:lnTo>
                  <a:lnTo>
                    <a:pt x="1763" y="2179"/>
                  </a:lnTo>
                  <a:cubicBezTo>
                    <a:pt x="1774" y="2223"/>
                    <a:pt x="1813" y="2247"/>
                    <a:pt x="1856" y="2252"/>
                  </a:cubicBezTo>
                  <a:cubicBezTo>
                    <a:pt x="1866" y="2253"/>
                    <a:pt x="1875" y="2258"/>
                    <a:pt x="1886" y="2258"/>
                  </a:cubicBezTo>
                  <a:cubicBezTo>
                    <a:pt x="1888" y="2258"/>
                    <a:pt x="1890" y="2258"/>
                    <a:pt x="1892" y="2257"/>
                  </a:cubicBezTo>
                  <a:cubicBezTo>
                    <a:pt x="1949" y="2242"/>
                    <a:pt x="1982" y="2185"/>
                    <a:pt x="1968" y="2127"/>
                  </a:cubicBezTo>
                  <a:lnTo>
                    <a:pt x="1625" y="786"/>
                  </a:lnTo>
                  <a:lnTo>
                    <a:pt x="2502" y="562"/>
                  </a:lnTo>
                  <a:lnTo>
                    <a:pt x="2568" y="546"/>
                  </a:lnTo>
                  <a:close/>
                  <a:moveTo>
                    <a:pt x="2813" y="0"/>
                  </a:moveTo>
                  <a:lnTo>
                    <a:pt x="2747" y="17"/>
                  </a:lnTo>
                  <a:lnTo>
                    <a:pt x="0" y="719"/>
                  </a:lnTo>
                  <a:lnTo>
                    <a:pt x="896" y="4225"/>
                  </a:lnTo>
                  <a:lnTo>
                    <a:pt x="3643" y="3524"/>
                  </a:lnTo>
                  <a:lnTo>
                    <a:pt x="3709" y="3508"/>
                  </a:lnTo>
                  <a:lnTo>
                    <a:pt x="281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3"/>
            <p:cNvSpPr/>
            <p:nvPr/>
          </p:nvSpPr>
          <p:spPr>
            <a:xfrm>
              <a:off x="4253718" y="2482491"/>
              <a:ext cx="279750" cy="97728"/>
            </a:xfrm>
            <a:custGeom>
              <a:rect b="b" l="l" r="r" t="t"/>
              <a:pathLst>
                <a:path extrusionOk="0" h="619" w="1815">
                  <a:moveTo>
                    <a:pt x="1772" y="1"/>
                  </a:moveTo>
                  <a:lnTo>
                    <a:pt x="0" y="453"/>
                  </a:lnTo>
                  <a:lnTo>
                    <a:pt x="43" y="618"/>
                  </a:lnTo>
                  <a:lnTo>
                    <a:pt x="1815" y="166"/>
                  </a:lnTo>
                  <a:lnTo>
                    <a:pt x="17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3"/>
            <p:cNvSpPr/>
            <p:nvPr/>
          </p:nvSpPr>
          <p:spPr>
            <a:xfrm>
              <a:off x="1223509" y="1481699"/>
              <a:ext cx="974272" cy="2885257"/>
            </a:xfrm>
            <a:custGeom>
              <a:rect b="b" l="l" r="r" t="t"/>
              <a:pathLst>
                <a:path extrusionOk="0" h="18275" w="6321">
                  <a:moveTo>
                    <a:pt x="1770" y="0"/>
                  </a:moveTo>
                  <a:lnTo>
                    <a:pt x="1" y="452"/>
                  </a:lnTo>
                  <a:lnTo>
                    <a:pt x="4552" y="18274"/>
                  </a:lnTo>
                  <a:lnTo>
                    <a:pt x="6321" y="17822"/>
                  </a:lnTo>
                  <a:lnTo>
                    <a:pt x="177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3"/>
            <p:cNvSpPr/>
            <p:nvPr/>
          </p:nvSpPr>
          <p:spPr>
            <a:xfrm>
              <a:off x="1670179" y="2896448"/>
              <a:ext cx="87547" cy="81308"/>
            </a:xfrm>
            <a:custGeom>
              <a:rect b="b" l="l" r="r" t="t"/>
              <a:pathLst>
                <a:path extrusionOk="0" h="515" w="568">
                  <a:moveTo>
                    <a:pt x="286" y="1"/>
                  </a:moveTo>
                  <a:cubicBezTo>
                    <a:pt x="264" y="1"/>
                    <a:pt x="242" y="4"/>
                    <a:pt x="221" y="9"/>
                  </a:cubicBezTo>
                  <a:cubicBezTo>
                    <a:pt x="84" y="45"/>
                    <a:pt x="1" y="184"/>
                    <a:pt x="36" y="322"/>
                  </a:cubicBezTo>
                  <a:cubicBezTo>
                    <a:pt x="65" y="437"/>
                    <a:pt x="169" y="514"/>
                    <a:pt x="284" y="514"/>
                  </a:cubicBezTo>
                  <a:cubicBezTo>
                    <a:pt x="305" y="514"/>
                    <a:pt x="326" y="512"/>
                    <a:pt x="348" y="506"/>
                  </a:cubicBezTo>
                  <a:cubicBezTo>
                    <a:pt x="485" y="472"/>
                    <a:pt x="567" y="332"/>
                    <a:pt x="533" y="195"/>
                  </a:cubicBezTo>
                  <a:cubicBezTo>
                    <a:pt x="503" y="78"/>
                    <a:pt x="400" y="1"/>
                    <a:pt x="2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3"/>
            <p:cNvSpPr/>
            <p:nvPr/>
          </p:nvSpPr>
          <p:spPr>
            <a:xfrm>
              <a:off x="1425266" y="2591111"/>
              <a:ext cx="571523" cy="667043"/>
            </a:xfrm>
            <a:custGeom>
              <a:rect b="b" l="l" r="r" t="t"/>
              <a:pathLst>
                <a:path extrusionOk="0" h="4225" w="3708">
                  <a:moveTo>
                    <a:pt x="2566" y="546"/>
                  </a:moveTo>
                  <a:lnTo>
                    <a:pt x="3231" y="3149"/>
                  </a:lnTo>
                  <a:lnTo>
                    <a:pt x="3166" y="3164"/>
                  </a:lnTo>
                  <a:lnTo>
                    <a:pt x="1142" y="3681"/>
                  </a:lnTo>
                  <a:lnTo>
                    <a:pt x="477" y="1078"/>
                  </a:lnTo>
                  <a:lnTo>
                    <a:pt x="1354" y="854"/>
                  </a:lnTo>
                  <a:lnTo>
                    <a:pt x="1419" y="838"/>
                  </a:lnTo>
                  <a:lnTo>
                    <a:pt x="1762" y="2179"/>
                  </a:lnTo>
                  <a:cubicBezTo>
                    <a:pt x="1772" y="2224"/>
                    <a:pt x="1813" y="2246"/>
                    <a:pt x="1855" y="2252"/>
                  </a:cubicBezTo>
                  <a:cubicBezTo>
                    <a:pt x="1866" y="2252"/>
                    <a:pt x="1875" y="2257"/>
                    <a:pt x="1886" y="2257"/>
                  </a:cubicBezTo>
                  <a:cubicBezTo>
                    <a:pt x="1888" y="2257"/>
                    <a:pt x="1890" y="2257"/>
                    <a:pt x="1892" y="2257"/>
                  </a:cubicBezTo>
                  <a:cubicBezTo>
                    <a:pt x="1948" y="2242"/>
                    <a:pt x="1982" y="2184"/>
                    <a:pt x="1967" y="2128"/>
                  </a:cubicBezTo>
                  <a:lnTo>
                    <a:pt x="1625" y="785"/>
                  </a:lnTo>
                  <a:lnTo>
                    <a:pt x="2501" y="562"/>
                  </a:lnTo>
                  <a:lnTo>
                    <a:pt x="2566" y="546"/>
                  </a:lnTo>
                  <a:close/>
                  <a:moveTo>
                    <a:pt x="2812" y="1"/>
                  </a:moveTo>
                  <a:lnTo>
                    <a:pt x="2747" y="17"/>
                  </a:lnTo>
                  <a:lnTo>
                    <a:pt x="0" y="717"/>
                  </a:lnTo>
                  <a:lnTo>
                    <a:pt x="896" y="4224"/>
                  </a:lnTo>
                  <a:lnTo>
                    <a:pt x="3642" y="3522"/>
                  </a:lnTo>
                  <a:lnTo>
                    <a:pt x="3708" y="3506"/>
                  </a:lnTo>
                  <a:lnTo>
                    <a:pt x="281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3"/>
            <p:cNvSpPr/>
            <p:nvPr/>
          </p:nvSpPr>
          <p:spPr>
            <a:xfrm>
              <a:off x="1643207" y="3165315"/>
              <a:ext cx="279596" cy="97570"/>
            </a:xfrm>
            <a:custGeom>
              <a:rect b="b" l="l" r="r" t="t"/>
              <a:pathLst>
                <a:path extrusionOk="0" h="618" w="1814">
                  <a:moveTo>
                    <a:pt x="1771" y="1"/>
                  </a:moveTo>
                  <a:lnTo>
                    <a:pt x="0" y="453"/>
                  </a:lnTo>
                  <a:lnTo>
                    <a:pt x="42" y="618"/>
                  </a:lnTo>
                  <a:lnTo>
                    <a:pt x="1814" y="166"/>
                  </a:lnTo>
                  <a:lnTo>
                    <a:pt x="177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3"/>
            <p:cNvSpPr/>
            <p:nvPr/>
          </p:nvSpPr>
          <p:spPr>
            <a:xfrm>
              <a:off x="1908311" y="1270615"/>
              <a:ext cx="241680" cy="102780"/>
            </a:xfrm>
            <a:custGeom>
              <a:rect b="b" l="l" r="r" t="t"/>
              <a:pathLst>
                <a:path extrusionOk="0" h="651" w="1568">
                  <a:moveTo>
                    <a:pt x="1500" y="0"/>
                  </a:moveTo>
                  <a:lnTo>
                    <a:pt x="1537" y="146"/>
                  </a:lnTo>
                  <a:lnTo>
                    <a:pt x="1" y="540"/>
                  </a:lnTo>
                  <a:lnTo>
                    <a:pt x="29" y="651"/>
                  </a:lnTo>
                  <a:lnTo>
                    <a:pt x="1567" y="258"/>
                  </a:lnTo>
                  <a:lnTo>
                    <a:pt x="15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3"/>
            <p:cNvSpPr/>
            <p:nvPr/>
          </p:nvSpPr>
          <p:spPr>
            <a:xfrm>
              <a:off x="1902146" y="1270141"/>
              <a:ext cx="242913" cy="85413"/>
            </a:xfrm>
            <a:custGeom>
              <a:rect b="b" l="l" r="r" t="t"/>
              <a:pathLst>
                <a:path extrusionOk="0" h="541" w="1576">
                  <a:moveTo>
                    <a:pt x="1538" y="1"/>
                  </a:moveTo>
                  <a:lnTo>
                    <a:pt x="0" y="393"/>
                  </a:lnTo>
                  <a:lnTo>
                    <a:pt x="38" y="541"/>
                  </a:lnTo>
                  <a:lnTo>
                    <a:pt x="1575" y="148"/>
                  </a:lnTo>
                  <a:lnTo>
                    <a:pt x="153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13"/>
            <p:cNvSpPr/>
            <p:nvPr/>
          </p:nvSpPr>
          <p:spPr>
            <a:xfrm>
              <a:off x="3178502" y="938281"/>
              <a:ext cx="241526" cy="102938"/>
            </a:xfrm>
            <a:custGeom>
              <a:rect b="b" l="l" r="r" t="t"/>
              <a:pathLst>
                <a:path extrusionOk="0" h="652" w="1567">
                  <a:moveTo>
                    <a:pt x="1501" y="0"/>
                  </a:moveTo>
                  <a:lnTo>
                    <a:pt x="1538" y="149"/>
                  </a:lnTo>
                  <a:lnTo>
                    <a:pt x="1538" y="149"/>
                  </a:lnTo>
                  <a:lnTo>
                    <a:pt x="1538" y="149"/>
                  </a:lnTo>
                  <a:lnTo>
                    <a:pt x="1501" y="0"/>
                  </a:lnTo>
                  <a:close/>
                  <a:moveTo>
                    <a:pt x="1538" y="149"/>
                  </a:moveTo>
                  <a:lnTo>
                    <a:pt x="1" y="540"/>
                  </a:lnTo>
                  <a:lnTo>
                    <a:pt x="30" y="652"/>
                  </a:lnTo>
                  <a:lnTo>
                    <a:pt x="1566" y="261"/>
                  </a:lnTo>
                  <a:lnTo>
                    <a:pt x="1538" y="149"/>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13"/>
            <p:cNvSpPr/>
            <p:nvPr/>
          </p:nvSpPr>
          <p:spPr>
            <a:xfrm>
              <a:off x="3172645" y="937807"/>
              <a:ext cx="243067" cy="85413"/>
            </a:xfrm>
            <a:custGeom>
              <a:rect b="b" l="l" r="r" t="t"/>
              <a:pathLst>
                <a:path extrusionOk="0" h="541" w="1577">
                  <a:moveTo>
                    <a:pt x="1538" y="0"/>
                  </a:moveTo>
                  <a:lnTo>
                    <a:pt x="0" y="394"/>
                  </a:lnTo>
                  <a:lnTo>
                    <a:pt x="38" y="541"/>
                  </a:lnTo>
                  <a:lnTo>
                    <a:pt x="1576" y="147"/>
                  </a:lnTo>
                  <a:lnTo>
                    <a:pt x="15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3" name="Google Shape;713;p13"/>
          <p:cNvGrpSpPr/>
          <p:nvPr/>
        </p:nvGrpSpPr>
        <p:grpSpPr>
          <a:xfrm>
            <a:off x="8301801" y="4440766"/>
            <a:ext cx="993769" cy="919430"/>
            <a:chOff x="940201" y="467822"/>
            <a:chExt cx="4254149" cy="3935914"/>
          </a:xfrm>
        </p:grpSpPr>
        <p:sp>
          <p:nvSpPr>
            <p:cNvPr id="714" name="Google Shape;714;p13"/>
            <p:cNvSpPr/>
            <p:nvPr/>
          </p:nvSpPr>
          <p:spPr>
            <a:xfrm>
              <a:off x="940201" y="467822"/>
              <a:ext cx="4254149" cy="3935914"/>
            </a:xfrm>
            <a:custGeom>
              <a:rect b="b" l="l" r="r" t="t"/>
              <a:pathLst>
                <a:path extrusionOk="0" h="20522" w="22181">
                  <a:moveTo>
                    <a:pt x="17086" y="684"/>
                  </a:moveTo>
                  <a:cubicBezTo>
                    <a:pt x="17230" y="684"/>
                    <a:pt x="17376" y="723"/>
                    <a:pt x="17508" y="803"/>
                  </a:cubicBezTo>
                  <a:cubicBezTo>
                    <a:pt x="17888" y="1037"/>
                    <a:pt x="18006" y="1534"/>
                    <a:pt x="17773" y="1915"/>
                  </a:cubicBezTo>
                  <a:cubicBezTo>
                    <a:pt x="17621" y="2163"/>
                    <a:pt x="17356" y="2300"/>
                    <a:pt x="17084" y="2300"/>
                  </a:cubicBezTo>
                  <a:cubicBezTo>
                    <a:pt x="16940" y="2300"/>
                    <a:pt x="16794" y="2262"/>
                    <a:pt x="16662" y="2181"/>
                  </a:cubicBezTo>
                  <a:cubicBezTo>
                    <a:pt x="16282" y="1946"/>
                    <a:pt x="16162" y="1448"/>
                    <a:pt x="16396" y="1069"/>
                  </a:cubicBezTo>
                  <a:cubicBezTo>
                    <a:pt x="16549" y="821"/>
                    <a:pt x="16814" y="684"/>
                    <a:pt x="17086" y="684"/>
                  </a:cubicBezTo>
                  <a:close/>
                  <a:moveTo>
                    <a:pt x="17085" y="0"/>
                  </a:moveTo>
                  <a:cubicBezTo>
                    <a:pt x="16585" y="0"/>
                    <a:pt x="16096" y="253"/>
                    <a:pt x="15814" y="711"/>
                  </a:cubicBezTo>
                  <a:cubicBezTo>
                    <a:pt x="15563" y="1121"/>
                    <a:pt x="15534" y="1603"/>
                    <a:pt x="15693" y="2022"/>
                  </a:cubicBezTo>
                  <a:cubicBezTo>
                    <a:pt x="14261" y="1278"/>
                    <a:pt x="12717" y="922"/>
                    <a:pt x="11190" y="922"/>
                  </a:cubicBezTo>
                  <a:cubicBezTo>
                    <a:pt x="7899" y="922"/>
                    <a:pt x="4686" y="2578"/>
                    <a:pt x="2835" y="5587"/>
                  </a:cubicBezTo>
                  <a:cubicBezTo>
                    <a:pt x="1" y="10198"/>
                    <a:pt x="1440" y="16234"/>
                    <a:pt x="6052" y="19068"/>
                  </a:cubicBezTo>
                  <a:cubicBezTo>
                    <a:pt x="7653" y="20052"/>
                    <a:pt x="9425" y="20521"/>
                    <a:pt x="11176" y="20521"/>
                  </a:cubicBezTo>
                  <a:cubicBezTo>
                    <a:pt x="14468" y="20521"/>
                    <a:pt x="17682" y="18863"/>
                    <a:pt x="19532" y="15852"/>
                  </a:cubicBezTo>
                  <a:cubicBezTo>
                    <a:pt x="22181" y="11549"/>
                    <a:pt x="21099" y="6000"/>
                    <a:pt x="17190" y="2976"/>
                  </a:cubicBezTo>
                  <a:cubicBezTo>
                    <a:pt x="17652" y="2943"/>
                    <a:pt x="18092" y="2696"/>
                    <a:pt x="18353" y="2272"/>
                  </a:cubicBezTo>
                  <a:cubicBezTo>
                    <a:pt x="18784" y="1570"/>
                    <a:pt x="18565" y="653"/>
                    <a:pt x="17863" y="221"/>
                  </a:cubicBezTo>
                  <a:cubicBezTo>
                    <a:pt x="17620" y="72"/>
                    <a:pt x="17351" y="0"/>
                    <a:pt x="170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3"/>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3"/>
            <p:cNvSpPr/>
            <p:nvPr/>
          </p:nvSpPr>
          <p:spPr>
            <a:xfrm>
              <a:off x="1485656" y="958233"/>
              <a:ext cx="2913136" cy="2428445"/>
            </a:xfrm>
            <a:custGeom>
              <a:rect b="b" l="l" r="r" t="t"/>
              <a:pathLst>
                <a:path extrusionOk="0" h="12662" w="15189">
                  <a:moveTo>
                    <a:pt x="8349" y="0"/>
                  </a:moveTo>
                  <a:cubicBezTo>
                    <a:pt x="5607" y="0"/>
                    <a:pt x="2929" y="1382"/>
                    <a:pt x="1388" y="3890"/>
                  </a:cubicBezTo>
                  <a:cubicBezTo>
                    <a:pt x="348" y="5580"/>
                    <a:pt x="1" y="7499"/>
                    <a:pt x="262" y="9321"/>
                  </a:cubicBezTo>
                  <a:cubicBezTo>
                    <a:pt x="870" y="10151"/>
                    <a:pt x="1643" y="10880"/>
                    <a:pt x="2573" y="11452"/>
                  </a:cubicBezTo>
                  <a:cubicBezTo>
                    <a:pt x="3906" y="12271"/>
                    <a:pt x="5382" y="12662"/>
                    <a:pt x="6840" y="12662"/>
                  </a:cubicBezTo>
                  <a:cubicBezTo>
                    <a:pt x="9582" y="12662"/>
                    <a:pt x="12260" y="11281"/>
                    <a:pt x="13802" y="8773"/>
                  </a:cubicBezTo>
                  <a:cubicBezTo>
                    <a:pt x="14841" y="7083"/>
                    <a:pt x="15189" y="5164"/>
                    <a:pt x="14928" y="3342"/>
                  </a:cubicBezTo>
                  <a:cubicBezTo>
                    <a:pt x="14320" y="2511"/>
                    <a:pt x="13547" y="1783"/>
                    <a:pt x="12617" y="1211"/>
                  </a:cubicBezTo>
                  <a:cubicBezTo>
                    <a:pt x="11284" y="391"/>
                    <a:pt x="9807" y="0"/>
                    <a:pt x="83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3"/>
            <p:cNvSpPr/>
            <p:nvPr/>
          </p:nvSpPr>
          <p:spPr>
            <a:xfrm>
              <a:off x="2888995" y="1738823"/>
              <a:ext cx="612202" cy="925003"/>
            </a:xfrm>
            <a:custGeom>
              <a:rect b="b" l="l" r="r" t="t"/>
              <a:pathLst>
                <a:path extrusionOk="0" h="4823" w="3192">
                  <a:moveTo>
                    <a:pt x="3191" y="0"/>
                  </a:moveTo>
                  <a:lnTo>
                    <a:pt x="125" y="4171"/>
                  </a:lnTo>
                  <a:cubicBezTo>
                    <a:pt x="0" y="4373"/>
                    <a:pt x="63" y="4636"/>
                    <a:pt x="264" y="4759"/>
                  </a:cubicBezTo>
                  <a:cubicBezTo>
                    <a:pt x="335" y="4802"/>
                    <a:pt x="412" y="4823"/>
                    <a:pt x="489" y="4823"/>
                  </a:cubicBezTo>
                  <a:cubicBezTo>
                    <a:pt x="632" y="4823"/>
                    <a:pt x="772" y="4750"/>
                    <a:pt x="852" y="4619"/>
                  </a:cubicBezTo>
                  <a:lnTo>
                    <a:pt x="31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3"/>
            <p:cNvSpPr/>
            <p:nvPr/>
          </p:nvSpPr>
          <p:spPr>
            <a:xfrm>
              <a:off x="2892447" y="2499660"/>
              <a:ext cx="312046" cy="1046598"/>
            </a:xfrm>
            <a:custGeom>
              <a:rect b="b" l="l" r="r" t="t"/>
              <a:pathLst>
                <a:path extrusionOk="0" h="5457" w="1627">
                  <a:moveTo>
                    <a:pt x="471" y="0"/>
                  </a:moveTo>
                  <a:cubicBezTo>
                    <a:pt x="439" y="0"/>
                    <a:pt x="407" y="4"/>
                    <a:pt x="374" y="11"/>
                  </a:cubicBezTo>
                  <a:cubicBezTo>
                    <a:pt x="144" y="65"/>
                    <a:pt x="0" y="294"/>
                    <a:pt x="53" y="524"/>
                  </a:cubicBezTo>
                  <a:lnTo>
                    <a:pt x="1626" y="5457"/>
                  </a:lnTo>
                  <a:lnTo>
                    <a:pt x="887" y="332"/>
                  </a:lnTo>
                  <a:cubicBezTo>
                    <a:pt x="841" y="134"/>
                    <a:pt x="666" y="0"/>
                    <a:pt x="4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3"/>
            <p:cNvSpPr/>
            <p:nvPr/>
          </p:nvSpPr>
          <p:spPr>
            <a:xfrm>
              <a:off x="2948642" y="2551827"/>
              <a:ext cx="68086" cy="59838"/>
            </a:xfrm>
            <a:custGeom>
              <a:rect b="b" l="l" r="r" t="t"/>
              <a:pathLst>
                <a:path extrusionOk="0" h="312" w="355">
                  <a:moveTo>
                    <a:pt x="178" y="1"/>
                  </a:moveTo>
                  <a:cubicBezTo>
                    <a:pt x="126" y="1"/>
                    <a:pt x="75" y="27"/>
                    <a:pt x="45" y="75"/>
                  </a:cubicBezTo>
                  <a:cubicBezTo>
                    <a:pt x="0" y="149"/>
                    <a:pt x="23" y="243"/>
                    <a:pt x="96" y="288"/>
                  </a:cubicBezTo>
                  <a:cubicBezTo>
                    <a:pt x="122" y="304"/>
                    <a:pt x="150" y="311"/>
                    <a:pt x="178" y="311"/>
                  </a:cubicBezTo>
                  <a:cubicBezTo>
                    <a:pt x="229" y="311"/>
                    <a:pt x="280" y="285"/>
                    <a:pt x="310" y="237"/>
                  </a:cubicBezTo>
                  <a:cubicBezTo>
                    <a:pt x="354" y="165"/>
                    <a:pt x="332" y="69"/>
                    <a:pt x="258" y="24"/>
                  </a:cubicBezTo>
                  <a:cubicBezTo>
                    <a:pt x="233" y="8"/>
                    <a:pt x="205" y="1"/>
                    <a:pt x="1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3"/>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3"/>
            <p:cNvSpPr/>
            <p:nvPr/>
          </p:nvSpPr>
          <p:spPr>
            <a:xfrm>
              <a:off x="1621828" y="1098049"/>
              <a:ext cx="2989661" cy="2851917"/>
            </a:xfrm>
            <a:custGeom>
              <a:rect b="b" l="l" r="r" t="t"/>
              <a:pathLst>
                <a:path extrusionOk="0" h="14870" w="15588">
                  <a:moveTo>
                    <a:pt x="7618" y="230"/>
                  </a:moveTo>
                  <a:cubicBezTo>
                    <a:pt x="8229" y="230"/>
                    <a:pt x="8845" y="309"/>
                    <a:pt x="9453" y="468"/>
                  </a:cubicBezTo>
                  <a:cubicBezTo>
                    <a:pt x="10149" y="650"/>
                    <a:pt x="10805" y="929"/>
                    <a:pt x="11411" y="1305"/>
                  </a:cubicBezTo>
                  <a:lnTo>
                    <a:pt x="10572" y="2553"/>
                  </a:lnTo>
                  <a:lnTo>
                    <a:pt x="10763" y="2681"/>
                  </a:lnTo>
                  <a:lnTo>
                    <a:pt x="11604" y="1428"/>
                  </a:lnTo>
                  <a:cubicBezTo>
                    <a:pt x="11723" y="1507"/>
                    <a:pt x="11839" y="1587"/>
                    <a:pt x="11953" y="1673"/>
                  </a:cubicBezTo>
                  <a:cubicBezTo>
                    <a:pt x="14303" y="3437"/>
                    <a:pt x="15343" y="6413"/>
                    <a:pt x="14599" y="9257"/>
                  </a:cubicBezTo>
                  <a:cubicBezTo>
                    <a:pt x="14395" y="10035"/>
                    <a:pt x="14069" y="10760"/>
                    <a:pt x="13638" y="11414"/>
                  </a:cubicBezTo>
                  <a:lnTo>
                    <a:pt x="12353" y="10519"/>
                  </a:lnTo>
                  <a:lnTo>
                    <a:pt x="12223" y="10707"/>
                  </a:lnTo>
                  <a:lnTo>
                    <a:pt x="13509" y="11602"/>
                  </a:lnTo>
                  <a:cubicBezTo>
                    <a:pt x="12926" y="12428"/>
                    <a:pt x="12170" y="13126"/>
                    <a:pt x="11271" y="13652"/>
                  </a:cubicBezTo>
                  <a:cubicBezTo>
                    <a:pt x="10152" y="14306"/>
                    <a:pt x="8906" y="14641"/>
                    <a:pt x="7643" y="14641"/>
                  </a:cubicBezTo>
                  <a:cubicBezTo>
                    <a:pt x="7032" y="14641"/>
                    <a:pt x="6417" y="14563"/>
                    <a:pt x="5811" y="14404"/>
                  </a:cubicBezTo>
                  <a:cubicBezTo>
                    <a:pt x="5138" y="14228"/>
                    <a:pt x="4503" y="13958"/>
                    <a:pt x="3920" y="13609"/>
                  </a:cubicBezTo>
                  <a:lnTo>
                    <a:pt x="4691" y="12372"/>
                  </a:lnTo>
                  <a:lnTo>
                    <a:pt x="4497" y="12251"/>
                  </a:lnTo>
                  <a:lnTo>
                    <a:pt x="3726" y="13487"/>
                  </a:lnTo>
                  <a:cubicBezTo>
                    <a:pt x="2602" y="12762"/>
                    <a:pt x="1691" y="11732"/>
                    <a:pt x="1108" y="10488"/>
                  </a:cubicBezTo>
                  <a:cubicBezTo>
                    <a:pt x="396" y="8971"/>
                    <a:pt x="238" y="7239"/>
                    <a:pt x="663" y="5614"/>
                  </a:cubicBezTo>
                  <a:cubicBezTo>
                    <a:pt x="841" y="4935"/>
                    <a:pt x="1113" y="4297"/>
                    <a:pt x="1465" y="3711"/>
                  </a:cubicBezTo>
                  <a:lnTo>
                    <a:pt x="2639" y="4471"/>
                  </a:lnTo>
                  <a:lnTo>
                    <a:pt x="2762" y="4279"/>
                  </a:lnTo>
                  <a:lnTo>
                    <a:pt x="1587" y="3518"/>
                  </a:lnTo>
                  <a:cubicBezTo>
                    <a:pt x="2191" y="2585"/>
                    <a:pt x="3006" y="1798"/>
                    <a:pt x="3993" y="1220"/>
                  </a:cubicBezTo>
                  <a:cubicBezTo>
                    <a:pt x="5111" y="565"/>
                    <a:pt x="6355" y="230"/>
                    <a:pt x="7618" y="230"/>
                  </a:cubicBezTo>
                  <a:close/>
                  <a:moveTo>
                    <a:pt x="7619" y="0"/>
                  </a:moveTo>
                  <a:cubicBezTo>
                    <a:pt x="6315" y="0"/>
                    <a:pt x="5029" y="346"/>
                    <a:pt x="3874" y="1022"/>
                  </a:cubicBezTo>
                  <a:cubicBezTo>
                    <a:pt x="2161" y="2025"/>
                    <a:pt x="942" y="3635"/>
                    <a:pt x="440" y="5556"/>
                  </a:cubicBezTo>
                  <a:cubicBezTo>
                    <a:pt x="1" y="7233"/>
                    <a:pt x="165" y="9019"/>
                    <a:pt x="899" y="10584"/>
                  </a:cubicBezTo>
                  <a:cubicBezTo>
                    <a:pt x="1840" y="12592"/>
                    <a:pt x="3609" y="14064"/>
                    <a:pt x="5751" y="14624"/>
                  </a:cubicBezTo>
                  <a:cubicBezTo>
                    <a:pt x="6377" y="14788"/>
                    <a:pt x="7011" y="14869"/>
                    <a:pt x="7642" y="14869"/>
                  </a:cubicBezTo>
                  <a:cubicBezTo>
                    <a:pt x="8945" y="14869"/>
                    <a:pt x="10230" y="14523"/>
                    <a:pt x="11385" y="13847"/>
                  </a:cubicBezTo>
                  <a:cubicBezTo>
                    <a:pt x="13097" y="12843"/>
                    <a:pt x="14317" y="11233"/>
                    <a:pt x="14819" y="9313"/>
                  </a:cubicBezTo>
                  <a:cubicBezTo>
                    <a:pt x="15588" y="6381"/>
                    <a:pt x="14515" y="3309"/>
                    <a:pt x="12089" y="1488"/>
                  </a:cubicBezTo>
                  <a:cubicBezTo>
                    <a:pt x="11315" y="908"/>
                    <a:pt x="10448" y="490"/>
                    <a:pt x="9509" y="245"/>
                  </a:cubicBezTo>
                  <a:cubicBezTo>
                    <a:pt x="8884" y="81"/>
                    <a:pt x="8249" y="0"/>
                    <a:pt x="76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2" name="Google Shape;722;p13"/>
          <p:cNvGrpSpPr/>
          <p:nvPr/>
        </p:nvGrpSpPr>
        <p:grpSpPr>
          <a:xfrm rot="716367">
            <a:off x="-338944" y="-405049"/>
            <a:ext cx="1063534" cy="1228871"/>
            <a:chOff x="725975" y="580175"/>
            <a:chExt cx="3328618" cy="3846085"/>
          </a:xfrm>
        </p:grpSpPr>
        <p:sp>
          <p:nvSpPr>
            <p:cNvPr id="723" name="Google Shape;723;p13"/>
            <p:cNvSpPr/>
            <p:nvPr/>
          </p:nvSpPr>
          <p:spPr>
            <a:xfrm>
              <a:off x="726139" y="580832"/>
              <a:ext cx="3328454" cy="3845428"/>
            </a:xfrm>
            <a:custGeom>
              <a:rect b="b" l="l" r="r" t="t"/>
              <a:pathLst>
                <a:path extrusionOk="0" h="23401" w="20255">
                  <a:moveTo>
                    <a:pt x="8446" y="1"/>
                  </a:moveTo>
                  <a:lnTo>
                    <a:pt x="1" y="18241"/>
                  </a:lnTo>
                  <a:lnTo>
                    <a:pt x="10888" y="23282"/>
                  </a:lnTo>
                  <a:cubicBezTo>
                    <a:pt x="11062" y="23363"/>
                    <a:pt x="11244" y="23401"/>
                    <a:pt x="11424" y="23401"/>
                  </a:cubicBezTo>
                  <a:cubicBezTo>
                    <a:pt x="11908" y="23401"/>
                    <a:pt x="12371" y="23125"/>
                    <a:pt x="12588" y="22658"/>
                  </a:cubicBezTo>
                  <a:lnTo>
                    <a:pt x="19957" y="6742"/>
                  </a:lnTo>
                  <a:cubicBezTo>
                    <a:pt x="20255" y="6102"/>
                    <a:pt x="19975" y="5340"/>
                    <a:pt x="19334" y="5043"/>
                  </a:cubicBezTo>
                  <a:lnTo>
                    <a:pt x="84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3"/>
            <p:cNvSpPr/>
            <p:nvPr/>
          </p:nvSpPr>
          <p:spPr>
            <a:xfrm>
              <a:off x="726304" y="580175"/>
              <a:ext cx="2377983" cy="3455479"/>
            </a:xfrm>
            <a:custGeom>
              <a:rect b="b" l="l" r="r" t="t"/>
              <a:pathLst>
                <a:path extrusionOk="0" h="21028" w="14471">
                  <a:moveTo>
                    <a:pt x="8446" y="0"/>
                  </a:moveTo>
                  <a:lnTo>
                    <a:pt x="1" y="18237"/>
                  </a:lnTo>
                  <a:lnTo>
                    <a:pt x="6025" y="21028"/>
                  </a:lnTo>
                  <a:lnTo>
                    <a:pt x="14471" y="2790"/>
                  </a:lnTo>
                  <a:lnTo>
                    <a:pt x="8446" y="0"/>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3"/>
            <p:cNvSpPr/>
            <p:nvPr/>
          </p:nvSpPr>
          <p:spPr>
            <a:xfrm>
              <a:off x="725975" y="580175"/>
              <a:ext cx="1562590" cy="3077854"/>
            </a:xfrm>
            <a:custGeom>
              <a:rect b="b" l="l" r="r" t="t"/>
              <a:pathLst>
                <a:path extrusionOk="0" h="18730" w="9509">
                  <a:moveTo>
                    <a:pt x="8446" y="0"/>
                  </a:moveTo>
                  <a:lnTo>
                    <a:pt x="1" y="18238"/>
                  </a:lnTo>
                  <a:lnTo>
                    <a:pt x="1063" y="18730"/>
                  </a:lnTo>
                  <a:lnTo>
                    <a:pt x="9508" y="492"/>
                  </a:lnTo>
                  <a:lnTo>
                    <a:pt x="84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3"/>
            <p:cNvSpPr/>
            <p:nvPr/>
          </p:nvSpPr>
          <p:spPr>
            <a:xfrm>
              <a:off x="1577516" y="2620953"/>
              <a:ext cx="1396291" cy="712031"/>
            </a:xfrm>
            <a:custGeom>
              <a:rect b="b" l="l" r="r" t="t"/>
              <a:pathLst>
                <a:path extrusionOk="0" h="4333" w="8497">
                  <a:moveTo>
                    <a:pt x="235" y="1"/>
                  </a:moveTo>
                  <a:lnTo>
                    <a:pt x="0" y="507"/>
                  </a:lnTo>
                  <a:lnTo>
                    <a:pt x="8262" y="4333"/>
                  </a:lnTo>
                  <a:lnTo>
                    <a:pt x="8496" y="3826"/>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3"/>
            <p:cNvSpPr/>
            <p:nvPr/>
          </p:nvSpPr>
          <p:spPr>
            <a:xfrm>
              <a:off x="1485493" y="2819296"/>
              <a:ext cx="1396291" cy="712031"/>
            </a:xfrm>
            <a:custGeom>
              <a:rect b="b" l="l" r="r" t="t"/>
              <a:pathLst>
                <a:path extrusionOk="0" h="4333" w="8497">
                  <a:moveTo>
                    <a:pt x="235" y="1"/>
                  </a:moveTo>
                  <a:lnTo>
                    <a:pt x="1" y="507"/>
                  </a:lnTo>
                  <a:lnTo>
                    <a:pt x="8262" y="4333"/>
                  </a:lnTo>
                  <a:lnTo>
                    <a:pt x="8496" y="3826"/>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3"/>
            <p:cNvSpPr/>
            <p:nvPr/>
          </p:nvSpPr>
          <p:spPr>
            <a:xfrm>
              <a:off x="1393798" y="3017967"/>
              <a:ext cx="1396126" cy="712195"/>
            </a:xfrm>
            <a:custGeom>
              <a:rect b="b" l="l" r="r" t="t"/>
              <a:pathLst>
                <a:path extrusionOk="0" h="4334" w="8496">
                  <a:moveTo>
                    <a:pt x="235" y="1"/>
                  </a:moveTo>
                  <a:lnTo>
                    <a:pt x="0" y="507"/>
                  </a:lnTo>
                  <a:lnTo>
                    <a:pt x="8261" y="4333"/>
                  </a:lnTo>
                  <a:lnTo>
                    <a:pt x="8496" y="3827"/>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3"/>
            <p:cNvSpPr/>
            <p:nvPr/>
          </p:nvSpPr>
          <p:spPr>
            <a:xfrm>
              <a:off x="2072632" y="1651423"/>
              <a:ext cx="1161960" cy="1019816"/>
            </a:xfrm>
            <a:custGeom>
              <a:rect b="b" l="l" r="r" t="t"/>
              <a:pathLst>
                <a:path extrusionOk="0" h="6206" w="7071">
                  <a:moveTo>
                    <a:pt x="3537" y="280"/>
                  </a:moveTo>
                  <a:cubicBezTo>
                    <a:pt x="3941" y="280"/>
                    <a:pt x="4344" y="367"/>
                    <a:pt x="4724" y="543"/>
                  </a:cubicBezTo>
                  <a:cubicBezTo>
                    <a:pt x="6137" y="1198"/>
                    <a:pt x="6753" y="2879"/>
                    <a:pt x="6100" y="4292"/>
                  </a:cubicBezTo>
                  <a:cubicBezTo>
                    <a:pt x="5622" y="5322"/>
                    <a:pt x="4599" y="5929"/>
                    <a:pt x="3532" y="5929"/>
                  </a:cubicBezTo>
                  <a:cubicBezTo>
                    <a:pt x="3135" y="5929"/>
                    <a:pt x="2733" y="5845"/>
                    <a:pt x="2350" y="5667"/>
                  </a:cubicBezTo>
                  <a:cubicBezTo>
                    <a:pt x="1665" y="5351"/>
                    <a:pt x="1145" y="4786"/>
                    <a:pt x="886" y="4078"/>
                  </a:cubicBezTo>
                  <a:cubicBezTo>
                    <a:pt x="625" y="3370"/>
                    <a:pt x="656" y="2604"/>
                    <a:pt x="973" y="1918"/>
                  </a:cubicBezTo>
                  <a:cubicBezTo>
                    <a:pt x="1291" y="1234"/>
                    <a:pt x="1856" y="714"/>
                    <a:pt x="2564" y="453"/>
                  </a:cubicBezTo>
                  <a:cubicBezTo>
                    <a:pt x="2881" y="336"/>
                    <a:pt x="3210" y="280"/>
                    <a:pt x="3537" y="280"/>
                  </a:cubicBezTo>
                  <a:close/>
                  <a:moveTo>
                    <a:pt x="3539" y="0"/>
                  </a:moveTo>
                  <a:cubicBezTo>
                    <a:pt x="3178" y="0"/>
                    <a:pt x="2817" y="64"/>
                    <a:pt x="2468" y="191"/>
                  </a:cubicBezTo>
                  <a:cubicBezTo>
                    <a:pt x="1690" y="477"/>
                    <a:pt x="1068" y="1048"/>
                    <a:pt x="720" y="1800"/>
                  </a:cubicBezTo>
                  <a:cubicBezTo>
                    <a:pt x="1" y="3353"/>
                    <a:pt x="679" y="5201"/>
                    <a:pt x="2231" y="5920"/>
                  </a:cubicBezTo>
                  <a:cubicBezTo>
                    <a:pt x="2652" y="6114"/>
                    <a:pt x="3095" y="6206"/>
                    <a:pt x="3531" y="6206"/>
                  </a:cubicBezTo>
                  <a:cubicBezTo>
                    <a:pt x="4703" y="6206"/>
                    <a:pt x="5828" y="5539"/>
                    <a:pt x="6351" y="4408"/>
                  </a:cubicBezTo>
                  <a:cubicBezTo>
                    <a:pt x="7071" y="2856"/>
                    <a:pt x="6393" y="1007"/>
                    <a:pt x="4840" y="288"/>
                  </a:cubicBezTo>
                  <a:cubicBezTo>
                    <a:pt x="4425" y="96"/>
                    <a:pt x="3983" y="0"/>
                    <a:pt x="353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3"/>
            <p:cNvSpPr/>
            <p:nvPr/>
          </p:nvSpPr>
          <p:spPr>
            <a:xfrm>
              <a:off x="2156603" y="2048766"/>
              <a:ext cx="886054" cy="439412"/>
            </a:xfrm>
            <a:custGeom>
              <a:rect b="b" l="l" r="r" t="t"/>
              <a:pathLst>
                <a:path extrusionOk="0" h="2674" w="5392">
                  <a:moveTo>
                    <a:pt x="238" y="1"/>
                  </a:moveTo>
                  <a:lnTo>
                    <a:pt x="0" y="147"/>
                  </a:lnTo>
                  <a:cubicBezTo>
                    <a:pt x="1383" y="2397"/>
                    <a:pt x="3751" y="2674"/>
                    <a:pt x="4828" y="2674"/>
                  </a:cubicBezTo>
                  <a:cubicBezTo>
                    <a:pt x="5169" y="2674"/>
                    <a:pt x="5382" y="2646"/>
                    <a:pt x="5391" y="2645"/>
                  </a:cubicBezTo>
                  <a:lnTo>
                    <a:pt x="5352" y="2368"/>
                  </a:lnTo>
                  <a:cubicBezTo>
                    <a:pt x="5344" y="2369"/>
                    <a:pt x="5145" y="2395"/>
                    <a:pt x="4823" y="2395"/>
                  </a:cubicBezTo>
                  <a:cubicBezTo>
                    <a:pt x="3803" y="2395"/>
                    <a:pt x="1550" y="2134"/>
                    <a:pt x="2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3"/>
            <p:cNvSpPr/>
            <p:nvPr/>
          </p:nvSpPr>
          <p:spPr>
            <a:xfrm>
              <a:off x="2279190" y="1661940"/>
              <a:ext cx="462746" cy="873401"/>
            </a:xfrm>
            <a:custGeom>
              <a:rect b="b" l="l" r="r" t="t"/>
              <a:pathLst>
                <a:path extrusionOk="0" h="5315" w="2816">
                  <a:moveTo>
                    <a:pt x="2647" y="0"/>
                  </a:moveTo>
                  <a:cubicBezTo>
                    <a:pt x="2620" y="19"/>
                    <a:pt x="1" y="2024"/>
                    <a:pt x="185" y="5314"/>
                  </a:cubicBezTo>
                  <a:lnTo>
                    <a:pt x="466" y="5299"/>
                  </a:lnTo>
                  <a:cubicBezTo>
                    <a:pt x="290" y="2160"/>
                    <a:pt x="2790" y="243"/>
                    <a:pt x="2816" y="224"/>
                  </a:cubicBezTo>
                  <a:lnTo>
                    <a:pt x="264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3"/>
            <p:cNvSpPr/>
            <p:nvPr/>
          </p:nvSpPr>
          <p:spPr>
            <a:xfrm>
              <a:off x="2262758" y="1838920"/>
              <a:ext cx="886054" cy="439576"/>
            </a:xfrm>
            <a:custGeom>
              <a:rect b="b" l="l" r="r" t="t"/>
              <a:pathLst>
                <a:path extrusionOk="0" h="2675" w="5392">
                  <a:moveTo>
                    <a:pt x="564" y="1"/>
                  </a:moveTo>
                  <a:cubicBezTo>
                    <a:pt x="221" y="1"/>
                    <a:pt x="9" y="29"/>
                    <a:pt x="1" y="30"/>
                  </a:cubicBezTo>
                  <a:lnTo>
                    <a:pt x="39" y="307"/>
                  </a:lnTo>
                  <a:cubicBezTo>
                    <a:pt x="47" y="306"/>
                    <a:pt x="247" y="280"/>
                    <a:pt x="570" y="280"/>
                  </a:cubicBezTo>
                  <a:cubicBezTo>
                    <a:pt x="1591" y="280"/>
                    <a:pt x="3842" y="541"/>
                    <a:pt x="5153" y="2674"/>
                  </a:cubicBezTo>
                  <a:lnTo>
                    <a:pt x="5391" y="2527"/>
                  </a:lnTo>
                  <a:cubicBezTo>
                    <a:pt x="4008" y="277"/>
                    <a:pt x="1641" y="1"/>
                    <a:pt x="56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3"/>
            <p:cNvSpPr/>
            <p:nvPr/>
          </p:nvSpPr>
          <p:spPr>
            <a:xfrm>
              <a:off x="2563311" y="1792087"/>
              <a:ext cx="462582" cy="873565"/>
            </a:xfrm>
            <a:custGeom>
              <a:rect b="b" l="l" r="r" t="t"/>
              <a:pathLst>
                <a:path extrusionOk="0" h="5316" w="2815">
                  <a:moveTo>
                    <a:pt x="2628" y="1"/>
                  </a:moveTo>
                  <a:lnTo>
                    <a:pt x="2350" y="16"/>
                  </a:lnTo>
                  <a:cubicBezTo>
                    <a:pt x="2525" y="3155"/>
                    <a:pt x="25" y="5073"/>
                    <a:pt x="0" y="5092"/>
                  </a:cubicBezTo>
                  <a:lnTo>
                    <a:pt x="168" y="5316"/>
                  </a:lnTo>
                  <a:cubicBezTo>
                    <a:pt x="194" y="5295"/>
                    <a:pt x="2815" y="3292"/>
                    <a:pt x="262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3"/>
            <p:cNvSpPr/>
            <p:nvPr/>
          </p:nvSpPr>
          <p:spPr>
            <a:xfrm>
              <a:off x="2428563" y="1711074"/>
              <a:ext cx="451079" cy="903308"/>
            </a:xfrm>
            <a:custGeom>
              <a:rect b="b" l="l" r="r" t="t"/>
              <a:pathLst>
                <a:path extrusionOk="0" h="5497" w="2745">
                  <a:moveTo>
                    <a:pt x="2491" y="1"/>
                  </a:moveTo>
                  <a:lnTo>
                    <a:pt x="0" y="5379"/>
                  </a:lnTo>
                  <a:lnTo>
                    <a:pt x="254" y="5496"/>
                  </a:lnTo>
                  <a:lnTo>
                    <a:pt x="2745" y="118"/>
                  </a:lnTo>
                  <a:lnTo>
                    <a:pt x="24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3"/>
            <p:cNvSpPr/>
            <p:nvPr/>
          </p:nvSpPr>
          <p:spPr>
            <a:xfrm>
              <a:off x="2201135" y="1935216"/>
              <a:ext cx="903144" cy="451243"/>
            </a:xfrm>
            <a:custGeom>
              <a:rect b="b" l="l" r="r" t="t"/>
              <a:pathLst>
                <a:path extrusionOk="0" h="2746" w="5496">
                  <a:moveTo>
                    <a:pt x="117" y="1"/>
                  </a:moveTo>
                  <a:lnTo>
                    <a:pt x="0" y="254"/>
                  </a:lnTo>
                  <a:lnTo>
                    <a:pt x="5378" y="2745"/>
                  </a:lnTo>
                  <a:lnTo>
                    <a:pt x="5496" y="2491"/>
                  </a:lnTo>
                  <a:lnTo>
                    <a:pt x="1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3"/>
            <p:cNvSpPr/>
            <p:nvPr/>
          </p:nvSpPr>
          <p:spPr>
            <a:xfrm>
              <a:off x="2114042" y="580832"/>
              <a:ext cx="1885987" cy="847108"/>
            </a:xfrm>
            <a:custGeom>
              <a:rect b="b" l="l" r="r" t="t"/>
              <a:pathLst>
                <a:path extrusionOk="0" h="5155" w="11477">
                  <a:moveTo>
                    <a:pt x="0" y="1"/>
                  </a:moveTo>
                  <a:lnTo>
                    <a:pt x="11130" y="5155"/>
                  </a:lnTo>
                  <a:lnTo>
                    <a:pt x="11221" y="4935"/>
                  </a:lnTo>
                  <a:cubicBezTo>
                    <a:pt x="11476" y="4322"/>
                    <a:pt x="11153" y="3620"/>
                    <a:pt x="10522" y="3416"/>
                  </a:cubicBez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7" name="Google Shape;737;p13"/>
          <p:cNvSpPr/>
          <p:nvPr/>
        </p:nvSpPr>
        <p:spPr>
          <a:xfrm flipH="1">
            <a:off x="139038" y="3634538"/>
            <a:ext cx="186813" cy="186676"/>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13"/>
          <p:cNvSpPr/>
          <p:nvPr/>
        </p:nvSpPr>
        <p:spPr>
          <a:xfrm flipH="1">
            <a:off x="1673568" y="4866076"/>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3"/>
          <p:cNvSpPr/>
          <p:nvPr/>
        </p:nvSpPr>
        <p:spPr>
          <a:xfrm flipH="1">
            <a:off x="8752038" y="1203025"/>
            <a:ext cx="186813" cy="186676"/>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3"/>
          <p:cNvSpPr/>
          <p:nvPr/>
        </p:nvSpPr>
        <p:spPr>
          <a:xfrm flipH="1">
            <a:off x="6527118" y="193463"/>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13"/>
          <p:cNvSpPr/>
          <p:nvPr/>
        </p:nvSpPr>
        <p:spPr>
          <a:xfrm rot="347861">
            <a:off x="1656995" y="-619382"/>
            <a:ext cx="2480100" cy="1102861"/>
          </a:xfrm>
          <a:custGeom>
            <a:rect b="b" l="l" r="r" t="t"/>
            <a:pathLst>
              <a:path extrusionOk="0" fill="none" h="22461" w="50510">
                <a:moveTo>
                  <a:pt x="4938" y="2301"/>
                </a:moveTo>
                <a:cubicBezTo>
                  <a:pt x="4938" y="2301"/>
                  <a:pt x="0" y="7475"/>
                  <a:pt x="5128" y="15874"/>
                </a:cubicBezTo>
                <a:cubicBezTo>
                  <a:pt x="5128" y="15874"/>
                  <a:pt x="9575" y="22461"/>
                  <a:pt x="16976" y="17787"/>
                </a:cubicBezTo>
                <a:cubicBezTo>
                  <a:pt x="18640" y="16545"/>
                  <a:pt x="20622" y="15532"/>
                  <a:pt x="22624" y="14987"/>
                </a:cubicBezTo>
                <a:cubicBezTo>
                  <a:pt x="27121" y="13763"/>
                  <a:pt x="31216" y="16768"/>
                  <a:pt x="35411" y="17807"/>
                </a:cubicBezTo>
                <a:cubicBezTo>
                  <a:pt x="38253" y="18512"/>
                  <a:pt x="41637" y="17704"/>
                  <a:pt x="44281" y="16320"/>
                </a:cubicBezTo>
                <a:cubicBezTo>
                  <a:pt x="49842" y="13406"/>
                  <a:pt x="50118" y="5671"/>
                  <a:pt x="50510" y="0"/>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13"/>
          <p:cNvSpPr/>
          <p:nvPr/>
        </p:nvSpPr>
        <p:spPr>
          <a:xfrm flipH="1" rot="10452139">
            <a:off x="4866420" y="4696943"/>
            <a:ext cx="2480100" cy="1102861"/>
          </a:xfrm>
          <a:custGeom>
            <a:rect b="b" l="l" r="r" t="t"/>
            <a:pathLst>
              <a:path extrusionOk="0" fill="none" h="22461" w="50510">
                <a:moveTo>
                  <a:pt x="4938" y="2301"/>
                </a:moveTo>
                <a:cubicBezTo>
                  <a:pt x="4938" y="2301"/>
                  <a:pt x="0" y="7475"/>
                  <a:pt x="5128" y="15874"/>
                </a:cubicBezTo>
                <a:cubicBezTo>
                  <a:pt x="5128" y="15874"/>
                  <a:pt x="9575" y="22461"/>
                  <a:pt x="16976" y="17787"/>
                </a:cubicBezTo>
                <a:cubicBezTo>
                  <a:pt x="18640" y="16545"/>
                  <a:pt x="20622" y="15532"/>
                  <a:pt x="22624" y="14987"/>
                </a:cubicBezTo>
                <a:cubicBezTo>
                  <a:pt x="27121" y="13763"/>
                  <a:pt x="31216" y="16768"/>
                  <a:pt x="35411" y="17807"/>
                </a:cubicBezTo>
                <a:cubicBezTo>
                  <a:pt x="38253" y="18512"/>
                  <a:pt x="41637" y="17704"/>
                  <a:pt x="44281" y="16320"/>
                </a:cubicBezTo>
                <a:cubicBezTo>
                  <a:pt x="49842" y="13406"/>
                  <a:pt x="50118" y="5671"/>
                  <a:pt x="50510" y="0"/>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3" name="Google Shape;743;p13"/>
          <p:cNvGrpSpPr/>
          <p:nvPr/>
        </p:nvGrpSpPr>
        <p:grpSpPr>
          <a:xfrm>
            <a:off x="8750008" y="3570649"/>
            <a:ext cx="262163" cy="531538"/>
            <a:chOff x="2322875" y="1049950"/>
            <a:chExt cx="1301705" cy="2640525"/>
          </a:xfrm>
        </p:grpSpPr>
        <p:sp>
          <p:nvSpPr>
            <p:cNvPr id="744" name="Google Shape;744;p13"/>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3"/>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13"/>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7" name="Google Shape;747;p13"/>
          <p:cNvGrpSpPr/>
          <p:nvPr/>
        </p:nvGrpSpPr>
        <p:grpSpPr>
          <a:xfrm>
            <a:off x="179258" y="1144074"/>
            <a:ext cx="262163" cy="531538"/>
            <a:chOff x="2322875" y="1049950"/>
            <a:chExt cx="1301705" cy="2640525"/>
          </a:xfrm>
        </p:grpSpPr>
        <p:sp>
          <p:nvSpPr>
            <p:cNvPr id="748" name="Google Shape;748;p13"/>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3"/>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3"/>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1" name="Google Shape;751;p13"/>
          <p:cNvGrpSpPr/>
          <p:nvPr/>
        </p:nvGrpSpPr>
        <p:grpSpPr>
          <a:xfrm rot="2499223">
            <a:off x="8211342" y="-432131"/>
            <a:ext cx="1201924" cy="1146588"/>
            <a:chOff x="936800" y="644000"/>
            <a:chExt cx="3397834" cy="3241401"/>
          </a:xfrm>
        </p:grpSpPr>
        <p:sp>
          <p:nvSpPr>
            <p:cNvPr id="752" name="Google Shape;752;p13"/>
            <p:cNvSpPr/>
            <p:nvPr/>
          </p:nvSpPr>
          <p:spPr>
            <a:xfrm>
              <a:off x="936800" y="644000"/>
              <a:ext cx="3397834" cy="3241401"/>
            </a:xfrm>
            <a:custGeom>
              <a:rect b="b" l="l" r="r" t="t"/>
              <a:pathLst>
                <a:path extrusionOk="0" h="27144" w="28454">
                  <a:moveTo>
                    <a:pt x="25151" y="0"/>
                  </a:moveTo>
                  <a:lnTo>
                    <a:pt x="16731" y="4241"/>
                  </a:lnTo>
                  <a:lnTo>
                    <a:pt x="8297" y="2636"/>
                  </a:lnTo>
                  <a:lnTo>
                    <a:pt x="0" y="7528"/>
                  </a:lnTo>
                  <a:lnTo>
                    <a:pt x="3282" y="27143"/>
                  </a:lnTo>
                  <a:lnTo>
                    <a:pt x="11612" y="22505"/>
                  </a:lnTo>
                  <a:lnTo>
                    <a:pt x="20028" y="24257"/>
                  </a:lnTo>
                  <a:lnTo>
                    <a:pt x="28454" y="19750"/>
                  </a:lnTo>
                  <a:lnTo>
                    <a:pt x="2515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3"/>
            <p:cNvSpPr/>
            <p:nvPr/>
          </p:nvSpPr>
          <p:spPr>
            <a:xfrm>
              <a:off x="1060634" y="813332"/>
              <a:ext cx="3149690" cy="2895933"/>
            </a:xfrm>
            <a:custGeom>
              <a:rect b="b" l="l" r="r" t="t"/>
              <a:pathLst>
                <a:path extrusionOk="0" h="24251" w="26376">
                  <a:moveTo>
                    <a:pt x="23394" y="0"/>
                  </a:moveTo>
                  <a:lnTo>
                    <a:pt x="15831" y="3809"/>
                  </a:lnTo>
                  <a:lnTo>
                    <a:pt x="7432" y="2211"/>
                  </a:lnTo>
                  <a:lnTo>
                    <a:pt x="1" y="6593"/>
                  </a:lnTo>
                  <a:lnTo>
                    <a:pt x="2954" y="24251"/>
                  </a:lnTo>
                  <a:lnTo>
                    <a:pt x="10424" y="20092"/>
                  </a:lnTo>
                  <a:lnTo>
                    <a:pt x="18849" y="21847"/>
                  </a:lnTo>
                  <a:lnTo>
                    <a:pt x="26375" y="17819"/>
                  </a:lnTo>
                  <a:lnTo>
                    <a:pt x="233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3"/>
            <p:cNvSpPr/>
            <p:nvPr/>
          </p:nvSpPr>
          <p:spPr>
            <a:xfrm>
              <a:off x="1948130" y="1077241"/>
              <a:ext cx="1363361" cy="2344952"/>
            </a:xfrm>
            <a:custGeom>
              <a:rect b="b" l="l" r="r" t="t"/>
              <a:pathLst>
                <a:path extrusionOk="0" h="19637" w="11417">
                  <a:moveTo>
                    <a:pt x="0" y="1"/>
                  </a:moveTo>
                  <a:lnTo>
                    <a:pt x="2992" y="17882"/>
                  </a:lnTo>
                  <a:lnTo>
                    <a:pt x="11417" y="19637"/>
                  </a:lnTo>
                  <a:lnTo>
                    <a:pt x="8399" y="1599"/>
                  </a:lnTo>
                  <a:lnTo>
                    <a:pt x="0"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13"/>
            <p:cNvSpPr/>
            <p:nvPr/>
          </p:nvSpPr>
          <p:spPr>
            <a:xfrm>
              <a:off x="1060634" y="1139815"/>
              <a:ext cx="3097506" cy="2569572"/>
            </a:xfrm>
            <a:custGeom>
              <a:rect b="b" l="l" r="r" t="t"/>
              <a:pathLst>
                <a:path extrusionOk="0" h="21518" w="25939">
                  <a:moveTo>
                    <a:pt x="20544" y="3424"/>
                  </a:moveTo>
                  <a:lnTo>
                    <a:pt x="21169" y="7163"/>
                  </a:lnTo>
                  <a:lnTo>
                    <a:pt x="18286" y="8550"/>
                  </a:lnTo>
                  <a:lnTo>
                    <a:pt x="17673" y="4884"/>
                  </a:lnTo>
                  <a:lnTo>
                    <a:pt x="20544" y="3424"/>
                  </a:lnTo>
                  <a:close/>
                  <a:moveTo>
                    <a:pt x="8173" y="3902"/>
                  </a:moveTo>
                  <a:lnTo>
                    <a:pt x="10917" y="4408"/>
                  </a:lnTo>
                  <a:lnTo>
                    <a:pt x="11567" y="8293"/>
                  </a:lnTo>
                  <a:lnTo>
                    <a:pt x="11567" y="8293"/>
                  </a:lnTo>
                  <a:lnTo>
                    <a:pt x="8814" y="7837"/>
                  </a:lnTo>
                  <a:lnTo>
                    <a:pt x="6186" y="9254"/>
                  </a:lnTo>
                  <a:lnTo>
                    <a:pt x="5538" y="5384"/>
                  </a:lnTo>
                  <a:lnTo>
                    <a:pt x="8173" y="3902"/>
                  </a:lnTo>
                  <a:close/>
                  <a:moveTo>
                    <a:pt x="12156" y="4634"/>
                  </a:moveTo>
                  <a:lnTo>
                    <a:pt x="16563" y="5448"/>
                  </a:lnTo>
                  <a:lnTo>
                    <a:pt x="17172" y="9088"/>
                  </a:lnTo>
                  <a:lnTo>
                    <a:pt x="17403" y="10461"/>
                  </a:lnTo>
                  <a:lnTo>
                    <a:pt x="17452" y="10754"/>
                  </a:lnTo>
                  <a:lnTo>
                    <a:pt x="18127" y="14788"/>
                  </a:lnTo>
                  <a:lnTo>
                    <a:pt x="18127" y="14788"/>
                  </a:lnTo>
                  <a:lnTo>
                    <a:pt x="13732" y="14060"/>
                  </a:lnTo>
                  <a:lnTo>
                    <a:pt x="12156" y="4634"/>
                  </a:lnTo>
                  <a:close/>
                  <a:moveTo>
                    <a:pt x="9045" y="9210"/>
                  </a:moveTo>
                  <a:lnTo>
                    <a:pt x="11806" y="9719"/>
                  </a:lnTo>
                  <a:lnTo>
                    <a:pt x="12498" y="13856"/>
                  </a:lnTo>
                  <a:lnTo>
                    <a:pt x="12498" y="13856"/>
                  </a:lnTo>
                  <a:lnTo>
                    <a:pt x="9763" y="13403"/>
                  </a:lnTo>
                  <a:lnTo>
                    <a:pt x="7119" y="14829"/>
                  </a:lnTo>
                  <a:lnTo>
                    <a:pt x="6279" y="9810"/>
                  </a:lnTo>
                  <a:lnTo>
                    <a:pt x="6279" y="9810"/>
                  </a:lnTo>
                  <a:lnTo>
                    <a:pt x="6426" y="10684"/>
                  </a:lnTo>
                  <a:lnTo>
                    <a:pt x="9045" y="9210"/>
                  </a:lnTo>
                  <a:close/>
                  <a:moveTo>
                    <a:pt x="4508" y="5962"/>
                  </a:moveTo>
                  <a:lnTo>
                    <a:pt x="6085" y="15386"/>
                  </a:lnTo>
                  <a:lnTo>
                    <a:pt x="3304" y="16884"/>
                  </a:lnTo>
                  <a:lnTo>
                    <a:pt x="1739" y="7522"/>
                  </a:lnTo>
                  <a:lnTo>
                    <a:pt x="4508" y="5962"/>
                  </a:lnTo>
                  <a:close/>
                  <a:moveTo>
                    <a:pt x="10180" y="0"/>
                  </a:moveTo>
                  <a:lnTo>
                    <a:pt x="10679" y="2980"/>
                  </a:lnTo>
                  <a:lnTo>
                    <a:pt x="7944" y="2527"/>
                  </a:lnTo>
                  <a:lnTo>
                    <a:pt x="5300" y="3954"/>
                  </a:lnTo>
                  <a:lnTo>
                    <a:pt x="4810" y="1025"/>
                  </a:lnTo>
                  <a:lnTo>
                    <a:pt x="3784" y="1631"/>
                  </a:lnTo>
                  <a:lnTo>
                    <a:pt x="4267" y="4510"/>
                  </a:lnTo>
                  <a:lnTo>
                    <a:pt x="1486" y="6009"/>
                  </a:lnTo>
                  <a:lnTo>
                    <a:pt x="1025" y="3257"/>
                  </a:lnTo>
                  <a:lnTo>
                    <a:pt x="1" y="3861"/>
                  </a:lnTo>
                  <a:lnTo>
                    <a:pt x="452" y="6566"/>
                  </a:lnTo>
                  <a:lnTo>
                    <a:pt x="710" y="8103"/>
                  </a:lnTo>
                  <a:lnTo>
                    <a:pt x="2272" y="17443"/>
                  </a:lnTo>
                  <a:lnTo>
                    <a:pt x="2529" y="18979"/>
                  </a:lnTo>
                  <a:lnTo>
                    <a:pt x="2954" y="21518"/>
                  </a:lnTo>
                  <a:lnTo>
                    <a:pt x="3984" y="20945"/>
                  </a:lnTo>
                  <a:lnTo>
                    <a:pt x="3559" y="18401"/>
                  </a:lnTo>
                  <a:lnTo>
                    <a:pt x="6329" y="16841"/>
                  </a:lnTo>
                  <a:lnTo>
                    <a:pt x="6756" y="19401"/>
                  </a:lnTo>
                  <a:lnTo>
                    <a:pt x="7786" y="18829"/>
                  </a:lnTo>
                  <a:lnTo>
                    <a:pt x="7358" y="16264"/>
                  </a:lnTo>
                  <a:lnTo>
                    <a:pt x="9992" y="14780"/>
                  </a:lnTo>
                  <a:lnTo>
                    <a:pt x="12737" y="15287"/>
                  </a:lnTo>
                  <a:lnTo>
                    <a:pt x="13179" y="17934"/>
                  </a:lnTo>
                  <a:lnTo>
                    <a:pt x="14423" y="18192"/>
                  </a:lnTo>
                  <a:lnTo>
                    <a:pt x="13975" y="15515"/>
                  </a:lnTo>
                  <a:lnTo>
                    <a:pt x="18383" y="16329"/>
                  </a:lnTo>
                  <a:lnTo>
                    <a:pt x="18849" y="19116"/>
                  </a:lnTo>
                  <a:lnTo>
                    <a:pt x="19953" y="18524"/>
                  </a:lnTo>
                  <a:lnTo>
                    <a:pt x="19493" y="15763"/>
                  </a:lnTo>
                  <a:lnTo>
                    <a:pt x="25939" y="12486"/>
                  </a:lnTo>
                  <a:lnTo>
                    <a:pt x="25694" y="11018"/>
                  </a:lnTo>
                  <a:lnTo>
                    <a:pt x="19238" y="14238"/>
                  </a:lnTo>
                  <a:lnTo>
                    <a:pt x="18517" y="9925"/>
                  </a:lnTo>
                  <a:lnTo>
                    <a:pt x="24988" y="6786"/>
                  </a:lnTo>
                  <a:lnTo>
                    <a:pt x="24762" y="5438"/>
                  </a:lnTo>
                  <a:lnTo>
                    <a:pt x="21891" y="6820"/>
                  </a:lnTo>
                  <a:lnTo>
                    <a:pt x="21263" y="3065"/>
                  </a:lnTo>
                  <a:lnTo>
                    <a:pt x="24120" y="1608"/>
                  </a:lnTo>
                  <a:lnTo>
                    <a:pt x="23868" y="97"/>
                  </a:lnTo>
                  <a:lnTo>
                    <a:pt x="17418" y="3353"/>
                  </a:lnTo>
                  <a:lnTo>
                    <a:pt x="16943" y="516"/>
                  </a:lnTo>
                  <a:lnTo>
                    <a:pt x="15832" y="1076"/>
                  </a:lnTo>
                  <a:lnTo>
                    <a:pt x="16307" y="3913"/>
                  </a:lnTo>
                  <a:lnTo>
                    <a:pt x="11913" y="3186"/>
                  </a:lnTo>
                  <a:lnTo>
                    <a:pt x="11420" y="236"/>
                  </a:lnTo>
                  <a:lnTo>
                    <a:pt x="101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3"/>
            <p:cNvSpPr/>
            <p:nvPr/>
          </p:nvSpPr>
          <p:spPr>
            <a:xfrm>
              <a:off x="1816773" y="1592998"/>
              <a:ext cx="145567" cy="249697"/>
            </a:xfrm>
            <a:custGeom>
              <a:rect b="b" l="l" r="r" t="t"/>
              <a:pathLst>
                <a:path extrusionOk="0" h="2091" w="1219">
                  <a:moveTo>
                    <a:pt x="582" y="315"/>
                  </a:moveTo>
                  <a:cubicBezTo>
                    <a:pt x="734" y="315"/>
                    <a:pt x="868" y="424"/>
                    <a:pt x="894" y="580"/>
                  </a:cubicBezTo>
                  <a:cubicBezTo>
                    <a:pt x="921" y="749"/>
                    <a:pt x="805" y="911"/>
                    <a:pt x="633" y="937"/>
                  </a:cubicBezTo>
                  <a:cubicBezTo>
                    <a:pt x="622" y="938"/>
                    <a:pt x="608" y="939"/>
                    <a:pt x="596" y="940"/>
                  </a:cubicBezTo>
                  <a:cubicBezTo>
                    <a:pt x="591" y="941"/>
                    <a:pt x="586" y="941"/>
                    <a:pt x="581" y="941"/>
                  </a:cubicBezTo>
                  <a:cubicBezTo>
                    <a:pt x="430" y="941"/>
                    <a:pt x="298" y="831"/>
                    <a:pt x="274" y="677"/>
                  </a:cubicBezTo>
                  <a:cubicBezTo>
                    <a:pt x="249" y="518"/>
                    <a:pt x="347" y="369"/>
                    <a:pt x="498" y="326"/>
                  </a:cubicBezTo>
                  <a:cubicBezTo>
                    <a:pt x="510" y="322"/>
                    <a:pt x="521" y="320"/>
                    <a:pt x="533" y="319"/>
                  </a:cubicBezTo>
                  <a:cubicBezTo>
                    <a:pt x="550" y="316"/>
                    <a:pt x="566" y="315"/>
                    <a:pt x="582" y="315"/>
                  </a:cubicBezTo>
                  <a:close/>
                  <a:moveTo>
                    <a:pt x="584" y="0"/>
                  </a:moveTo>
                  <a:cubicBezTo>
                    <a:pt x="539" y="0"/>
                    <a:pt x="494" y="5"/>
                    <a:pt x="450" y="15"/>
                  </a:cubicBezTo>
                  <a:cubicBezTo>
                    <a:pt x="217" y="66"/>
                    <a:pt x="12" y="255"/>
                    <a:pt x="8" y="551"/>
                  </a:cubicBezTo>
                  <a:cubicBezTo>
                    <a:pt x="0" y="874"/>
                    <a:pt x="176" y="1349"/>
                    <a:pt x="771" y="2038"/>
                  </a:cubicBezTo>
                  <a:cubicBezTo>
                    <a:pt x="786" y="2055"/>
                    <a:pt x="802" y="2074"/>
                    <a:pt x="818" y="2091"/>
                  </a:cubicBezTo>
                  <a:cubicBezTo>
                    <a:pt x="1194" y="1211"/>
                    <a:pt x="1219" y="688"/>
                    <a:pt x="1111" y="375"/>
                  </a:cubicBezTo>
                  <a:cubicBezTo>
                    <a:pt x="1021" y="118"/>
                    <a:pt x="803" y="0"/>
                    <a:pt x="5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3"/>
            <p:cNvSpPr/>
            <p:nvPr/>
          </p:nvSpPr>
          <p:spPr>
            <a:xfrm>
              <a:off x="1888423" y="1866938"/>
              <a:ext cx="67111" cy="23047"/>
            </a:xfrm>
            <a:custGeom>
              <a:rect b="b" l="l" r="r" t="t"/>
              <a:pathLst>
                <a:path extrusionOk="0" h="193" w="562">
                  <a:moveTo>
                    <a:pt x="396" y="0"/>
                  </a:moveTo>
                  <a:cubicBezTo>
                    <a:pt x="357" y="0"/>
                    <a:pt x="313" y="4"/>
                    <a:pt x="267" y="11"/>
                  </a:cubicBezTo>
                  <a:cubicBezTo>
                    <a:pt x="117" y="37"/>
                    <a:pt x="0" y="95"/>
                    <a:pt x="8" y="142"/>
                  </a:cubicBezTo>
                  <a:cubicBezTo>
                    <a:pt x="13" y="175"/>
                    <a:pt x="75" y="193"/>
                    <a:pt x="162" y="193"/>
                  </a:cubicBezTo>
                  <a:cubicBezTo>
                    <a:pt x="202" y="193"/>
                    <a:pt x="247" y="189"/>
                    <a:pt x="295" y="181"/>
                  </a:cubicBezTo>
                  <a:cubicBezTo>
                    <a:pt x="445" y="155"/>
                    <a:pt x="561" y="97"/>
                    <a:pt x="554" y="51"/>
                  </a:cubicBezTo>
                  <a:cubicBezTo>
                    <a:pt x="548" y="18"/>
                    <a:pt x="484"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13"/>
            <p:cNvSpPr/>
            <p:nvPr/>
          </p:nvSpPr>
          <p:spPr>
            <a:xfrm>
              <a:off x="3401537" y="2314987"/>
              <a:ext cx="145686" cy="249816"/>
            </a:xfrm>
            <a:custGeom>
              <a:rect b="b" l="l" r="r" t="t"/>
              <a:pathLst>
                <a:path extrusionOk="0" h="2092" w="1220">
                  <a:moveTo>
                    <a:pt x="583" y="316"/>
                  </a:moveTo>
                  <a:cubicBezTo>
                    <a:pt x="735" y="316"/>
                    <a:pt x="869" y="426"/>
                    <a:pt x="894" y="581"/>
                  </a:cubicBezTo>
                  <a:cubicBezTo>
                    <a:pt x="922" y="750"/>
                    <a:pt x="805" y="911"/>
                    <a:pt x="635" y="938"/>
                  </a:cubicBezTo>
                  <a:cubicBezTo>
                    <a:pt x="622" y="939"/>
                    <a:pt x="609" y="940"/>
                    <a:pt x="598" y="941"/>
                  </a:cubicBezTo>
                  <a:cubicBezTo>
                    <a:pt x="593" y="941"/>
                    <a:pt x="588" y="941"/>
                    <a:pt x="583" y="941"/>
                  </a:cubicBezTo>
                  <a:cubicBezTo>
                    <a:pt x="431" y="941"/>
                    <a:pt x="299" y="832"/>
                    <a:pt x="274" y="678"/>
                  </a:cubicBezTo>
                  <a:cubicBezTo>
                    <a:pt x="249" y="519"/>
                    <a:pt x="348" y="370"/>
                    <a:pt x="498" y="327"/>
                  </a:cubicBezTo>
                  <a:cubicBezTo>
                    <a:pt x="510" y="324"/>
                    <a:pt x="523" y="321"/>
                    <a:pt x="535" y="319"/>
                  </a:cubicBezTo>
                  <a:cubicBezTo>
                    <a:pt x="551" y="317"/>
                    <a:pt x="567" y="316"/>
                    <a:pt x="583" y="316"/>
                  </a:cubicBezTo>
                  <a:close/>
                  <a:moveTo>
                    <a:pt x="584" y="1"/>
                  </a:moveTo>
                  <a:cubicBezTo>
                    <a:pt x="539" y="1"/>
                    <a:pt x="493" y="6"/>
                    <a:pt x="449" y="16"/>
                  </a:cubicBezTo>
                  <a:cubicBezTo>
                    <a:pt x="216" y="68"/>
                    <a:pt x="12" y="255"/>
                    <a:pt x="7" y="553"/>
                  </a:cubicBezTo>
                  <a:cubicBezTo>
                    <a:pt x="0" y="875"/>
                    <a:pt x="175" y="1349"/>
                    <a:pt x="770" y="2038"/>
                  </a:cubicBezTo>
                  <a:cubicBezTo>
                    <a:pt x="785" y="2056"/>
                    <a:pt x="801" y="2074"/>
                    <a:pt x="817" y="2092"/>
                  </a:cubicBezTo>
                  <a:cubicBezTo>
                    <a:pt x="1196" y="1212"/>
                    <a:pt x="1219" y="688"/>
                    <a:pt x="1110" y="377"/>
                  </a:cubicBezTo>
                  <a:cubicBezTo>
                    <a:pt x="1020" y="119"/>
                    <a:pt x="802" y="1"/>
                    <a:pt x="5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3"/>
            <p:cNvSpPr/>
            <p:nvPr/>
          </p:nvSpPr>
          <p:spPr>
            <a:xfrm>
              <a:off x="3473067" y="2589046"/>
              <a:ext cx="67111" cy="23047"/>
            </a:xfrm>
            <a:custGeom>
              <a:rect b="b" l="l" r="r" t="t"/>
              <a:pathLst>
                <a:path extrusionOk="0" h="193" w="562">
                  <a:moveTo>
                    <a:pt x="400" y="0"/>
                  </a:moveTo>
                  <a:cubicBezTo>
                    <a:pt x="360" y="0"/>
                    <a:pt x="315" y="4"/>
                    <a:pt x="267" y="12"/>
                  </a:cubicBezTo>
                  <a:cubicBezTo>
                    <a:pt x="117" y="36"/>
                    <a:pt x="1" y="95"/>
                    <a:pt x="9" y="142"/>
                  </a:cubicBezTo>
                  <a:cubicBezTo>
                    <a:pt x="14" y="174"/>
                    <a:pt x="76" y="192"/>
                    <a:pt x="162" y="192"/>
                  </a:cubicBezTo>
                  <a:cubicBezTo>
                    <a:pt x="202" y="192"/>
                    <a:pt x="248" y="188"/>
                    <a:pt x="295" y="180"/>
                  </a:cubicBezTo>
                  <a:cubicBezTo>
                    <a:pt x="445" y="156"/>
                    <a:pt x="562" y="97"/>
                    <a:pt x="554" y="50"/>
                  </a:cubicBezTo>
                  <a:cubicBezTo>
                    <a:pt x="548" y="18"/>
                    <a:pt x="486"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3"/>
            <p:cNvSpPr/>
            <p:nvPr/>
          </p:nvSpPr>
          <p:spPr>
            <a:xfrm>
              <a:off x="1583077" y="3103012"/>
              <a:ext cx="145686" cy="249816"/>
            </a:xfrm>
            <a:custGeom>
              <a:rect b="b" l="l" r="r" t="t"/>
              <a:pathLst>
                <a:path extrusionOk="0" h="2092" w="1220">
                  <a:moveTo>
                    <a:pt x="583" y="316"/>
                  </a:moveTo>
                  <a:cubicBezTo>
                    <a:pt x="734" y="316"/>
                    <a:pt x="869" y="425"/>
                    <a:pt x="894" y="581"/>
                  </a:cubicBezTo>
                  <a:cubicBezTo>
                    <a:pt x="922" y="749"/>
                    <a:pt x="806" y="909"/>
                    <a:pt x="634" y="938"/>
                  </a:cubicBezTo>
                  <a:cubicBezTo>
                    <a:pt x="622" y="939"/>
                    <a:pt x="608" y="940"/>
                    <a:pt x="597" y="941"/>
                  </a:cubicBezTo>
                  <a:cubicBezTo>
                    <a:pt x="592" y="941"/>
                    <a:pt x="587" y="941"/>
                    <a:pt x="582" y="941"/>
                  </a:cubicBezTo>
                  <a:cubicBezTo>
                    <a:pt x="430" y="941"/>
                    <a:pt x="298" y="831"/>
                    <a:pt x="275" y="678"/>
                  </a:cubicBezTo>
                  <a:cubicBezTo>
                    <a:pt x="249" y="519"/>
                    <a:pt x="347" y="369"/>
                    <a:pt x="498" y="327"/>
                  </a:cubicBezTo>
                  <a:cubicBezTo>
                    <a:pt x="510" y="323"/>
                    <a:pt x="522" y="320"/>
                    <a:pt x="534" y="319"/>
                  </a:cubicBezTo>
                  <a:cubicBezTo>
                    <a:pt x="550" y="317"/>
                    <a:pt x="567" y="316"/>
                    <a:pt x="583" y="316"/>
                  </a:cubicBezTo>
                  <a:close/>
                  <a:moveTo>
                    <a:pt x="585" y="1"/>
                  </a:moveTo>
                  <a:cubicBezTo>
                    <a:pt x="540" y="1"/>
                    <a:pt x="495" y="6"/>
                    <a:pt x="451" y="15"/>
                  </a:cubicBezTo>
                  <a:cubicBezTo>
                    <a:pt x="217" y="67"/>
                    <a:pt x="13" y="255"/>
                    <a:pt x="8" y="552"/>
                  </a:cubicBezTo>
                  <a:cubicBezTo>
                    <a:pt x="1" y="875"/>
                    <a:pt x="176" y="1349"/>
                    <a:pt x="771" y="2038"/>
                  </a:cubicBezTo>
                  <a:cubicBezTo>
                    <a:pt x="786" y="2055"/>
                    <a:pt x="802" y="2074"/>
                    <a:pt x="818" y="2091"/>
                  </a:cubicBezTo>
                  <a:cubicBezTo>
                    <a:pt x="1195" y="1212"/>
                    <a:pt x="1219" y="688"/>
                    <a:pt x="1112" y="376"/>
                  </a:cubicBezTo>
                  <a:cubicBezTo>
                    <a:pt x="1021" y="119"/>
                    <a:pt x="804" y="1"/>
                    <a:pt x="5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13"/>
            <p:cNvSpPr/>
            <p:nvPr/>
          </p:nvSpPr>
          <p:spPr>
            <a:xfrm>
              <a:off x="1654607" y="3376833"/>
              <a:ext cx="67111" cy="23047"/>
            </a:xfrm>
            <a:custGeom>
              <a:rect b="b" l="l" r="r" t="t"/>
              <a:pathLst>
                <a:path extrusionOk="0" h="193" w="562">
                  <a:moveTo>
                    <a:pt x="398" y="0"/>
                  </a:moveTo>
                  <a:cubicBezTo>
                    <a:pt x="358" y="0"/>
                    <a:pt x="314" y="4"/>
                    <a:pt x="267" y="12"/>
                  </a:cubicBezTo>
                  <a:cubicBezTo>
                    <a:pt x="116" y="37"/>
                    <a:pt x="1" y="96"/>
                    <a:pt x="8" y="143"/>
                  </a:cubicBezTo>
                  <a:cubicBezTo>
                    <a:pt x="13" y="174"/>
                    <a:pt x="76" y="192"/>
                    <a:pt x="164" y="192"/>
                  </a:cubicBezTo>
                  <a:cubicBezTo>
                    <a:pt x="203" y="192"/>
                    <a:pt x="248" y="189"/>
                    <a:pt x="295" y="181"/>
                  </a:cubicBezTo>
                  <a:cubicBezTo>
                    <a:pt x="445" y="156"/>
                    <a:pt x="562" y="97"/>
                    <a:pt x="553" y="50"/>
                  </a:cubicBezTo>
                  <a:cubicBezTo>
                    <a:pt x="548" y="18"/>
                    <a:pt x="485" y="0"/>
                    <a:pt x="3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762" name="Shape 762"/>
        <p:cNvGrpSpPr/>
        <p:nvPr/>
      </p:nvGrpSpPr>
      <p:grpSpPr>
        <a:xfrm>
          <a:off x="0" y="0"/>
          <a:ext cx="0" cy="0"/>
          <a:chOff x="0" y="0"/>
          <a:chExt cx="0" cy="0"/>
        </a:xfrm>
      </p:grpSpPr>
      <p:sp>
        <p:nvSpPr>
          <p:cNvPr id="763" name="Google Shape;763;p14"/>
          <p:cNvSpPr/>
          <p:nvPr/>
        </p:nvSpPr>
        <p:spPr>
          <a:xfrm flipH="1">
            <a:off x="3745837" y="-47900"/>
            <a:ext cx="3579132" cy="1128476"/>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14"/>
          <p:cNvSpPr/>
          <p:nvPr/>
        </p:nvSpPr>
        <p:spPr>
          <a:xfrm flipH="1" rot="5400000">
            <a:off x="270216" y="2646442"/>
            <a:ext cx="2226875" cy="2767242"/>
          </a:xfrm>
          <a:custGeom>
            <a:rect b="b" l="l" r="r" t="t"/>
            <a:pathLst>
              <a:path extrusionOk="0" h="28685" w="23083">
                <a:moveTo>
                  <a:pt x="0" y="1"/>
                </a:moveTo>
                <a:lnTo>
                  <a:pt x="0" y="28685"/>
                </a:lnTo>
                <a:lnTo>
                  <a:pt x="21459" y="28685"/>
                </a:lnTo>
                <a:cubicBezTo>
                  <a:pt x="21459" y="28685"/>
                  <a:pt x="23082" y="26140"/>
                  <a:pt x="18030" y="21621"/>
                </a:cubicBezTo>
                <a:cubicBezTo>
                  <a:pt x="12978" y="17100"/>
                  <a:pt x="5798" y="19892"/>
                  <a:pt x="5866" y="10775"/>
                </a:cubicBezTo>
                <a:cubicBezTo>
                  <a:pt x="5932" y="1659"/>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4"/>
          <p:cNvSpPr/>
          <p:nvPr/>
        </p:nvSpPr>
        <p:spPr>
          <a:xfrm>
            <a:off x="6527124" y="2252751"/>
            <a:ext cx="2616871" cy="2890847"/>
          </a:xfrm>
          <a:custGeom>
            <a:rect b="b" l="l" r="r" t="t"/>
            <a:pathLst>
              <a:path extrusionOk="0" h="39602" w="35850">
                <a:moveTo>
                  <a:pt x="35849" y="0"/>
                </a:moveTo>
                <a:cubicBezTo>
                  <a:pt x="31348" y="819"/>
                  <a:pt x="27986" y="1572"/>
                  <a:pt x="29982" y="14272"/>
                </a:cubicBezTo>
                <a:cubicBezTo>
                  <a:pt x="31965" y="26890"/>
                  <a:pt x="26923" y="30426"/>
                  <a:pt x="13686" y="30426"/>
                </a:cubicBezTo>
                <a:cubicBezTo>
                  <a:pt x="13600" y="30426"/>
                  <a:pt x="13514" y="30425"/>
                  <a:pt x="13427" y="30425"/>
                </a:cubicBezTo>
                <a:cubicBezTo>
                  <a:pt x="13395" y="30425"/>
                  <a:pt x="13362" y="30425"/>
                  <a:pt x="13330" y="30425"/>
                </a:cubicBezTo>
                <a:cubicBezTo>
                  <a:pt x="0" y="30425"/>
                  <a:pt x="1035" y="39600"/>
                  <a:pt x="1035" y="39600"/>
                </a:cubicBezTo>
                <a:lnTo>
                  <a:pt x="1035" y="39601"/>
                </a:lnTo>
                <a:lnTo>
                  <a:pt x="35849" y="39601"/>
                </a:lnTo>
                <a:lnTo>
                  <a:pt x="3584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66" name="Google Shape;766;p14"/>
          <p:cNvGrpSpPr/>
          <p:nvPr/>
        </p:nvGrpSpPr>
        <p:grpSpPr>
          <a:xfrm>
            <a:off x="-573531" y="-574433"/>
            <a:ext cx="1362511" cy="1457953"/>
            <a:chOff x="1141181" y="262025"/>
            <a:chExt cx="4067198" cy="4352099"/>
          </a:xfrm>
        </p:grpSpPr>
        <p:sp>
          <p:nvSpPr>
            <p:cNvPr id="767" name="Google Shape;767;p14"/>
            <p:cNvSpPr/>
            <p:nvPr/>
          </p:nvSpPr>
          <p:spPr>
            <a:xfrm>
              <a:off x="1618170" y="262025"/>
              <a:ext cx="3590208" cy="3617788"/>
            </a:xfrm>
            <a:custGeom>
              <a:rect b="b" l="l" r="r" t="t"/>
              <a:pathLst>
                <a:path extrusionOk="0" h="20949" w="20789">
                  <a:moveTo>
                    <a:pt x="8227" y="1"/>
                  </a:moveTo>
                  <a:cubicBezTo>
                    <a:pt x="7922" y="1"/>
                    <a:pt x="7615" y="111"/>
                    <a:pt x="7373" y="333"/>
                  </a:cubicBezTo>
                  <a:lnTo>
                    <a:pt x="547" y="6599"/>
                  </a:lnTo>
                  <a:cubicBezTo>
                    <a:pt x="33" y="7071"/>
                    <a:pt x="0" y="7871"/>
                    <a:pt x="471" y="8383"/>
                  </a:cubicBezTo>
                  <a:lnTo>
                    <a:pt x="11630" y="20540"/>
                  </a:lnTo>
                  <a:cubicBezTo>
                    <a:pt x="11880" y="20811"/>
                    <a:pt x="12220" y="20949"/>
                    <a:pt x="12562" y="20949"/>
                  </a:cubicBezTo>
                  <a:cubicBezTo>
                    <a:pt x="12867" y="20949"/>
                    <a:pt x="13173" y="20839"/>
                    <a:pt x="13415" y="20616"/>
                  </a:cubicBezTo>
                  <a:lnTo>
                    <a:pt x="20240" y="14350"/>
                  </a:lnTo>
                  <a:cubicBezTo>
                    <a:pt x="20754" y="13879"/>
                    <a:pt x="20788" y="13079"/>
                    <a:pt x="20317" y="12564"/>
                  </a:cubicBezTo>
                  <a:lnTo>
                    <a:pt x="9157" y="409"/>
                  </a:lnTo>
                  <a:cubicBezTo>
                    <a:pt x="8908" y="138"/>
                    <a:pt x="8568" y="1"/>
                    <a:pt x="82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4"/>
            <p:cNvSpPr/>
            <p:nvPr/>
          </p:nvSpPr>
          <p:spPr>
            <a:xfrm>
              <a:off x="1618170" y="262025"/>
              <a:ext cx="3590208" cy="2527391"/>
            </a:xfrm>
            <a:custGeom>
              <a:rect b="b" l="l" r="r" t="t"/>
              <a:pathLst>
                <a:path extrusionOk="0" h="14635" w="20789">
                  <a:moveTo>
                    <a:pt x="8227" y="1"/>
                  </a:moveTo>
                  <a:cubicBezTo>
                    <a:pt x="7922" y="1"/>
                    <a:pt x="7615" y="111"/>
                    <a:pt x="7373" y="333"/>
                  </a:cubicBezTo>
                  <a:lnTo>
                    <a:pt x="547" y="6599"/>
                  </a:lnTo>
                  <a:cubicBezTo>
                    <a:pt x="33" y="7071"/>
                    <a:pt x="0" y="7871"/>
                    <a:pt x="471" y="8383"/>
                  </a:cubicBezTo>
                  <a:lnTo>
                    <a:pt x="576" y="8496"/>
                  </a:lnTo>
                  <a:cubicBezTo>
                    <a:pt x="2044" y="7553"/>
                    <a:pt x="3983" y="6756"/>
                    <a:pt x="6344" y="6756"/>
                  </a:cubicBezTo>
                  <a:cubicBezTo>
                    <a:pt x="9949" y="6756"/>
                    <a:pt x="14537" y="8613"/>
                    <a:pt x="19930" y="14635"/>
                  </a:cubicBezTo>
                  <a:lnTo>
                    <a:pt x="20239" y="14350"/>
                  </a:lnTo>
                  <a:cubicBezTo>
                    <a:pt x="20754" y="13879"/>
                    <a:pt x="20788" y="13079"/>
                    <a:pt x="20317" y="12566"/>
                  </a:cubicBezTo>
                  <a:lnTo>
                    <a:pt x="9157" y="409"/>
                  </a:lnTo>
                  <a:cubicBezTo>
                    <a:pt x="8908" y="138"/>
                    <a:pt x="8568" y="1"/>
                    <a:pt x="822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4"/>
            <p:cNvSpPr/>
            <p:nvPr/>
          </p:nvSpPr>
          <p:spPr>
            <a:xfrm>
              <a:off x="2902519" y="687548"/>
              <a:ext cx="385806" cy="347980"/>
            </a:xfrm>
            <a:custGeom>
              <a:rect b="b" l="l" r="r" t="t"/>
              <a:pathLst>
                <a:path extrusionOk="0" h="2015" w="2234">
                  <a:moveTo>
                    <a:pt x="1116" y="1"/>
                  </a:moveTo>
                  <a:cubicBezTo>
                    <a:pt x="873" y="1"/>
                    <a:pt x="628" y="89"/>
                    <a:pt x="435" y="266"/>
                  </a:cubicBezTo>
                  <a:cubicBezTo>
                    <a:pt x="27" y="642"/>
                    <a:pt x="0" y="1279"/>
                    <a:pt x="374" y="1688"/>
                  </a:cubicBezTo>
                  <a:cubicBezTo>
                    <a:pt x="572" y="1904"/>
                    <a:pt x="844" y="2014"/>
                    <a:pt x="1116" y="2014"/>
                  </a:cubicBezTo>
                  <a:cubicBezTo>
                    <a:pt x="1359" y="2014"/>
                    <a:pt x="1603" y="1926"/>
                    <a:pt x="1797" y="1749"/>
                  </a:cubicBezTo>
                  <a:cubicBezTo>
                    <a:pt x="2207" y="1373"/>
                    <a:pt x="2234" y="736"/>
                    <a:pt x="1857" y="327"/>
                  </a:cubicBezTo>
                  <a:cubicBezTo>
                    <a:pt x="1659" y="110"/>
                    <a:pt x="1388" y="1"/>
                    <a:pt x="11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4"/>
            <p:cNvSpPr/>
            <p:nvPr/>
          </p:nvSpPr>
          <p:spPr>
            <a:xfrm>
              <a:off x="2952255" y="1474007"/>
              <a:ext cx="1477945" cy="1592075"/>
            </a:xfrm>
            <a:custGeom>
              <a:rect b="b" l="l" r="r" t="t"/>
              <a:pathLst>
                <a:path extrusionOk="0" h="9219" w="8558">
                  <a:moveTo>
                    <a:pt x="608" y="1"/>
                  </a:moveTo>
                  <a:lnTo>
                    <a:pt x="1" y="558"/>
                  </a:lnTo>
                  <a:lnTo>
                    <a:pt x="7951" y="9218"/>
                  </a:lnTo>
                  <a:lnTo>
                    <a:pt x="8557" y="8661"/>
                  </a:lnTo>
                  <a:lnTo>
                    <a:pt x="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14"/>
            <p:cNvSpPr/>
            <p:nvPr/>
          </p:nvSpPr>
          <p:spPr>
            <a:xfrm>
              <a:off x="3451523" y="1609228"/>
              <a:ext cx="1182287" cy="1269826"/>
            </a:xfrm>
            <a:custGeom>
              <a:rect b="b" l="l" r="r" t="t"/>
              <a:pathLst>
                <a:path extrusionOk="0" h="7353" w="6846">
                  <a:moveTo>
                    <a:pt x="607" y="0"/>
                  </a:moveTo>
                  <a:lnTo>
                    <a:pt x="1" y="558"/>
                  </a:lnTo>
                  <a:lnTo>
                    <a:pt x="6239" y="7353"/>
                  </a:lnTo>
                  <a:lnTo>
                    <a:pt x="6846" y="6796"/>
                  </a:lnTo>
                  <a:lnTo>
                    <a:pt x="6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14"/>
            <p:cNvSpPr/>
            <p:nvPr/>
          </p:nvSpPr>
          <p:spPr>
            <a:xfrm>
              <a:off x="4442286" y="2283262"/>
              <a:ext cx="393405" cy="410669"/>
            </a:xfrm>
            <a:custGeom>
              <a:rect b="b" l="l" r="r" t="t"/>
              <a:pathLst>
                <a:path extrusionOk="0" h="2378" w="2278">
                  <a:moveTo>
                    <a:pt x="608" y="1"/>
                  </a:moveTo>
                  <a:lnTo>
                    <a:pt x="1" y="557"/>
                  </a:lnTo>
                  <a:lnTo>
                    <a:pt x="1671" y="2377"/>
                  </a:lnTo>
                  <a:lnTo>
                    <a:pt x="2277" y="1820"/>
                  </a:lnTo>
                  <a:lnTo>
                    <a:pt x="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14"/>
            <p:cNvSpPr/>
            <p:nvPr/>
          </p:nvSpPr>
          <p:spPr>
            <a:xfrm>
              <a:off x="4068051" y="1876044"/>
              <a:ext cx="393405" cy="410496"/>
            </a:xfrm>
            <a:custGeom>
              <a:rect b="b" l="l" r="r" t="t"/>
              <a:pathLst>
                <a:path extrusionOk="0" h="2377" w="2278">
                  <a:moveTo>
                    <a:pt x="607" y="0"/>
                  </a:moveTo>
                  <a:lnTo>
                    <a:pt x="0" y="557"/>
                  </a:lnTo>
                  <a:lnTo>
                    <a:pt x="1671" y="2377"/>
                  </a:lnTo>
                  <a:lnTo>
                    <a:pt x="2278" y="1819"/>
                  </a:lnTo>
                  <a:lnTo>
                    <a:pt x="6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4"/>
            <p:cNvSpPr/>
            <p:nvPr/>
          </p:nvSpPr>
          <p:spPr>
            <a:xfrm>
              <a:off x="1141181" y="1962219"/>
              <a:ext cx="3622675" cy="2651904"/>
            </a:xfrm>
            <a:custGeom>
              <a:rect b="b" l="l" r="r" t="t"/>
              <a:pathLst>
                <a:path extrusionOk="0" h="15356" w="20977">
                  <a:moveTo>
                    <a:pt x="3531" y="1"/>
                  </a:moveTo>
                  <a:cubicBezTo>
                    <a:pt x="2960" y="1"/>
                    <a:pt x="2441" y="392"/>
                    <a:pt x="2304" y="973"/>
                  </a:cubicBezTo>
                  <a:lnTo>
                    <a:pt x="162" y="9986"/>
                  </a:lnTo>
                  <a:cubicBezTo>
                    <a:pt x="1" y="10664"/>
                    <a:pt x="420" y="11345"/>
                    <a:pt x="1099" y="11507"/>
                  </a:cubicBezTo>
                  <a:lnTo>
                    <a:pt x="17153" y="15321"/>
                  </a:lnTo>
                  <a:cubicBezTo>
                    <a:pt x="17251" y="15344"/>
                    <a:pt x="17349" y="15355"/>
                    <a:pt x="17446" y="15355"/>
                  </a:cubicBezTo>
                  <a:cubicBezTo>
                    <a:pt x="18017" y="15355"/>
                    <a:pt x="18536" y="14965"/>
                    <a:pt x="18673" y="14384"/>
                  </a:cubicBezTo>
                  <a:lnTo>
                    <a:pt x="20815" y="5371"/>
                  </a:lnTo>
                  <a:cubicBezTo>
                    <a:pt x="20976" y="4692"/>
                    <a:pt x="20558" y="4011"/>
                    <a:pt x="19878" y="3849"/>
                  </a:cubicBezTo>
                  <a:lnTo>
                    <a:pt x="3824" y="35"/>
                  </a:lnTo>
                  <a:cubicBezTo>
                    <a:pt x="3726" y="12"/>
                    <a:pt x="3628" y="1"/>
                    <a:pt x="35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14"/>
            <p:cNvSpPr/>
            <p:nvPr/>
          </p:nvSpPr>
          <p:spPr>
            <a:xfrm>
              <a:off x="1141181" y="1962219"/>
              <a:ext cx="3622675" cy="1993418"/>
            </a:xfrm>
            <a:custGeom>
              <a:rect b="b" l="l" r="r" t="t"/>
              <a:pathLst>
                <a:path extrusionOk="0" h="11543" w="20977">
                  <a:moveTo>
                    <a:pt x="3531" y="1"/>
                  </a:moveTo>
                  <a:cubicBezTo>
                    <a:pt x="2960" y="1"/>
                    <a:pt x="2441" y="392"/>
                    <a:pt x="2304" y="973"/>
                  </a:cubicBezTo>
                  <a:lnTo>
                    <a:pt x="162" y="9986"/>
                  </a:lnTo>
                  <a:cubicBezTo>
                    <a:pt x="1" y="10664"/>
                    <a:pt x="420" y="11345"/>
                    <a:pt x="1099" y="11507"/>
                  </a:cubicBezTo>
                  <a:lnTo>
                    <a:pt x="1249" y="11542"/>
                  </a:lnTo>
                  <a:cubicBezTo>
                    <a:pt x="2593" y="8406"/>
                    <a:pt x="5742" y="4728"/>
                    <a:pt x="13107" y="4728"/>
                  </a:cubicBezTo>
                  <a:cubicBezTo>
                    <a:pt x="15263" y="4728"/>
                    <a:pt x="17780" y="5043"/>
                    <a:pt x="20718" y="5779"/>
                  </a:cubicBezTo>
                  <a:lnTo>
                    <a:pt x="20815" y="5371"/>
                  </a:lnTo>
                  <a:cubicBezTo>
                    <a:pt x="20976" y="4692"/>
                    <a:pt x="20558" y="4011"/>
                    <a:pt x="19878" y="3849"/>
                  </a:cubicBezTo>
                  <a:lnTo>
                    <a:pt x="3824" y="35"/>
                  </a:lnTo>
                  <a:cubicBezTo>
                    <a:pt x="3726" y="12"/>
                    <a:pt x="3628" y="1"/>
                    <a:pt x="3531" y="1"/>
                  </a:cubicBez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14"/>
            <p:cNvSpPr/>
            <p:nvPr/>
          </p:nvSpPr>
          <p:spPr>
            <a:xfrm>
              <a:off x="1249980" y="3025337"/>
              <a:ext cx="3273999" cy="1078308"/>
            </a:xfrm>
            <a:custGeom>
              <a:rect b="b" l="l" r="r" t="t"/>
              <a:pathLst>
                <a:path extrusionOk="0" h="6244" w="18958">
                  <a:moveTo>
                    <a:pt x="442" y="1"/>
                  </a:moveTo>
                  <a:lnTo>
                    <a:pt x="1" y="1856"/>
                  </a:lnTo>
                  <a:lnTo>
                    <a:pt x="18518" y="6243"/>
                  </a:lnTo>
                  <a:lnTo>
                    <a:pt x="18957" y="4388"/>
                  </a:lnTo>
                  <a:lnTo>
                    <a:pt x="44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14"/>
            <p:cNvSpPr/>
            <p:nvPr/>
          </p:nvSpPr>
          <p:spPr>
            <a:xfrm>
              <a:off x="2428120" y="2960922"/>
              <a:ext cx="2008299" cy="606678"/>
            </a:xfrm>
            <a:custGeom>
              <a:rect b="b" l="l" r="r" t="t"/>
              <a:pathLst>
                <a:path extrusionOk="0" h="3513" w="11629">
                  <a:moveTo>
                    <a:pt x="190" y="0"/>
                  </a:moveTo>
                  <a:lnTo>
                    <a:pt x="0" y="802"/>
                  </a:lnTo>
                  <a:lnTo>
                    <a:pt x="11439" y="3513"/>
                  </a:lnTo>
                  <a:lnTo>
                    <a:pt x="11629" y="2711"/>
                  </a:lnTo>
                  <a:lnTo>
                    <a:pt x="19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14"/>
            <p:cNvSpPr/>
            <p:nvPr/>
          </p:nvSpPr>
          <p:spPr>
            <a:xfrm>
              <a:off x="2917025" y="2792543"/>
              <a:ext cx="1583118" cy="505996"/>
            </a:xfrm>
            <a:custGeom>
              <a:rect b="b" l="l" r="r" t="t"/>
              <a:pathLst>
                <a:path extrusionOk="0" h="2930" w="9167">
                  <a:moveTo>
                    <a:pt x="190" y="1"/>
                  </a:moveTo>
                  <a:lnTo>
                    <a:pt x="0" y="803"/>
                  </a:lnTo>
                  <a:lnTo>
                    <a:pt x="8977" y="2930"/>
                  </a:lnTo>
                  <a:lnTo>
                    <a:pt x="9167" y="2128"/>
                  </a:lnTo>
                  <a:lnTo>
                    <a:pt x="19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14"/>
            <p:cNvSpPr/>
            <p:nvPr/>
          </p:nvSpPr>
          <p:spPr>
            <a:xfrm>
              <a:off x="1752874" y="2207621"/>
              <a:ext cx="383043" cy="348153"/>
            </a:xfrm>
            <a:custGeom>
              <a:rect b="b" l="l" r="r" t="t"/>
              <a:pathLst>
                <a:path extrusionOk="0" h="2016" w="2218">
                  <a:moveTo>
                    <a:pt x="1109" y="1"/>
                  </a:moveTo>
                  <a:cubicBezTo>
                    <a:pt x="652" y="1"/>
                    <a:pt x="239" y="313"/>
                    <a:pt x="130" y="776"/>
                  </a:cubicBezTo>
                  <a:cubicBezTo>
                    <a:pt x="1" y="1317"/>
                    <a:pt x="335" y="1860"/>
                    <a:pt x="878" y="1988"/>
                  </a:cubicBezTo>
                  <a:cubicBezTo>
                    <a:pt x="956" y="2006"/>
                    <a:pt x="1034" y="2015"/>
                    <a:pt x="1110" y="2015"/>
                  </a:cubicBezTo>
                  <a:cubicBezTo>
                    <a:pt x="1566" y="2015"/>
                    <a:pt x="1980" y="1703"/>
                    <a:pt x="2089" y="1239"/>
                  </a:cubicBezTo>
                  <a:cubicBezTo>
                    <a:pt x="2217" y="699"/>
                    <a:pt x="1882" y="156"/>
                    <a:pt x="1342" y="28"/>
                  </a:cubicBezTo>
                  <a:cubicBezTo>
                    <a:pt x="1264" y="10"/>
                    <a:pt x="1186" y="1"/>
                    <a:pt x="110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0" name="Google Shape;780;p14"/>
          <p:cNvGrpSpPr/>
          <p:nvPr/>
        </p:nvGrpSpPr>
        <p:grpSpPr>
          <a:xfrm flipH="1" rot="6753101">
            <a:off x="-831147" y="4114102"/>
            <a:ext cx="1651494" cy="1730032"/>
            <a:chOff x="1511250" y="306000"/>
            <a:chExt cx="3756676" cy="3935328"/>
          </a:xfrm>
        </p:grpSpPr>
        <p:sp>
          <p:nvSpPr>
            <p:cNvPr id="781" name="Google Shape;781;p14"/>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4"/>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4"/>
            <p:cNvSpPr/>
            <p:nvPr/>
          </p:nvSpPr>
          <p:spPr>
            <a:xfrm>
              <a:off x="1511250" y="1630859"/>
              <a:ext cx="3300871" cy="1504615"/>
            </a:xfrm>
            <a:custGeom>
              <a:rect b="b" l="l" r="r" t="t"/>
              <a:pathLst>
                <a:path extrusionOk="0" h="8203" w="17996">
                  <a:moveTo>
                    <a:pt x="17608" y="0"/>
                  </a:moveTo>
                  <a:lnTo>
                    <a:pt x="0" y="7265"/>
                  </a:lnTo>
                  <a:lnTo>
                    <a:pt x="387" y="8203"/>
                  </a:lnTo>
                  <a:lnTo>
                    <a:pt x="17995" y="938"/>
                  </a:lnTo>
                  <a:lnTo>
                    <a:pt x="1760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4"/>
            <p:cNvSpPr/>
            <p:nvPr/>
          </p:nvSpPr>
          <p:spPr>
            <a:xfrm>
              <a:off x="2591425" y="1932222"/>
              <a:ext cx="2210608" cy="986996"/>
            </a:xfrm>
            <a:custGeom>
              <a:rect b="b" l="l" r="r" t="t"/>
              <a:pathLst>
                <a:path extrusionOk="0" h="5381" w="12052">
                  <a:moveTo>
                    <a:pt x="11850" y="0"/>
                  </a:moveTo>
                  <a:lnTo>
                    <a:pt x="0" y="4890"/>
                  </a:lnTo>
                  <a:lnTo>
                    <a:pt x="203" y="5381"/>
                  </a:lnTo>
                  <a:lnTo>
                    <a:pt x="12052" y="491"/>
                  </a:lnTo>
                  <a:lnTo>
                    <a:pt x="1185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4"/>
            <p:cNvSpPr/>
            <p:nvPr/>
          </p:nvSpPr>
          <p:spPr>
            <a:xfrm>
              <a:off x="2662409" y="2173422"/>
              <a:ext cx="2042960" cy="917663"/>
            </a:xfrm>
            <a:custGeom>
              <a:rect b="b" l="l" r="r" t="t"/>
              <a:pathLst>
                <a:path extrusionOk="0" h="5003" w="11138">
                  <a:moveTo>
                    <a:pt x="10934" y="0"/>
                  </a:moveTo>
                  <a:lnTo>
                    <a:pt x="0" y="4512"/>
                  </a:lnTo>
                  <a:lnTo>
                    <a:pt x="202" y="5003"/>
                  </a:lnTo>
                  <a:lnTo>
                    <a:pt x="11137" y="491"/>
                  </a:lnTo>
                  <a:lnTo>
                    <a:pt x="1093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4"/>
            <p:cNvSpPr/>
            <p:nvPr/>
          </p:nvSpPr>
          <p:spPr>
            <a:xfrm>
              <a:off x="2733027" y="2408386"/>
              <a:ext cx="1890169" cy="854749"/>
            </a:xfrm>
            <a:custGeom>
              <a:rect b="b" l="l" r="r" t="t"/>
              <a:pathLst>
                <a:path extrusionOk="0" h="4660" w="10305">
                  <a:moveTo>
                    <a:pt x="10102" y="1"/>
                  </a:moveTo>
                  <a:lnTo>
                    <a:pt x="0" y="4169"/>
                  </a:lnTo>
                  <a:lnTo>
                    <a:pt x="203" y="4659"/>
                  </a:lnTo>
                  <a:lnTo>
                    <a:pt x="10304" y="491"/>
                  </a:lnTo>
                  <a:lnTo>
                    <a:pt x="1010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4"/>
            <p:cNvSpPr/>
            <p:nvPr/>
          </p:nvSpPr>
          <p:spPr>
            <a:xfrm>
              <a:off x="2908746" y="3150146"/>
              <a:ext cx="1124197" cy="538712"/>
            </a:xfrm>
            <a:custGeom>
              <a:rect b="b" l="l" r="r" t="t"/>
              <a:pathLst>
                <a:path extrusionOk="0" h="2937" w="6129">
                  <a:moveTo>
                    <a:pt x="5926" y="1"/>
                  </a:moveTo>
                  <a:lnTo>
                    <a:pt x="1" y="2446"/>
                  </a:lnTo>
                  <a:lnTo>
                    <a:pt x="203" y="2936"/>
                  </a:lnTo>
                  <a:lnTo>
                    <a:pt x="6128" y="491"/>
                  </a:lnTo>
                  <a:lnTo>
                    <a:pt x="592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4"/>
            <p:cNvSpPr/>
            <p:nvPr/>
          </p:nvSpPr>
          <p:spPr>
            <a:xfrm>
              <a:off x="4082466" y="2945997"/>
              <a:ext cx="446450" cy="258993"/>
            </a:xfrm>
            <a:custGeom>
              <a:rect b="b" l="l" r="r" t="t"/>
              <a:pathLst>
                <a:path extrusionOk="0" h="1412" w="2434">
                  <a:moveTo>
                    <a:pt x="2231" y="1"/>
                  </a:moveTo>
                  <a:lnTo>
                    <a:pt x="0" y="921"/>
                  </a:lnTo>
                  <a:lnTo>
                    <a:pt x="203" y="1411"/>
                  </a:lnTo>
                  <a:lnTo>
                    <a:pt x="2433" y="491"/>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4"/>
            <p:cNvSpPr/>
            <p:nvPr/>
          </p:nvSpPr>
          <p:spPr>
            <a:xfrm>
              <a:off x="2854819" y="3018999"/>
              <a:ext cx="1124197" cy="538528"/>
            </a:xfrm>
            <a:custGeom>
              <a:rect b="b" l="l" r="r" t="t"/>
              <a:pathLst>
                <a:path extrusionOk="0" h="2936" w="6129">
                  <a:moveTo>
                    <a:pt x="5925" y="0"/>
                  </a:moveTo>
                  <a:lnTo>
                    <a:pt x="0" y="2445"/>
                  </a:lnTo>
                  <a:lnTo>
                    <a:pt x="203" y="2936"/>
                  </a:lnTo>
                  <a:lnTo>
                    <a:pt x="6128" y="491"/>
                  </a:lnTo>
                  <a:lnTo>
                    <a:pt x="592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4"/>
            <p:cNvSpPr/>
            <p:nvPr/>
          </p:nvSpPr>
          <p:spPr>
            <a:xfrm>
              <a:off x="1783082" y="3136206"/>
              <a:ext cx="728921" cy="375466"/>
            </a:xfrm>
            <a:custGeom>
              <a:rect b="b" l="l" r="r" t="t"/>
              <a:pathLst>
                <a:path extrusionOk="0" h="2047" w="3974">
                  <a:moveTo>
                    <a:pt x="3772" y="0"/>
                  </a:moveTo>
                  <a:lnTo>
                    <a:pt x="0" y="1556"/>
                  </a:lnTo>
                  <a:lnTo>
                    <a:pt x="202" y="2046"/>
                  </a:lnTo>
                  <a:lnTo>
                    <a:pt x="3973" y="491"/>
                  </a:lnTo>
                  <a:lnTo>
                    <a:pt x="377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4"/>
            <p:cNvSpPr/>
            <p:nvPr/>
          </p:nvSpPr>
          <p:spPr>
            <a:xfrm>
              <a:off x="1729156" y="3005426"/>
              <a:ext cx="729104" cy="375282"/>
            </a:xfrm>
            <a:custGeom>
              <a:rect b="b" l="l" r="r" t="t"/>
              <a:pathLst>
                <a:path extrusionOk="0" h="2046" w="3975">
                  <a:moveTo>
                    <a:pt x="3771" y="1"/>
                  </a:moveTo>
                  <a:lnTo>
                    <a:pt x="0" y="1557"/>
                  </a:lnTo>
                  <a:lnTo>
                    <a:pt x="203" y="2046"/>
                  </a:lnTo>
                  <a:lnTo>
                    <a:pt x="3974" y="491"/>
                  </a:lnTo>
                  <a:lnTo>
                    <a:pt x="3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4"/>
            <p:cNvSpPr/>
            <p:nvPr/>
          </p:nvSpPr>
          <p:spPr>
            <a:xfrm>
              <a:off x="4600818" y="2517522"/>
              <a:ext cx="407565" cy="415452"/>
            </a:xfrm>
            <a:custGeom>
              <a:rect b="b" l="l" r="r" t="t"/>
              <a:pathLst>
                <a:path extrusionOk="0" h="2265" w="2222">
                  <a:moveTo>
                    <a:pt x="1742" y="0"/>
                  </a:moveTo>
                  <a:cubicBezTo>
                    <a:pt x="1723" y="0"/>
                    <a:pt x="1703" y="4"/>
                    <a:pt x="1683" y="12"/>
                  </a:cubicBezTo>
                  <a:cubicBezTo>
                    <a:pt x="1632" y="35"/>
                    <a:pt x="1592" y="73"/>
                    <a:pt x="1565" y="121"/>
                  </a:cubicBezTo>
                  <a:lnTo>
                    <a:pt x="1293" y="609"/>
                  </a:lnTo>
                  <a:lnTo>
                    <a:pt x="90" y="690"/>
                  </a:lnTo>
                  <a:cubicBezTo>
                    <a:pt x="69" y="692"/>
                    <a:pt x="51" y="703"/>
                    <a:pt x="40" y="721"/>
                  </a:cubicBezTo>
                  <a:lnTo>
                    <a:pt x="16" y="769"/>
                  </a:lnTo>
                  <a:cubicBezTo>
                    <a:pt x="1" y="799"/>
                    <a:pt x="21" y="835"/>
                    <a:pt x="54" y="839"/>
                  </a:cubicBezTo>
                  <a:lnTo>
                    <a:pt x="1107" y="936"/>
                  </a:lnTo>
                  <a:lnTo>
                    <a:pt x="759" y="1727"/>
                  </a:lnTo>
                  <a:lnTo>
                    <a:pt x="757" y="1727"/>
                  </a:lnTo>
                  <a:lnTo>
                    <a:pt x="743" y="1757"/>
                  </a:lnTo>
                  <a:lnTo>
                    <a:pt x="427" y="1820"/>
                  </a:lnTo>
                  <a:cubicBezTo>
                    <a:pt x="420" y="1821"/>
                    <a:pt x="412" y="1825"/>
                    <a:pt x="406" y="1831"/>
                  </a:cubicBezTo>
                  <a:lnTo>
                    <a:pt x="382" y="1889"/>
                  </a:lnTo>
                  <a:cubicBezTo>
                    <a:pt x="372" y="1913"/>
                    <a:pt x="389" y="1940"/>
                    <a:pt x="417" y="1942"/>
                  </a:cubicBezTo>
                  <a:lnTo>
                    <a:pt x="665" y="1954"/>
                  </a:lnTo>
                  <a:cubicBezTo>
                    <a:pt x="665" y="1954"/>
                    <a:pt x="671" y="1992"/>
                    <a:pt x="688" y="2025"/>
                  </a:cubicBezTo>
                  <a:cubicBezTo>
                    <a:pt x="702" y="2053"/>
                    <a:pt x="729" y="2069"/>
                    <a:pt x="758" y="2069"/>
                  </a:cubicBezTo>
                  <a:cubicBezTo>
                    <a:pt x="762" y="2069"/>
                    <a:pt x="766" y="2069"/>
                    <a:pt x="771" y="2068"/>
                  </a:cubicBezTo>
                  <a:cubicBezTo>
                    <a:pt x="808" y="2063"/>
                    <a:pt x="843" y="2049"/>
                    <a:pt x="843" y="2049"/>
                  </a:cubicBezTo>
                  <a:lnTo>
                    <a:pt x="991" y="2248"/>
                  </a:lnTo>
                  <a:cubicBezTo>
                    <a:pt x="999" y="2259"/>
                    <a:pt x="1011" y="2264"/>
                    <a:pt x="1023" y="2264"/>
                  </a:cubicBezTo>
                  <a:cubicBezTo>
                    <a:pt x="1035" y="2264"/>
                    <a:pt x="1048" y="2259"/>
                    <a:pt x="1055" y="2247"/>
                  </a:cubicBezTo>
                  <a:lnTo>
                    <a:pt x="1088" y="2196"/>
                  </a:lnTo>
                  <a:cubicBezTo>
                    <a:pt x="1090" y="2189"/>
                    <a:pt x="1090" y="2180"/>
                    <a:pt x="1086" y="2173"/>
                  </a:cubicBezTo>
                  <a:lnTo>
                    <a:pt x="960" y="1875"/>
                  </a:lnTo>
                  <a:lnTo>
                    <a:pt x="978" y="1847"/>
                  </a:lnTo>
                  <a:lnTo>
                    <a:pt x="976" y="1844"/>
                  </a:lnTo>
                  <a:lnTo>
                    <a:pt x="1439" y="1113"/>
                  </a:lnTo>
                  <a:lnTo>
                    <a:pt x="2109" y="1933"/>
                  </a:lnTo>
                  <a:cubicBezTo>
                    <a:pt x="2118" y="1945"/>
                    <a:pt x="2132" y="1950"/>
                    <a:pt x="2145" y="1950"/>
                  </a:cubicBezTo>
                  <a:cubicBezTo>
                    <a:pt x="2162" y="1950"/>
                    <a:pt x="2178" y="1942"/>
                    <a:pt x="2186" y="1926"/>
                  </a:cubicBezTo>
                  <a:lnTo>
                    <a:pt x="2213" y="1879"/>
                  </a:lnTo>
                  <a:cubicBezTo>
                    <a:pt x="2222" y="1860"/>
                    <a:pt x="2222" y="1838"/>
                    <a:pt x="2211" y="1820"/>
                  </a:cubicBezTo>
                  <a:lnTo>
                    <a:pt x="1609" y="777"/>
                  </a:lnTo>
                  <a:lnTo>
                    <a:pt x="1864" y="275"/>
                  </a:lnTo>
                  <a:cubicBezTo>
                    <a:pt x="1888" y="229"/>
                    <a:pt x="1895" y="175"/>
                    <a:pt x="1887" y="125"/>
                  </a:cubicBezTo>
                  <a:lnTo>
                    <a:pt x="1886" y="120"/>
                  </a:lnTo>
                  <a:cubicBezTo>
                    <a:pt x="1873" y="47"/>
                    <a:pt x="1810" y="0"/>
                    <a:pt x="17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4"/>
            <p:cNvSpPr/>
            <p:nvPr/>
          </p:nvSpPr>
          <p:spPr>
            <a:xfrm>
              <a:off x="4913369" y="2689206"/>
              <a:ext cx="26413" cy="24762"/>
            </a:xfrm>
            <a:custGeom>
              <a:rect b="b" l="l" r="r" t="t"/>
              <a:pathLst>
                <a:path extrusionOk="0" h="135" w="144">
                  <a:moveTo>
                    <a:pt x="86" y="1"/>
                  </a:moveTo>
                  <a:lnTo>
                    <a:pt x="22" y="42"/>
                  </a:lnTo>
                  <a:cubicBezTo>
                    <a:pt x="3" y="54"/>
                    <a:pt x="1" y="84"/>
                    <a:pt x="17" y="107"/>
                  </a:cubicBezTo>
                  <a:cubicBezTo>
                    <a:pt x="27" y="125"/>
                    <a:pt x="44" y="134"/>
                    <a:pt x="61" y="134"/>
                  </a:cubicBezTo>
                  <a:cubicBezTo>
                    <a:pt x="67" y="134"/>
                    <a:pt x="74" y="133"/>
                    <a:pt x="79" y="130"/>
                  </a:cubicBezTo>
                  <a:lnTo>
                    <a:pt x="143" y="89"/>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4"/>
            <p:cNvSpPr/>
            <p:nvPr/>
          </p:nvSpPr>
          <p:spPr>
            <a:xfrm>
              <a:off x="4945468" y="2744783"/>
              <a:ext cx="26229" cy="24762"/>
            </a:xfrm>
            <a:custGeom>
              <a:rect b="b" l="l" r="r" t="t"/>
              <a:pathLst>
                <a:path extrusionOk="0" h="135" w="143">
                  <a:moveTo>
                    <a:pt x="86" y="1"/>
                  </a:moveTo>
                  <a:lnTo>
                    <a:pt x="22" y="42"/>
                  </a:lnTo>
                  <a:cubicBezTo>
                    <a:pt x="3" y="54"/>
                    <a:pt x="0" y="83"/>
                    <a:pt x="16" y="107"/>
                  </a:cubicBezTo>
                  <a:cubicBezTo>
                    <a:pt x="28" y="124"/>
                    <a:pt x="46" y="134"/>
                    <a:pt x="61" y="134"/>
                  </a:cubicBezTo>
                  <a:cubicBezTo>
                    <a:pt x="67" y="134"/>
                    <a:pt x="73" y="133"/>
                    <a:pt x="78" y="130"/>
                  </a:cubicBezTo>
                  <a:lnTo>
                    <a:pt x="142" y="88"/>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4"/>
            <p:cNvSpPr/>
            <p:nvPr/>
          </p:nvSpPr>
          <p:spPr>
            <a:xfrm>
              <a:off x="4752691" y="2619505"/>
              <a:ext cx="19443" cy="21644"/>
            </a:xfrm>
            <a:custGeom>
              <a:rect b="b" l="l" r="r" t="t"/>
              <a:pathLst>
                <a:path extrusionOk="0" h="118" w="106">
                  <a:moveTo>
                    <a:pt x="105" y="0"/>
                  </a:moveTo>
                  <a:lnTo>
                    <a:pt x="0" y="1"/>
                  </a:lnTo>
                  <a:lnTo>
                    <a:pt x="2" y="77"/>
                  </a:lnTo>
                  <a:cubicBezTo>
                    <a:pt x="2" y="101"/>
                    <a:pt x="23" y="117"/>
                    <a:pt x="52" y="117"/>
                  </a:cubicBezTo>
                  <a:cubicBezTo>
                    <a:pt x="53" y="117"/>
                    <a:pt x="54" y="117"/>
                    <a:pt x="54" y="117"/>
                  </a:cubicBezTo>
                  <a:cubicBezTo>
                    <a:pt x="83" y="117"/>
                    <a:pt x="106" y="98"/>
                    <a:pt x="106" y="76"/>
                  </a:cubicBezTo>
                  <a:lnTo>
                    <a:pt x="1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4"/>
            <p:cNvSpPr/>
            <p:nvPr/>
          </p:nvSpPr>
          <p:spPr>
            <a:xfrm>
              <a:off x="4688677" y="2623724"/>
              <a:ext cx="19443" cy="21644"/>
            </a:xfrm>
            <a:custGeom>
              <a:rect b="b" l="l" r="r" t="t"/>
              <a:pathLst>
                <a:path extrusionOk="0" h="118" w="106">
                  <a:moveTo>
                    <a:pt x="104" y="1"/>
                  </a:moveTo>
                  <a:lnTo>
                    <a:pt x="0" y="2"/>
                  </a:lnTo>
                  <a:lnTo>
                    <a:pt x="2" y="78"/>
                  </a:lnTo>
                  <a:cubicBezTo>
                    <a:pt x="0" y="101"/>
                    <a:pt x="24" y="118"/>
                    <a:pt x="51" y="118"/>
                  </a:cubicBezTo>
                  <a:cubicBezTo>
                    <a:pt x="52" y="118"/>
                    <a:pt x="53" y="118"/>
                    <a:pt x="54" y="118"/>
                  </a:cubicBezTo>
                  <a:cubicBezTo>
                    <a:pt x="84" y="118"/>
                    <a:pt x="106" y="100"/>
                    <a:pt x="106" y="76"/>
                  </a:cubicBezTo>
                  <a:lnTo>
                    <a:pt x="1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4"/>
            <p:cNvSpPr/>
            <p:nvPr/>
          </p:nvSpPr>
          <p:spPr>
            <a:xfrm>
              <a:off x="1974942" y="3363833"/>
              <a:ext cx="647848" cy="647848"/>
            </a:xfrm>
            <a:custGeom>
              <a:rect b="b" l="l" r="r" t="t"/>
              <a:pathLst>
                <a:path extrusionOk="0" h="3532" w="3532">
                  <a:moveTo>
                    <a:pt x="2501" y="0"/>
                  </a:moveTo>
                  <a:lnTo>
                    <a:pt x="0" y="1031"/>
                  </a:lnTo>
                  <a:lnTo>
                    <a:pt x="1033" y="3532"/>
                  </a:lnTo>
                  <a:lnTo>
                    <a:pt x="3532" y="2499"/>
                  </a:lnTo>
                  <a:lnTo>
                    <a:pt x="25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4"/>
            <p:cNvSpPr/>
            <p:nvPr/>
          </p:nvSpPr>
          <p:spPr>
            <a:xfrm>
              <a:off x="1691187" y="424307"/>
              <a:ext cx="3142761" cy="3458248"/>
            </a:xfrm>
            <a:custGeom>
              <a:rect b="b" l="l" r="r" t="t"/>
              <a:pathLst>
                <a:path extrusionOk="0" h="18854" w="17134">
                  <a:moveTo>
                    <a:pt x="12099" y="1"/>
                  </a:moveTo>
                  <a:lnTo>
                    <a:pt x="0" y="14714"/>
                  </a:lnTo>
                  <a:lnTo>
                    <a:pt x="5034" y="18854"/>
                  </a:lnTo>
                  <a:lnTo>
                    <a:pt x="17134" y="4141"/>
                  </a:lnTo>
                  <a:lnTo>
                    <a:pt x="1209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4"/>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4"/>
            <p:cNvSpPr/>
            <p:nvPr/>
          </p:nvSpPr>
          <p:spPr>
            <a:xfrm>
              <a:off x="2436066" y="560774"/>
              <a:ext cx="1568813" cy="1878063"/>
            </a:xfrm>
            <a:custGeom>
              <a:rect b="b" l="l" r="r" t="t"/>
              <a:pathLst>
                <a:path extrusionOk="0" h="10239" w="8553">
                  <a:moveTo>
                    <a:pt x="8143" y="1"/>
                  </a:moveTo>
                  <a:lnTo>
                    <a:pt x="1" y="9902"/>
                  </a:lnTo>
                  <a:lnTo>
                    <a:pt x="411" y="10239"/>
                  </a:lnTo>
                  <a:lnTo>
                    <a:pt x="8553" y="338"/>
                  </a:lnTo>
                  <a:lnTo>
                    <a:pt x="814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4"/>
            <p:cNvSpPr/>
            <p:nvPr/>
          </p:nvSpPr>
          <p:spPr>
            <a:xfrm>
              <a:off x="2579869" y="819216"/>
              <a:ext cx="1453440" cy="1737745"/>
            </a:xfrm>
            <a:custGeom>
              <a:rect b="b" l="l" r="r" t="t"/>
              <a:pathLst>
                <a:path extrusionOk="0" h="9474" w="7924">
                  <a:moveTo>
                    <a:pt x="7514" y="0"/>
                  </a:moveTo>
                  <a:lnTo>
                    <a:pt x="0" y="9137"/>
                  </a:lnTo>
                  <a:lnTo>
                    <a:pt x="410" y="9474"/>
                  </a:lnTo>
                  <a:lnTo>
                    <a:pt x="7923" y="337"/>
                  </a:lnTo>
                  <a:lnTo>
                    <a:pt x="751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4"/>
            <p:cNvSpPr/>
            <p:nvPr/>
          </p:nvSpPr>
          <p:spPr>
            <a:xfrm>
              <a:off x="2723489" y="1065185"/>
              <a:ext cx="1348522" cy="1610083"/>
            </a:xfrm>
            <a:custGeom>
              <a:rect b="b" l="l" r="r" t="t"/>
              <a:pathLst>
                <a:path extrusionOk="0" h="8778" w="7352">
                  <a:moveTo>
                    <a:pt x="6942" y="1"/>
                  </a:moveTo>
                  <a:lnTo>
                    <a:pt x="1" y="8441"/>
                  </a:lnTo>
                  <a:lnTo>
                    <a:pt x="410" y="8778"/>
                  </a:lnTo>
                  <a:lnTo>
                    <a:pt x="7352" y="338"/>
                  </a:lnTo>
                  <a:lnTo>
                    <a:pt x="694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14"/>
            <p:cNvSpPr/>
            <p:nvPr/>
          </p:nvSpPr>
          <p:spPr>
            <a:xfrm>
              <a:off x="3079328" y="1997520"/>
              <a:ext cx="822100" cy="969938"/>
            </a:xfrm>
            <a:custGeom>
              <a:rect b="b" l="l" r="r" t="t"/>
              <a:pathLst>
                <a:path extrusionOk="0" h="5288" w="4482">
                  <a:moveTo>
                    <a:pt x="4071" y="1"/>
                  </a:moveTo>
                  <a:lnTo>
                    <a:pt x="0" y="4951"/>
                  </a:lnTo>
                  <a:lnTo>
                    <a:pt x="410" y="5288"/>
                  </a:lnTo>
                  <a:lnTo>
                    <a:pt x="4482" y="337"/>
                  </a:lnTo>
                  <a:lnTo>
                    <a:pt x="40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4"/>
            <p:cNvSpPr/>
            <p:nvPr/>
          </p:nvSpPr>
          <p:spPr>
            <a:xfrm>
              <a:off x="3886204" y="1581885"/>
              <a:ext cx="356757" cy="404080"/>
            </a:xfrm>
            <a:custGeom>
              <a:rect b="b" l="l" r="r" t="t"/>
              <a:pathLst>
                <a:path extrusionOk="0" h="2203" w="1945">
                  <a:moveTo>
                    <a:pt x="1534" y="1"/>
                  </a:moveTo>
                  <a:lnTo>
                    <a:pt x="1" y="1866"/>
                  </a:lnTo>
                  <a:lnTo>
                    <a:pt x="411" y="2203"/>
                  </a:lnTo>
                  <a:lnTo>
                    <a:pt x="1944" y="338"/>
                  </a:lnTo>
                  <a:lnTo>
                    <a:pt x="15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4"/>
            <p:cNvSpPr/>
            <p:nvPr/>
          </p:nvSpPr>
          <p:spPr>
            <a:xfrm>
              <a:off x="2969825" y="1907643"/>
              <a:ext cx="822100" cy="969938"/>
            </a:xfrm>
            <a:custGeom>
              <a:rect b="b" l="l" r="r" t="t"/>
              <a:pathLst>
                <a:path extrusionOk="0" h="5288" w="4482">
                  <a:moveTo>
                    <a:pt x="4071" y="0"/>
                  </a:moveTo>
                  <a:lnTo>
                    <a:pt x="0" y="4951"/>
                  </a:lnTo>
                  <a:lnTo>
                    <a:pt x="410" y="5287"/>
                  </a:lnTo>
                  <a:lnTo>
                    <a:pt x="4482" y="337"/>
                  </a:lnTo>
                  <a:lnTo>
                    <a:pt x="40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14"/>
            <p:cNvSpPr/>
            <p:nvPr/>
          </p:nvSpPr>
          <p:spPr>
            <a:xfrm>
              <a:off x="2003923" y="2701495"/>
              <a:ext cx="550451" cy="639961"/>
            </a:xfrm>
            <a:custGeom>
              <a:rect b="b" l="l" r="r" t="t"/>
              <a:pathLst>
                <a:path extrusionOk="0" h="3489" w="3001">
                  <a:moveTo>
                    <a:pt x="2591" y="1"/>
                  </a:moveTo>
                  <a:lnTo>
                    <a:pt x="0" y="3152"/>
                  </a:lnTo>
                  <a:lnTo>
                    <a:pt x="410" y="3489"/>
                  </a:lnTo>
                  <a:lnTo>
                    <a:pt x="3001" y="338"/>
                  </a:lnTo>
                  <a:lnTo>
                    <a:pt x="259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4"/>
            <p:cNvSpPr/>
            <p:nvPr/>
          </p:nvSpPr>
          <p:spPr>
            <a:xfrm>
              <a:off x="1894419" y="2611618"/>
              <a:ext cx="550451" cy="639961"/>
            </a:xfrm>
            <a:custGeom>
              <a:rect b="b" l="l" r="r" t="t"/>
              <a:pathLst>
                <a:path extrusionOk="0" h="3489" w="3001">
                  <a:moveTo>
                    <a:pt x="2591" y="0"/>
                  </a:moveTo>
                  <a:lnTo>
                    <a:pt x="0" y="3151"/>
                  </a:lnTo>
                  <a:lnTo>
                    <a:pt x="410" y="3488"/>
                  </a:lnTo>
                  <a:lnTo>
                    <a:pt x="3001" y="337"/>
                  </a:lnTo>
                  <a:lnTo>
                    <a:pt x="259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4"/>
            <p:cNvSpPr/>
            <p:nvPr/>
          </p:nvSpPr>
          <p:spPr>
            <a:xfrm>
              <a:off x="4128505" y="999703"/>
              <a:ext cx="452320" cy="432510"/>
            </a:xfrm>
            <a:custGeom>
              <a:rect b="b" l="l" r="r" t="t"/>
              <a:pathLst>
                <a:path extrusionOk="0" h="2358" w="2466">
                  <a:moveTo>
                    <a:pt x="1230" y="0"/>
                  </a:moveTo>
                  <a:cubicBezTo>
                    <a:pt x="1187" y="0"/>
                    <a:pt x="1144" y="19"/>
                    <a:pt x="1115" y="56"/>
                  </a:cubicBezTo>
                  <a:cubicBezTo>
                    <a:pt x="1082" y="100"/>
                    <a:pt x="1062" y="153"/>
                    <a:pt x="1062" y="207"/>
                  </a:cubicBezTo>
                  <a:lnTo>
                    <a:pt x="1053" y="766"/>
                  </a:lnTo>
                  <a:lnTo>
                    <a:pt x="32" y="1406"/>
                  </a:lnTo>
                  <a:cubicBezTo>
                    <a:pt x="15" y="1417"/>
                    <a:pt x="3" y="1437"/>
                    <a:pt x="1" y="1456"/>
                  </a:cubicBezTo>
                  <a:lnTo>
                    <a:pt x="3" y="1509"/>
                  </a:lnTo>
                  <a:cubicBezTo>
                    <a:pt x="4" y="1536"/>
                    <a:pt x="25" y="1556"/>
                    <a:pt x="50" y="1556"/>
                  </a:cubicBezTo>
                  <a:cubicBezTo>
                    <a:pt x="56" y="1556"/>
                    <a:pt x="63" y="1555"/>
                    <a:pt x="69" y="1552"/>
                  </a:cubicBezTo>
                  <a:lnTo>
                    <a:pt x="1044" y="1141"/>
                  </a:lnTo>
                  <a:lnTo>
                    <a:pt x="1110" y="2004"/>
                  </a:lnTo>
                  <a:lnTo>
                    <a:pt x="1108" y="2005"/>
                  </a:lnTo>
                  <a:lnTo>
                    <a:pt x="1110" y="2037"/>
                  </a:lnTo>
                  <a:lnTo>
                    <a:pt x="861" y="2242"/>
                  </a:lnTo>
                  <a:cubicBezTo>
                    <a:pt x="854" y="2247"/>
                    <a:pt x="851" y="2254"/>
                    <a:pt x="847" y="2261"/>
                  </a:cubicBezTo>
                  <a:lnTo>
                    <a:pt x="854" y="2323"/>
                  </a:lnTo>
                  <a:cubicBezTo>
                    <a:pt x="856" y="2343"/>
                    <a:pt x="873" y="2358"/>
                    <a:pt x="892" y="2358"/>
                  </a:cubicBezTo>
                  <a:cubicBezTo>
                    <a:pt x="898" y="2358"/>
                    <a:pt x="904" y="2356"/>
                    <a:pt x="909" y="2354"/>
                  </a:cubicBezTo>
                  <a:lnTo>
                    <a:pt x="1134" y="2247"/>
                  </a:lnTo>
                  <a:cubicBezTo>
                    <a:pt x="1134" y="2247"/>
                    <a:pt x="1158" y="2277"/>
                    <a:pt x="1189" y="2298"/>
                  </a:cubicBezTo>
                  <a:cubicBezTo>
                    <a:pt x="1202" y="2308"/>
                    <a:pt x="1218" y="2314"/>
                    <a:pt x="1234" y="2314"/>
                  </a:cubicBezTo>
                  <a:cubicBezTo>
                    <a:pt x="1250" y="2314"/>
                    <a:pt x="1266" y="2308"/>
                    <a:pt x="1280" y="2298"/>
                  </a:cubicBezTo>
                  <a:cubicBezTo>
                    <a:pt x="1311" y="2276"/>
                    <a:pt x="1336" y="2247"/>
                    <a:pt x="1336" y="2247"/>
                  </a:cubicBezTo>
                  <a:lnTo>
                    <a:pt x="1561" y="2352"/>
                  </a:lnTo>
                  <a:cubicBezTo>
                    <a:pt x="1566" y="2355"/>
                    <a:pt x="1571" y="2356"/>
                    <a:pt x="1577" y="2356"/>
                  </a:cubicBezTo>
                  <a:cubicBezTo>
                    <a:pt x="1596" y="2356"/>
                    <a:pt x="1613" y="2340"/>
                    <a:pt x="1615" y="2320"/>
                  </a:cubicBezTo>
                  <a:lnTo>
                    <a:pt x="1620" y="2259"/>
                  </a:lnTo>
                  <a:cubicBezTo>
                    <a:pt x="1618" y="2250"/>
                    <a:pt x="1614" y="2244"/>
                    <a:pt x="1608" y="2239"/>
                  </a:cubicBezTo>
                  <a:lnTo>
                    <a:pt x="1357" y="2036"/>
                  </a:lnTo>
                  <a:lnTo>
                    <a:pt x="1359" y="2004"/>
                  </a:lnTo>
                  <a:lnTo>
                    <a:pt x="1357" y="2002"/>
                  </a:lnTo>
                  <a:lnTo>
                    <a:pt x="1422" y="1139"/>
                  </a:lnTo>
                  <a:lnTo>
                    <a:pt x="2398" y="1546"/>
                  </a:lnTo>
                  <a:cubicBezTo>
                    <a:pt x="2404" y="1548"/>
                    <a:pt x="2410" y="1550"/>
                    <a:pt x="2416" y="1550"/>
                  </a:cubicBezTo>
                  <a:cubicBezTo>
                    <a:pt x="2441" y="1550"/>
                    <a:pt x="2463" y="1529"/>
                    <a:pt x="2464" y="1503"/>
                  </a:cubicBezTo>
                  <a:lnTo>
                    <a:pt x="2466" y="1450"/>
                  </a:lnTo>
                  <a:cubicBezTo>
                    <a:pt x="2464" y="1428"/>
                    <a:pt x="2452" y="1410"/>
                    <a:pt x="2435" y="1399"/>
                  </a:cubicBezTo>
                  <a:lnTo>
                    <a:pt x="1411" y="765"/>
                  </a:lnTo>
                  <a:lnTo>
                    <a:pt x="1400" y="201"/>
                  </a:lnTo>
                  <a:cubicBezTo>
                    <a:pt x="1398" y="149"/>
                    <a:pt x="1380" y="100"/>
                    <a:pt x="1348" y="59"/>
                  </a:cubicBezTo>
                  <a:lnTo>
                    <a:pt x="1344" y="56"/>
                  </a:lnTo>
                  <a:cubicBezTo>
                    <a:pt x="1315" y="19"/>
                    <a:pt x="1273" y="0"/>
                    <a:pt x="12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14"/>
            <p:cNvSpPr/>
            <p:nvPr/>
          </p:nvSpPr>
          <p:spPr>
            <a:xfrm>
              <a:off x="4421797" y="1149926"/>
              <a:ext cx="25679" cy="24762"/>
            </a:xfrm>
            <a:custGeom>
              <a:rect b="b" l="l" r="r" t="t"/>
              <a:pathLst>
                <a:path extrusionOk="0" h="135" w="140">
                  <a:moveTo>
                    <a:pt x="48" y="0"/>
                  </a:moveTo>
                  <a:lnTo>
                    <a:pt x="11" y="67"/>
                  </a:lnTo>
                  <a:cubicBezTo>
                    <a:pt x="0" y="86"/>
                    <a:pt x="12" y="113"/>
                    <a:pt x="37" y="127"/>
                  </a:cubicBezTo>
                  <a:cubicBezTo>
                    <a:pt x="47" y="132"/>
                    <a:pt x="58" y="135"/>
                    <a:pt x="68" y="135"/>
                  </a:cubicBezTo>
                  <a:cubicBezTo>
                    <a:pt x="83" y="135"/>
                    <a:pt x="97" y="129"/>
                    <a:pt x="105" y="118"/>
                  </a:cubicBezTo>
                  <a:lnTo>
                    <a:pt x="140" y="51"/>
                  </a:lnTo>
                  <a:lnTo>
                    <a:pt x="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14"/>
            <p:cNvSpPr/>
            <p:nvPr/>
          </p:nvSpPr>
          <p:spPr>
            <a:xfrm>
              <a:off x="4476274" y="1183859"/>
              <a:ext cx="25863" cy="24762"/>
            </a:xfrm>
            <a:custGeom>
              <a:rect b="b" l="l" r="r" t="t"/>
              <a:pathLst>
                <a:path extrusionOk="0" h="135" w="141">
                  <a:moveTo>
                    <a:pt x="48" y="1"/>
                  </a:moveTo>
                  <a:lnTo>
                    <a:pt x="11" y="67"/>
                  </a:lnTo>
                  <a:cubicBezTo>
                    <a:pt x="1" y="86"/>
                    <a:pt x="12" y="114"/>
                    <a:pt x="38" y="127"/>
                  </a:cubicBezTo>
                  <a:cubicBezTo>
                    <a:pt x="48" y="132"/>
                    <a:pt x="59" y="135"/>
                    <a:pt x="69" y="135"/>
                  </a:cubicBezTo>
                  <a:cubicBezTo>
                    <a:pt x="84" y="135"/>
                    <a:pt x="96" y="129"/>
                    <a:pt x="103" y="118"/>
                  </a:cubicBezTo>
                  <a:lnTo>
                    <a:pt x="140" y="51"/>
                  </a:lnTo>
                  <a:lnTo>
                    <a:pt x="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4"/>
            <p:cNvSpPr/>
            <p:nvPr/>
          </p:nvSpPr>
          <p:spPr>
            <a:xfrm>
              <a:off x="4242594" y="1162582"/>
              <a:ext cx="25496" cy="24945"/>
            </a:xfrm>
            <a:custGeom>
              <a:rect b="b" l="l" r="r" t="t"/>
              <a:pathLst>
                <a:path extrusionOk="0" h="136" w="139">
                  <a:moveTo>
                    <a:pt x="91" y="1"/>
                  </a:moveTo>
                  <a:lnTo>
                    <a:pt x="0" y="51"/>
                  </a:lnTo>
                  <a:lnTo>
                    <a:pt x="38" y="118"/>
                  </a:lnTo>
                  <a:cubicBezTo>
                    <a:pt x="44" y="129"/>
                    <a:pt x="57" y="135"/>
                    <a:pt x="72" y="135"/>
                  </a:cubicBezTo>
                  <a:cubicBezTo>
                    <a:pt x="81" y="135"/>
                    <a:pt x="92" y="133"/>
                    <a:pt x="102" y="128"/>
                  </a:cubicBezTo>
                  <a:cubicBezTo>
                    <a:pt x="127" y="113"/>
                    <a:pt x="139" y="86"/>
                    <a:pt x="128" y="67"/>
                  </a:cubicBezTo>
                  <a:lnTo>
                    <a:pt x="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4"/>
            <p:cNvSpPr/>
            <p:nvPr/>
          </p:nvSpPr>
          <p:spPr>
            <a:xfrm>
              <a:off x="4187934" y="1196699"/>
              <a:ext cx="25679" cy="24945"/>
            </a:xfrm>
            <a:custGeom>
              <a:rect b="b" l="l" r="r" t="t"/>
              <a:pathLst>
                <a:path extrusionOk="0" h="136" w="140">
                  <a:moveTo>
                    <a:pt x="92" y="0"/>
                  </a:moveTo>
                  <a:lnTo>
                    <a:pt x="1" y="50"/>
                  </a:lnTo>
                  <a:lnTo>
                    <a:pt x="38" y="118"/>
                  </a:lnTo>
                  <a:cubicBezTo>
                    <a:pt x="44" y="129"/>
                    <a:pt x="56" y="135"/>
                    <a:pt x="71" y="135"/>
                  </a:cubicBezTo>
                  <a:cubicBezTo>
                    <a:pt x="81" y="135"/>
                    <a:pt x="92" y="132"/>
                    <a:pt x="102" y="126"/>
                  </a:cubicBezTo>
                  <a:cubicBezTo>
                    <a:pt x="128" y="112"/>
                    <a:pt x="140" y="86"/>
                    <a:pt x="129" y="66"/>
                  </a:cubicBezTo>
                  <a:lnTo>
                    <a:pt x="9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4"/>
            <p:cNvSpPr/>
            <p:nvPr/>
          </p:nvSpPr>
          <p:spPr>
            <a:xfrm>
              <a:off x="2234485" y="2922702"/>
              <a:ext cx="698289" cy="698473"/>
            </a:xfrm>
            <a:custGeom>
              <a:rect b="b" l="l" r="r" t="t"/>
              <a:pathLst>
                <a:path extrusionOk="0" h="3808" w="3807">
                  <a:moveTo>
                    <a:pt x="1718" y="1"/>
                  </a:moveTo>
                  <a:lnTo>
                    <a:pt x="0" y="2090"/>
                  </a:lnTo>
                  <a:lnTo>
                    <a:pt x="2089" y="3807"/>
                  </a:lnTo>
                  <a:lnTo>
                    <a:pt x="3807" y="1719"/>
                  </a:lnTo>
                  <a:lnTo>
                    <a:pt x="171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4"/>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5" name="Google Shape;815;p14"/>
          <p:cNvGrpSpPr/>
          <p:nvPr/>
        </p:nvGrpSpPr>
        <p:grpSpPr>
          <a:xfrm rot="1992157">
            <a:off x="8316333" y="4149525"/>
            <a:ext cx="1717499" cy="1461648"/>
            <a:chOff x="725975" y="529375"/>
            <a:chExt cx="4581126" cy="3898687"/>
          </a:xfrm>
        </p:grpSpPr>
        <p:sp>
          <p:nvSpPr>
            <p:cNvPr id="816" name="Google Shape;816;p14"/>
            <p:cNvSpPr/>
            <p:nvPr/>
          </p:nvSpPr>
          <p:spPr>
            <a:xfrm>
              <a:off x="725975" y="738407"/>
              <a:ext cx="4581126" cy="3689182"/>
            </a:xfrm>
            <a:custGeom>
              <a:rect b="b" l="l" r="r" t="t"/>
              <a:pathLst>
                <a:path extrusionOk="0" h="23367" w="29722">
                  <a:moveTo>
                    <a:pt x="23737" y="0"/>
                  </a:moveTo>
                  <a:cubicBezTo>
                    <a:pt x="23545" y="0"/>
                    <a:pt x="23350" y="24"/>
                    <a:pt x="23156" y="73"/>
                  </a:cubicBezTo>
                  <a:lnTo>
                    <a:pt x="2015" y="5472"/>
                  </a:lnTo>
                  <a:cubicBezTo>
                    <a:pt x="759" y="5793"/>
                    <a:pt x="0" y="7071"/>
                    <a:pt x="320" y="8326"/>
                  </a:cubicBezTo>
                  <a:lnTo>
                    <a:pt x="3710" y="21599"/>
                  </a:lnTo>
                  <a:cubicBezTo>
                    <a:pt x="3981" y="22660"/>
                    <a:pt x="4937" y="23367"/>
                    <a:pt x="5984" y="23367"/>
                  </a:cubicBezTo>
                  <a:cubicBezTo>
                    <a:pt x="6175" y="23367"/>
                    <a:pt x="6370" y="23343"/>
                    <a:pt x="6564" y="23294"/>
                  </a:cubicBezTo>
                  <a:lnTo>
                    <a:pt x="27706" y="17895"/>
                  </a:lnTo>
                  <a:cubicBezTo>
                    <a:pt x="28964" y="17577"/>
                    <a:pt x="29722" y="16299"/>
                    <a:pt x="29401" y="15042"/>
                  </a:cubicBezTo>
                  <a:lnTo>
                    <a:pt x="26011" y="1768"/>
                  </a:lnTo>
                  <a:cubicBezTo>
                    <a:pt x="25740" y="706"/>
                    <a:pt x="24785" y="0"/>
                    <a:pt x="237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14"/>
            <p:cNvSpPr/>
            <p:nvPr/>
          </p:nvSpPr>
          <p:spPr>
            <a:xfrm>
              <a:off x="1332633" y="250585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4"/>
            <p:cNvSpPr/>
            <p:nvPr/>
          </p:nvSpPr>
          <p:spPr>
            <a:xfrm>
              <a:off x="1216271" y="2037682"/>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4"/>
            <p:cNvSpPr/>
            <p:nvPr/>
          </p:nvSpPr>
          <p:spPr>
            <a:xfrm>
              <a:off x="1099508" y="156150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4"/>
            <p:cNvSpPr/>
            <p:nvPr/>
          </p:nvSpPr>
          <p:spPr>
            <a:xfrm>
              <a:off x="982908" y="110215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14"/>
            <p:cNvSpPr/>
            <p:nvPr/>
          </p:nvSpPr>
          <p:spPr>
            <a:xfrm>
              <a:off x="1449383" y="2973732"/>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4"/>
            <p:cNvSpPr/>
            <p:nvPr/>
          </p:nvSpPr>
          <p:spPr>
            <a:xfrm>
              <a:off x="1249249" y="738722"/>
              <a:ext cx="4057846" cy="3689340"/>
            </a:xfrm>
            <a:custGeom>
              <a:rect b="b" l="l" r="r" t="t"/>
              <a:pathLst>
                <a:path extrusionOk="0" h="23368" w="26327">
                  <a:moveTo>
                    <a:pt x="20344" y="1"/>
                  </a:moveTo>
                  <a:cubicBezTo>
                    <a:pt x="20281" y="1"/>
                    <a:pt x="20217" y="3"/>
                    <a:pt x="20153" y="8"/>
                  </a:cubicBezTo>
                  <a:cubicBezTo>
                    <a:pt x="20810" y="4619"/>
                    <a:pt x="21133" y="18976"/>
                    <a:pt x="0" y="20368"/>
                  </a:cubicBezTo>
                  <a:lnTo>
                    <a:pt x="315" y="21600"/>
                  </a:lnTo>
                  <a:cubicBezTo>
                    <a:pt x="586" y="22661"/>
                    <a:pt x="1541" y="23367"/>
                    <a:pt x="2588" y="23367"/>
                  </a:cubicBezTo>
                  <a:cubicBezTo>
                    <a:pt x="2780" y="23367"/>
                    <a:pt x="2975" y="23343"/>
                    <a:pt x="3169" y="23294"/>
                  </a:cubicBezTo>
                  <a:lnTo>
                    <a:pt x="24311" y="17897"/>
                  </a:lnTo>
                  <a:cubicBezTo>
                    <a:pt x="25569" y="17575"/>
                    <a:pt x="26327" y="16297"/>
                    <a:pt x="26006" y="15040"/>
                  </a:cubicBezTo>
                  <a:lnTo>
                    <a:pt x="22616" y="1766"/>
                  </a:lnTo>
                  <a:cubicBezTo>
                    <a:pt x="22345" y="705"/>
                    <a:pt x="21391" y="1"/>
                    <a:pt x="20344" y="1"/>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4"/>
            <p:cNvSpPr/>
            <p:nvPr/>
          </p:nvSpPr>
          <p:spPr>
            <a:xfrm>
              <a:off x="2004797" y="666256"/>
              <a:ext cx="1153528" cy="334548"/>
            </a:xfrm>
            <a:custGeom>
              <a:rect b="b" l="l" r="r" t="t"/>
              <a:pathLst>
                <a:path extrusionOk="0" h="2119" w="7484">
                  <a:moveTo>
                    <a:pt x="7427" y="0"/>
                  </a:moveTo>
                  <a:lnTo>
                    <a:pt x="1" y="1897"/>
                  </a:lnTo>
                  <a:lnTo>
                    <a:pt x="57" y="2119"/>
                  </a:lnTo>
                  <a:lnTo>
                    <a:pt x="7484" y="221"/>
                  </a:lnTo>
                  <a:lnTo>
                    <a:pt x="742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4"/>
            <p:cNvSpPr/>
            <p:nvPr/>
          </p:nvSpPr>
          <p:spPr>
            <a:xfrm>
              <a:off x="1850975" y="529375"/>
              <a:ext cx="1513581" cy="829817"/>
            </a:xfrm>
            <a:custGeom>
              <a:rect b="b" l="l" r="r" t="t"/>
              <a:pathLst>
                <a:path extrusionOk="0" h="5256" w="9820">
                  <a:moveTo>
                    <a:pt x="9069" y="0"/>
                  </a:moveTo>
                  <a:lnTo>
                    <a:pt x="8248" y="212"/>
                  </a:lnTo>
                  <a:lnTo>
                    <a:pt x="822" y="2106"/>
                  </a:lnTo>
                  <a:lnTo>
                    <a:pt x="1" y="2317"/>
                  </a:lnTo>
                  <a:lnTo>
                    <a:pt x="170" y="2981"/>
                  </a:lnTo>
                  <a:lnTo>
                    <a:pt x="226" y="3202"/>
                  </a:lnTo>
                  <a:lnTo>
                    <a:pt x="694" y="5034"/>
                  </a:lnTo>
                  <a:lnTo>
                    <a:pt x="751" y="5256"/>
                  </a:lnTo>
                  <a:lnTo>
                    <a:pt x="1572" y="5045"/>
                  </a:lnTo>
                  <a:lnTo>
                    <a:pt x="1516" y="4824"/>
                  </a:lnTo>
                  <a:lnTo>
                    <a:pt x="1049" y="2991"/>
                  </a:lnTo>
                  <a:lnTo>
                    <a:pt x="991" y="2771"/>
                  </a:lnTo>
                  <a:lnTo>
                    <a:pt x="8418" y="875"/>
                  </a:lnTo>
                  <a:lnTo>
                    <a:pt x="8473" y="1097"/>
                  </a:lnTo>
                  <a:lnTo>
                    <a:pt x="8942" y="2928"/>
                  </a:lnTo>
                  <a:lnTo>
                    <a:pt x="8999" y="3150"/>
                  </a:lnTo>
                  <a:lnTo>
                    <a:pt x="9820" y="2939"/>
                  </a:lnTo>
                  <a:lnTo>
                    <a:pt x="9763" y="2718"/>
                  </a:lnTo>
                  <a:lnTo>
                    <a:pt x="9296" y="885"/>
                  </a:lnTo>
                  <a:lnTo>
                    <a:pt x="9240" y="665"/>
                  </a:lnTo>
                  <a:lnTo>
                    <a:pt x="906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4"/>
            <p:cNvSpPr/>
            <p:nvPr/>
          </p:nvSpPr>
          <p:spPr>
            <a:xfrm>
              <a:off x="1947306" y="1248986"/>
              <a:ext cx="135482" cy="68204"/>
            </a:xfrm>
            <a:custGeom>
              <a:rect b="b" l="l" r="r" t="t"/>
              <a:pathLst>
                <a:path extrusionOk="0" h="432" w="879">
                  <a:moveTo>
                    <a:pt x="822" y="1"/>
                  </a:moveTo>
                  <a:lnTo>
                    <a:pt x="1" y="211"/>
                  </a:lnTo>
                  <a:lnTo>
                    <a:pt x="57" y="431"/>
                  </a:lnTo>
                  <a:lnTo>
                    <a:pt x="878" y="222"/>
                  </a:lnTo>
                  <a:lnTo>
                    <a:pt x="82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14"/>
            <p:cNvSpPr/>
            <p:nvPr/>
          </p:nvSpPr>
          <p:spPr>
            <a:xfrm>
              <a:off x="3218884" y="917914"/>
              <a:ext cx="135328" cy="68204"/>
            </a:xfrm>
            <a:custGeom>
              <a:rect b="b" l="l" r="r" t="t"/>
              <a:pathLst>
                <a:path extrusionOk="0" h="432" w="878">
                  <a:moveTo>
                    <a:pt x="821" y="0"/>
                  </a:moveTo>
                  <a:lnTo>
                    <a:pt x="0" y="210"/>
                  </a:lnTo>
                  <a:lnTo>
                    <a:pt x="57" y="431"/>
                  </a:lnTo>
                  <a:lnTo>
                    <a:pt x="878" y="221"/>
                  </a:lnTo>
                  <a:lnTo>
                    <a:pt x="8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14"/>
            <p:cNvSpPr/>
            <p:nvPr/>
          </p:nvSpPr>
          <p:spPr>
            <a:xfrm>
              <a:off x="3834328" y="798716"/>
              <a:ext cx="974117" cy="2885099"/>
            </a:xfrm>
            <a:custGeom>
              <a:rect b="b" l="l" r="r" t="t"/>
              <a:pathLst>
                <a:path extrusionOk="0" h="18274" w="6320">
                  <a:moveTo>
                    <a:pt x="1769" y="0"/>
                  </a:moveTo>
                  <a:lnTo>
                    <a:pt x="0" y="453"/>
                  </a:lnTo>
                  <a:lnTo>
                    <a:pt x="4551" y="18274"/>
                  </a:lnTo>
                  <a:lnTo>
                    <a:pt x="6320" y="17823"/>
                  </a:lnTo>
                  <a:lnTo>
                    <a:pt x="176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14"/>
            <p:cNvSpPr/>
            <p:nvPr/>
          </p:nvSpPr>
          <p:spPr>
            <a:xfrm>
              <a:off x="4280999" y="2213781"/>
              <a:ext cx="87547" cy="81150"/>
            </a:xfrm>
            <a:custGeom>
              <a:rect b="b" l="l" r="r" t="t"/>
              <a:pathLst>
                <a:path extrusionOk="0" h="514" w="568">
                  <a:moveTo>
                    <a:pt x="285" y="0"/>
                  </a:moveTo>
                  <a:cubicBezTo>
                    <a:pt x="264" y="0"/>
                    <a:pt x="242" y="3"/>
                    <a:pt x="221" y="9"/>
                  </a:cubicBezTo>
                  <a:cubicBezTo>
                    <a:pt x="83" y="43"/>
                    <a:pt x="0" y="184"/>
                    <a:pt x="35" y="320"/>
                  </a:cubicBezTo>
                  <a:cubicBezTo>
                    <a:pt x="64" y="436"/>
                    <a:pt x="169" y="514"/>
                    <a:pt x="283" y="514"/>
                  </a:cubicBezTo>
                  <a:cubicBezTo>
                    <a:pt x="304" y="514"/>
                    <a:pt x="325" y="511"/>
                    <a:pt x="347" y="506"/>
                  </a:cubicBezTo>
                  <a:cubicBezTo>
                    <a:pt x="484" y="471"/>
                    <a:pt x="567" y="331"/>
                    <a:pt x="532" y="194"/>
                  </a:cubicBezTo>
                  <a:cubicBezTo>
                    <a:pt x="502" y="78"/>
                    <a:pt x="398" y="0"/>
                    <a:pt x="2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14"/>
            <p:cNvSpPr/>
            <p:nvPr/>
          </p:nvSpPr>
          <p:spPr>
            <a:xfrm>
              <a:off x="4035931" y="1908286"/>
              <a:ext cx="571677" cy="667201"/>
            </a:xfrm>
            <a:custGeom>
              <a:rect b="b" l="l" r="r" t="t"/>
              <a:pathLst>
                <a:path extrusionOk="0" h="4226" w="3709">
                  <a:moveTo>
                    <a:pt x="2568" y="546"/>
                  </a:moveTo>
                  <a:lnTo>
                    <a:pt x="3232" y="3150"/>
                  </a:lnTo>
                  <a:lnTo>
                    <a:pt x="3166" y="3165"/>
                  </a:lnTo>
                  <a:lnTo>
                    <a:pt x="1142" y="3682"/>
                  </a:lnTo>
                  <a:lnTo>
                    <a:pt x="478" y="1077"/>
                  </a:lnTo>
                  <a:lnTo>
                    <a:pt x="1354" y="853"/>
                  </a:lnTo>
                  <a:lnTo>
                    <a:pt x="1420" y="837"/>
                  </a:lnTo>
                  <a:lnTo>
                    <a:pt x="1763" y="2179"/>
                  </a:lnTo>
                  <a:cubicBezTo>
                    <a:pt x="1774" y="2223"/>
                    <a:pt x="1813" y="2247"/>
                    <a:pt x="1856" y="2252"/>
                  </a:cubicBezTo>
                  <a:cubicBezTo>
                    <a:pt x="1866" y="2253"/>
                    <a:pt x="1875" y="2258"/>
                    <a:pt x="1886" y="2258"/>
                  </a:cubicBezTo>
                  <a:cubicBezTo>
                    <a:pt x="1888" y="2258"/>
                    <a:pt x="1890" y="2258"/>
                    <a:pt x="1892" y="2257"/>
                  </a:cubicBezTo>
                  <a:cubicBezTo>
                    <a:pt x="1949" y="2242"/>
                    <a:pt x="1982" y="2185"/>
                    <a:pt x="1968" y="2127"/>
                  </a:cubicBezTo>
                  <a:lnTo>
                    <a:pt x="1625" y="786"/>
                  </a:lnTo>
                  <a:lnTo>
                    <a:pt x="2502" y="562"/>
                  </a:lnTo>
                  <a:lnTo>
                    <a:pt x="2568" y="546"/>
                  </a:lnTo>
                  <a:close/>
                  <a:moveTo>
                    <a:pt x="2813" y="0"/>
                  </a:moveTo>
                  <a:lnTo>
                    <a:pt x="2747" y="17"/>
                  </a:lnTo>
                  <a:lnTo>
                    <a:pt x="0" y="719"/>
                  </a:lnTo>
                  <a:lnTo>
                    <a:pt x="896" y="4225"/>
                  </a:lnTo>
                  <a:lnTo>
                    <a:pt x="3643" y="3524"/>
                  </a:lnTo>
                  <a:lnTo>
                    <a:pt x="3709" y="3508"/>
                  </a:lnTo>
                  <a:lnTo>
                    <a:pt x="281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14"/>
            <p:cNvSpPr/>
            <p:nvPr/>
          </p:nvSpPr>
          <p:spPr>
            <a:xfrm>
              <a:off x="4253718" y="2482491"/>
              <a:ext cx="279750" cy="97728"/>
            </a:xfrm>
            <a:custGeom>
              <a:rect b="b" l="l" r="r" t="t"/>
              <a:pathLst>
                <a:path extrusionOk="0" h="619" w="1815">
                  <a:moveTo>
                    <a:pt x="1772" y="1"/>
                  </a:moveTo>
                  <a:lnTo>
                    <a:pt x="0" y="453"/>
                  </a:lnTo>
                  <a:lnTo>
                    <a:pt x="43" y="618"/>
                  </a:lnTo>
                  <a:lnTo>
                    <a:pt x="1815" y="166"/>
                  </a:lnTo>
                  <a:lnTo>
                    <a:pt x="17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4"/>
            <p:cNvSpPr/>
            <p:nvPr/>
          </p:nvSpPr>
          <p:spPr>
            <a:xfrm>
              <a:off x="1223509" y="1481699"/>
              <a:ext cx="974272" cy="2885257"/>
            </a:xfrm>
            <a:custGeom>
              <a:rect b="b" l="l" r="r" t="t"/>
              <a:pathLst>
                <a:path extrusionOk="0" h="18275" w="6321">
                  <a:moveTo>
                    <a:pt x="1770" y="0"/>
                  </a:moveTo>
                  <a:lnTo>
                    <a:pt x="1" y="452"/>
                  </a:lnTo>
                  <a:lnTo>
                    <a:pt x="4552" y="18274"/>
                  </a:lnTo>
                  <a:lnTo>
                    <a:pt x="6321" y="17822"/>
                  </a:lnTo>
                  <a:lnTo>
                    <a:pt x="177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14"/>
            <p:cNvSpPr/>
            <p:nvPr/>
          </p:nvSpPr>
          <p:spPr>
            <a:xfrm>
              <a:off x="1670179" y="2896448"/>
              <a:ext cx="87547" cy="81308"/>
            </a:xfrm>
            <a:custGeom>
              <a:rect b="b" l="l" r="r" t="t"/>
              <a:pathLst>
                <a:path extrusionOk="0" h="515" w="568">
                  <a:moveTo>
                    <a:pt x="286" y="1"/>
                  </a:moveTo>
                  <a:cubicBezTo>
                    <a:pt x="264" y="1"/>
                    <a:pt x="242" y="4"/>
                    <a:pt x="221" y="9"/>
                  </a:cubicBezTo>
                  <a:cubicBezTo>
                    <a:pt x="84" y="45"/>
                    <a:pt x="1" y="184"/>
                    <a:pt x="36" y="322"/>
                  </a:cubicBezTo>
                  <a:cubicBezTo>
                    <a:pt x="65" y="437"/>
                    <a:pt x="169" y="514"/>
                    <a:pt x="284" y="514"/>
                  </a:cubicBezTo>
                  <a:cubicBezTo>
                    <a:pt x="305" y="514"/>
                    <a:pt x="326" y="512"/>
                    <a:pt x="348" y="506"/>
                  </a:cubicBezTo>
                  <a:cubicBezTo>
                    <a:pt x="485" y="472"/>
                    <a:pt x="567" y="332"/>
                    <a:pt x="533" y="195"/>
                  </a:cubicBezTo>
                  <a:cubicBezTo>
                    <a:pt x="503" y="78"/>
                    <a:pt x="400" y="1"/>
                    <a:pt x="2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14"/>
            <p:cNvSpPr/>
            <p:nvPr/>
          </p:nvSpPr>
          <p:spPr>
            <a:xfrm>
              <a:off x="1425266" y="2591111"/>
              <a:ext cx="571523" cy="667043"/>
            </a:xfrm>
            <a:custGeom>
              <a:rect b="b" l="l" r="r" t="t"/>
              <a:pathLst>
                <a:path extrusionOk="0" h="4225" w="3708">
                  <a:moveTo>
                    <a:pt x="2566" y="546"/>
                  </a:moveTo>
                  <a:lnTo>
                    <a:pt x="3231" y="3149"/>
                  </a:lnTo>
                  <a:lnTo>
                    <a:pt x="3166" y="3164"/>
                  </a:lnTo>
                  <a:lnTo>
                    <a:pt x="1142" y="3681"/>
                  </a:lnTo>
                  <a:lnTo>
                    <a:pt x="477" y="1078"/>
                  </a:lnTo>
                  <a:lnTo>
                    <a:pt x="1354" y="854"/>
                  </a:lnTo>
                  <a:lnTo>
                    <a:pt x="1419" y="838"/>
                  </a:lnTo>
                  <a:lnTo>
                    <a:pt x="1762" y="2179"/>
                  </a:lnTo>
                  <a:cubicBezTo>
                    <a:pt x="1772" y="2224"/>
                    <a:pt x="1813" y="2246"/>
                    <a:pt x="1855" y="2252"/>
                  </a:cubicBezTo>
                  <a:cubicBezTo>
                    <a:pt x="1866" y="2252"/>
                    <a:pt x="1875" y="2257"/>
                    <a:pt x="1886" y="2257"/>
                  </a:cubicBezTo>
                  <a:cubicBezTo>
                    <a:pt x="1888" y="2257"/>
                    <a:pt x="1890" y="2257"/>
                    <a:pt x="1892" y="2257"/>
                  </a:cubicBezTo>
                  <a:cubicBezTo>
                    <a:pt x="1948" y="2242"/>
                    <a:pt x="1982" y="2184"/>
                    <a:pt x="1967" y="2128"/>
                  </a:cubicBezTo>
                  <a:lnTo>
                    <a:pt x="1625" y="785"/>
                  </a:lnTo>
                  <a:lnTo>
                    <a:pt x="2501" y="562"/>
                  </a:lnTo>
                  <a:lnTo>
                    <a:pt x="2566" y="546"/>
                  </a:lnTo>
                  <a:close/>
                  <a:moveTo>
                    <a:pt x="2812" y="1"/>
                  </a:moveTo>
                  <a:lnTo>
                    <a:pt x="2747" y="17"/>
                  </a:lnTo>
                  <a:lnTo>
                    <a:pt x="0" y="717"/>
                  </a:lnTo>
                  <a:lnTo>
                    <a:pt x="896" y="4224"/>
                  </a:lnTo>
                  <a:lnTo>
                    <a:pt x="3642" y="3522"/>
                  </a:lnTo>
                  <a:lnTo>
                    <a:pt x="3708" y="3506"/>
                  </a:lnTo>
                  <a:lnTo>
                    <a:pt x="281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14"/>
            <p:cNvSpPr/>
            <p:nvPr/>
          </p:nvSpPr>
          <p:spPr>
            <a:xfrm>
              <a:off x="1643207" y="3165315"/>
              <a:ext cx="279596" cy="97570"/>
            </a:xfrm>
            <a:custGeom>
              <a:rect b="b" l="l" r="r" t="t"/>
              <a:pathLst>
                <a:path extrusionOk="0" h="618" w="1814">
                  <a:moveTo>
                    <a:pt x="1771" y="1"/>
                  </a:moveTo>
                  <a:lnTo>
                    <a:pt x="0" y="453"/>
                  </a:lnTo>
                  <a:lnTo>
                    <a:pt x="42" y="618"/>
                  </a:lnTo>
                  <a:lnTo>
                    <a:pt x="1814" y="166"/>
                  </a:lnTo>
                  <a:lnTo>
                    <a:pt x="177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4"/>
            <p:cNvSpPr/>
            <p:nvPr/>
          </p:nvSpPr>
          <p:spPr>
            <a:xfrm>
              <a:off x="1908311" y="1270615"/>
              <a:ext cx="241680" cy="102780"/>
            </a:xfrm>
            <a:custGeom>
              <a:rect b="b" l="l" r="r" t="t"/>
              <a:pathLst>
                <a:path extrusionOk="0" h="651" w="1568">
                  <a:moveTo>
                    <a:pt x="1500" y="0"/>
                  </a:moveTo>
                  <a:lnTo>
                    <a:pt x="1537" y="146"/>
                  </a:lnTo>
                  <a:lnTo>
                    <a:pt x="1" y="540"/>
                  </a:lnTo>
                  <a:lnTo>
                    <a:pt x="29" y="651"/>
                  </a:lnTo>
                  <a:lnTo>
                    <a:pt x="1567" y="258"/>
                  </a:lnTo>
                  <a:lnTo>
                    <a:pt x="15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14"/>
            <p:cNvSpPr/>
            <p:nvPr/>
          </p:nvSpPr>
          <p:spPr>
            <a:xfrm>
              <a:off x="1902146" y="1270141"/>
              <a:ext cx="242913" cy="85413"/>
            </a:xfrm>
            <a:custGeom>
              <a:rect b="b" l="l" r="r" t="t"/>
              <a:pathLst>
                <a:path extrusionOk="0" h="541" w="1576">
                  <a:moveTo>
                    <a:pt x="1538" y="1"/>
                  </a:moveTo>
                  <a:lnTo>
                    <a:pt x="0" y="393"/>
                  </a:lnTo>
                  <a:lnTo>
                    <a:pt x="38" y="541"/>
                  </a:lnTo>
                  <a:lnTo>
                    <a:pt x="1575" y="148"/>
                  </a:lnTo>
                  <a:lnTo>
                    <a:pt x="153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14"/>
            <p:cNvSpPr/>
            <p:nvPr/>
          </p:nvSpPr>
          <p:spPr>
            <a:xfrm>
              <a:off x="3178502" y="938281"/>
              <a:ext cx="241526" cy="102938"/>
            </a:xfrm>
            <a:custGeom>
              <a:rect b="b" l="l" r="r" t="t"/>
              <a:pathLst>
                <a:path extrusionOk="0" h="652" w="1567">
                  <a:moveTo>
                    <a:pt x="1501" y="0"/>
                  </a:moveTo>
                  <a:lnTo>
                    <a:pt x="1538" y="149"/>
                  </a:lnTo>
                  <a:lnTo>
                    <a:pt x="1538" y="149"/>
                  </a:lnTo>
                  <a:lnTo>
                    <a:pt x="1538" y="149"/>
                  </a:lnTo>
                  <a:lnTo>
                    <a:pt x="1501" y="0"/>
                  </a:lnTo>
                  <a:close/>
                  <a:moveTo>
                    <a:pt x="1538" y="149"/>
                  </a:moveTo>
                  <a:lnTo>
                    <a:pt x="1" y="540"/>
                  </a:lnTo>
                  <a:lnTo>
                    <a:pt x="30" y="652"/>
                  </a:lnTo>
                  <a:lnTo>
                    <a:pt x="1566" y="261"/>
                  </a:lnTo>
                  <a:lnTo>
                    <a:pt x="1538" y="149"/>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14"/>
            <p:cNvSpPr/>
            <p:nvPr/>
          </p:nvSpPr>
          <p:spPr>
            <a:xfrm>
              <a:off x="3172645" y="937807"/>
              <a:ext cx="243067" cy="85413"/>
            </a:xfrm>
            <a:custGeom>
              <a:rect b="b" l="l" r="r" t="t"/>
              <a:pathLst>
                <a:path extrusionOk="0" h="541" w="1577">
                  <a:moveTo>
                    <a:pt x="1538" y="0"/>
                  </a:moveTo>
                  <a:lnTo>
                    <a:pt x="0" y="394"/>
                  </a:lnTo>
                  <a:lnTo>
                    <a:pt x="38" y="541"/>
                  </a:lnTo>
                  <a:lnTo>
                    <a:pt x="1576" y="147"/>
                  </a:lnTo>
                  <a:lnTo>
                    <a:pt x="15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9" name="Google Shape;839;p14"/>
          <p:cNvSpPr txBox="1"/>
          <p:nvPr>
            <p:ph type="title"/>
          </p:nvPr>
        </p:nvSpPr>
        <p:spPr>
          <a:xfrm>
            <a:off x="725975" y="3128550"/>
            <a:ext cx="4967400" cy="5319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24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840" name="Google Shape;840;p14"/>
          <p:cNvSpPr txBox="1"/>
          <p:nvPr>
            <p:ph idx="1" type="subTitle"/>
          </p:nvPr>
        </p:nvSpPr>
        <p:spPr>
          <a:xfrm>
            <a:off x="725975" y="1483050"/>
            <a:ext cx="4967400" cy="16455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3000"/>
              <a:buNone/>
              <a:defRPr sz="2400"/>
            </a:lvl1pPr>
            <a:lvl2pPr lvl="1" rtl="0" algn="ctr">
              <a:lnSpc>
                <a:spcPct val="100000"/>
              </a:lnSpc>
              <a:spcBef>
                <a:spcPts val="0"/>
              </a:spcBef>
              <a:spcAft>
                <a:spcPts val="0"/>
              </a:spcAft>
              <a:buSzPts val="3000"/>
              <a:buNone/>
              <a:defRPr sz="3000"/>
            </a:lvl2pPr>
            <a:lvl3pPr lvl="2" rtl="0" algn="ctr">
              <a:lnSpc>
                <a:spcPct val="100000"/>
              </a:lnSpc>
              <a:spcBef>
                <a:spcPts val="1600"/>
              </a:spcBef>
              <a:spcAft>
                <a:spcPts val="0"/>
              </a:spcAft>
              <a:buSzPts val="3000"/>
              <a:buNone/>
              <a:defRPr sz="3000"/>
            </a:lvl3pPr>
            <a:lvl4pPr lvl="3" rtl="0" algn="ctr">
              <a:lnSpc>
                <a:spcPct val="100000"/>
              </a:lnSpc>
              <a:spcBef>
                <a:spcPts val="1600"/>
              </a:spcBef>
              <a:spcAft>
                <a:spcPts val="0"/>
              </a:spcAft>
              <a:buSzPts val="3000"/>
              <a:buNone/>
              <a:defRPr sz="3000"/>
            </a:lvl4pPr>
            <a:lvl5pPr lvl="4" rtl="0" algn="ctr">
              <a:lnSpc>
                <a:spcPct val="100000"/>
              </a:lnSpc>
              <a:spcBef>
                <a:spcPts val="1600"/>
              </a:spcBef>
              <a:spcAft>
                <a:spcPts val="0"/>
              </a:spcAft>
              <a:buSzPts val="3000"/>
              <a:buNone/>
              <a:defRPr sz="3000"/>
            </a:lvl5pPr>
            <a:lvl6pPr lvl="5" rtl="0" algn="ctr">
              <a:lnSpc>
                <a:spcPct val="100000"/>
              </a:lnSpc>
              <a:spcBef>
                <a:spcPts val="1600"/>
              </a:spcBef>
              <a:spcAft>
                <a:spcPts val="0"/>
              </a:spcAft>
              <a:buSzPts val="3000"/>
              <a:buNone/>
              <a:defRPr sz="3000"/>
            </a:lvl6pPr>
            <a:lvl7pPr lvl="6" rtl="0" algn="ctr">
              <a:lnSpc>
                <a:spcPct val="100000"/>
              </a:lnSpc>
              <a:spcBef>
                <a:spcPts val="1600"/>
              </a:spcBef>
              <a:spcAft>
                <a:spcPts val="0"/>
              </a:spcAft>
              <a:buSzPts val="3000"/>
              <a:buNone/>
              <a:defRPr sz="3000"/>
            </a:lvl7pPr>
            <a:lvl8pPr lvl="7" rtl="0" algn="ctr">
              <a:lnSpc>
                <a:spcPct val="100000"/>
              </a:lnSpc>
              <a:spcBef>
                <a:spcPts val="1600"/>
              </a:spcBef>
              <a:spcAft>
                <a:spcPts val="0"/>
              </a:spcAft>
              <a:buSzPts val="3000"/>
              <a:buNone/>
              <a:defRPr sz="3000"/>
            </a:lvl8pPr>
            <a:lvl9pPr lvl="8" rtl="0" algn="ctr">
              <a:lnSpc>
                <a:spcPct val="100000"/>
              </a:lnSpc>
              <a:spcBef>
                <a:spcPts val="1600"/>
              </a:spcBef>
              <a:spcAft>
                <a:spcPts val="1600"/>
              </a:spcAft>
              <a:buSzPts val="3000"/>
              <a:buNone/>
              <a:defRPr sz="3000"/>
            </a:lvl9pPr>
          </a:lstStyle>
          <a:p/>
        </p:txBody>
      </p:sp>
      <p:sp>
        <p:nvSpPr>
          <p:cNvPr id="841" name="Google Shape;841;p14"/>
          <p:cNvSpPr/>
          <p:nvPr/>
        </p:nvSpPr>
        <p:spPr>
          <a:xfrm rot="-1277979">
            <a:off x="1897429" y="-989699"/>
            <a:ext cx="3025017" cy="1817036"/>
          </a:xfrm>
          <a:custGeom>
            <a:rect b="b" l="l" r="r" t="t"/>
            <a:pathLst>
              <a:path extrusionOk="0" fill="none" h="25948" w="43197">
                <a:moveTo>
                  <a:pt x="2642" y="0"/>
                </a:moveTo>
                <a:cubicBezTo>
                  <a:pt x="2642" y="0"/>
                  <a:pt x="0" y="7192"/>
                  <a:pt x="5885" y="12347"/>
                </a:cubicBezTo>
                <a:cubicBezTo>
                  <a:pt x="10249" y="16168"/>
                  <a:pt x="20454" y="13429"/>
                  <a:pt x="18652" y="10311"/>
                </a:cubicBezTo>
                <a:cubicBezTo>
                  <a:pt x="16851" y="7190"/>
                  <a:pt x="14020" y="15272"/>
                  <a:pt x="17099" y="19675"/>
                </a:cubicBezTo>
                <a:cubicBezTo>
                  <a:pt x="21244" y="25602"/>
                  <a:pt x="37533" y="25947"/>
                  <a:pt x="43196" y="4539"/>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842" name="Shape 842"/>
        <p:cNvGrpSpPr/>
        <p:nvPr/>
      </p:nvGrpSpPr>
      <p:grpSpPr>
        <a:xfrm>
          <a:off x="0" y="0"/>
          <a:ext cx="0" cy="0"/>
          <a:chOff x="0" y="0"/>
          <a:chExt cx="0" cy="0"/>
        </a:xfrm>
      </p:grpSpPr>
      <p:sp>
        <p:nvSpPr>
          <p:cNvPr id="843" name="Google Shape;843;p15"/>
          <p:cNvSpPr/>
          <p:nvPr/>
        </p:nvSpPr>
        <p:spPr>
          <a:xfrm flipH="1">
            <a:off x="3745837" y="-47900"/>
            <a:ext cx="3579132" cy="1128476"/>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15"/>
          <p:cNvSpPr/>
          <p:nvPr/>
        </p:nvSpPr>
        <p:spPr>
          <a:xfrm flipH="1" rot="5400000">
            <a:off x="270216" y="2646442"/>
            <a:ext cx="2226875" cy="2767242"/>
          </a:xfrm>
          <a:custGeom>
            <a:rect b="b" l="l" r="r" t="t"/>
            <a:pathLst>
              <a:path extrusionOk="0" h="28685" w="23083">
                <a:moveTo>
                  <a:pt x="0" y="1"/>
                </a:moveTo>
                <a:lnTo>
                  <a:pt x="0" y="28685"/>
                </a:lnTo>
                <a:lnTo>
                  <a:pt x="21459" y="28685"/>
                </a:lnTo>
                <a:cubicBezTo>
                  <a:pt x="21459" y="28685"/>
                  <a:pt x="23082" y="26140"/>
                  <a:pt x="18030" y="21621"/>
                </a:cubicBezTo>
                <a:cubicBezTo>
                  <a:pt x="12978" y="17100"/>
                  <a:pt x="5798" y="19892"/>
                  <a:pt x="5866" y="10775"/>
                </a:cubicBezTo>
                <a:cubicBezTo>
                  <a:pt x="5932" y="1659"/>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15"/>
          <p:cNvSpPr/>
          <p:nvPr/>
        </p:nvSpPr>
        <p:spPr>
          <a:xfrm>
            <a:off x="6527124" y="2252751"/>
            <a:ext cx="2616871" cy="2890847"/>
          </a:xfrm>
          <a:custGeom>
            <a:rect b="b" l="l" r="r" t="t"/>
            <a:pathLst>
              <a:path extrusionOk="0" h="39602" w="35850">
                <a:moveTo>
                  <a:pt x="35849" y="0"/>
                </a:moveTo>
                <a:cubicBezTo>
                  <a:pt x="31348" y="819"/>
                  <a:pt x="27986" y="1572"/>
                  <a:pt x="29982" y="14272"/>
                </a:cubicBezTo>
                <a:cubicBezTo>
                  <a:pt x="31965" y="26890"/>
                  <a:pt x="26923" y="30426"/>
                  <a:pt x="13686" y="30426"/>
                </a:cubicBezTo>
                <a:cubicBezTo>
                  <a:pt x="13600" y="30426"/>
                  <a:pt x="13514" y="30425"/>
                  <a:pt x="13427" y="30425"/>
                </a:cubicBezTo>
                <a:cubicBezTo>
                  <a:pt x="13395" y="30425"/>
                  <a:pt x="13362" y="30425"/>
                  <a:pt x="13330" y="30425"/>
                </a:cubicBezTo>
                <a:cubicBezTo>
                  <a:pt x="0" y="30425"/>
                  <a:pt x="1035" y="39600"/>
                  <a:pt x="1035" y="39600"/>
                </a:cubicBezTo>
                <a:lnTo>
                  <a:pt x="1035" y="39601"/>
                </a:lnTo>
                <a:lnTo>
                  <a:pt x="35849" y="39601"/>
                </a:lnTo>
                <a:lnTo>
                  <a:pt x="3584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6" name="Google Shape;846;p15"/>
          <p:cNvGrpSpPr/>
          <p:nvPr/>
        </p:nvGrpSpPr>
        <p:grpSpPr>
          <a:xfrm flipH="1" rot="10800000">
            <a:off x="-471606" y="4399057"/>
            <a:ext cx="1362511" cy="1457953"/>
            <a:chOff x="1141181" y="262025"/>
            <a:chExt cx="4067198" cy="4352099"/>
          </a:xfrm>
        </p:grpSpPr>
        <p:sp>
          <p:nvSpPr>
            <p:cNvPr id="847" name="Google Shape;847;p15"/>
            <p:cNvSpPr/>
            <p:nvPr/>
          </p:nvSpPr>
          <p:spPr>
            <a:xfrm>
              <a:off x="1618170" y="262025"/>
              <a:ext cx="3590208" cy="3617788"/>
            </a:xfrm>
            <a:custGeom>
              <a:rect b="b" l="l" r="r" t="t"/>
              <a:pathLst>
                <a:path extrusionOk="0" h="20949" w="20789">
                  <a:moveTo>
                    <a:pt x="8227" y="1"/>
                  </a:moveTo>
                  <a:cubicBezTo>
                    <a:pt x="7922" y="1"/>
                    <a:pt x="7615" y="111"/>
                    <a:pt x="7373" y="333"/>
                  </a:cubicBezTo>
                  <a:lnTo>
                    <a:pt x="547" y="6599"/>
                  </a:lnTo>
                  <a:cubicBezTo>
                    <a:pt x="33" y="7071"/>
                    <a:pt x="0" y="7871"/>
                    <a:pt x="471" y="8383"/>
                  </a:cubicBezTo>
                  <a:lnTo>
                    <a:pt x="11630" y="20540"/>
                  </a:lnTo>
                  <a:cubicBezTo>
                    <a:pt x="11880" y="20811"/>
                    <a:pt x="12220" y="20949"/>
                    <a:pt x="12562" y="20949"/>
                  </a:cubicBezTo>
                  <a:cubicBezTo>
                    <a:pt x="12867" y="20949"/>
                    <a:pt x="13173" y="20839"/>
                    <a:pt x="13415" y="20616"/>
                  </a:cubicBezTo>
                  <a:lnTo>
                    <a:pt x="20240" y="14350"/>
                  </a:lnTo>
                  <a:cubicBezTo>
                    <a:pt x="20754" y="13879"/>
                    <a:pt x="20788" y="13079"/>
                    <a:pt x="20317" y="12564"/>
                  </a:cubicBezTo>
                  <a:lnTo>
                    <a:pt x="9157" y="409"/>
                  </a:lnTo>
                  <a:cubicBezTo>
                    <a:pt x="8908" y="138"/>
                    <a:pt x="8568" y="1"/>
                    <a:pt x="82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15"/>
            <p:cNvSpPr/>
            <p:nvPr/>
          </p:nvSpPr>
          <p:spPr>
            <a:xfrm>
              <a:off x="1618170" y="262025"/>
              <a:ext cx="3590208" cy="2527391"/>
            </a:xfrm>
            <a:custGeom>
              <a:rect b="b" l="l" r="r" t="t"/>
              <a:pathLst>
                <a:path extrusionOk="0" h="14635" w="20789">
                  <a:moveTo>
                    <a:pt x="8227" y="1"/>
                  </a:moveTo>
                  <a:cubicBezTo>
                    <a:pt x="7922" y="1"/>
                    <a:pt x="7615" y="111"/>
                    <a:pt x="7373" y="333"/>
                  </a:cubicBezTo>
                  <a:lnTo>
                    <a:pt x="547" y="6599"/>
                  </a:lnTo>
                  <a:cubicBezTo>
                    <a:pt x="33" y="7071"/>
                    <a:pt x="0" y="7871"/>
                    <a:pt x="471" y="8383"/>
                  </a:cubicBezTo>
                  <a:lnTo>
                    <a:pt x="576" y="8496"/>
                  </a:lnTo>
                  <a:cubicBezTo>
                    <a:pt x="2044" y="7553"/>
                    <a:pt x="3983" y="6756"/>
                    <a:pt x="6344" y="6756"/>
                  </a:cubicBezTo>
                  <a:cubicBezTo>
                    <a:pt x="9949" y="6756"/>
                    <a:pt x="14537" y="8613"/>
                    <a:pt x="19930" y="14635"/>
                  </a:cubicBezTo>
                  <a:lnTo>
                    <a:pt x="20239" y="14350"/>
                  </a:lnTo>
                  <a:cubicBezTo>
                    <a:pt x="20754" y="13879"/>
                    <a:pt x="20788" y="13079"/>
                    <a:pt x="20317" y="12566"/>
                  </a:cubicBezTo>
                  <a:lnTo>
                    <a:pt x="9157" y="409"/>
                  </a:lnTo>
                  <a:cubicBezTo>
                    <a:pt x="8908" y="138"/>
                    <a:pt x="8568" y="1"/>
                    <a:pt x="822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15"/>
            <p:cNvSpPr/>
            <p:nvPr/>
          </p:nvSpPr>
          <p:spPr>
            <a:xfrm>
              <a:off x="2902519" y="687548"/>
              <a:ext cx="385806" cy="347980"/>
            </a:xfrm>
            <a:custGeom>
              <a:rect b="b" l="l" r="r" t="t"/>
              <a:pathLst>
                <a:path extrusionOk="0" h="2015" w="2234">
                  <a:moveTo>
                    <a:pt x="1116" y="1"/>
                  </a:moveTo>
                  <a:cubicBezTo>
                    <a:pt x="873" y="1"/>
                    <a:pt x="628" y="89"/>
                    <a:pt x="435" y="266"/>
                  </a:cubicBezTo>
                  <a:cubicBezTo>
                    <a:pt x="27" y="642"/>
                    <a:pt x="0" y="1279"/>
                    <a:pt x="374" y="1688"/>
                  </a:cubicBezTo>
                  <a:cubicBezTo>
                    <a:pt x="572" y="1904"/>
                    <a:pt x="844" y="2014"/>
                    <a:pt x="1116" y="2014"/>
                  </a:cubicBezTo>
                  <a:cubicBezTo>
                    <a:pt x="1359" y="2014"/>
                    <a:pt x="1603" y="1926"/>
                    <a:pt x="1797" y="1749"/>
                  </a:cubicBezTo>
                  <a:cubicBezTo>
                    <a:pt x="2207" y="1373"/>
                    <a:pt x="2234" y="736"/>
                    <a:pt x="1857" y="327"/>
                  </a:cubicBezTo>
                  <a:cubicBezTo>
                    <a:pt x="1659" y="110"/>
                    <a:pt x="1388" y="1"/>
                    <a:pt x="11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5"/>
            <p:cNvSpPr/>
            <p:nvPr/>
          </p:nvSpPr>
          <p:spPr>
            <a:xfrm>
              <a:off x="2952255" y="1474007"/>
              <a:ext cx="1477945" cy="1592075"/>
            </a:xfrm>
            <a:custGeom>
              <a:rect b="b" l="l" r="r" t="t"/>
              <a:pathLst>
                <a:path extrusionOk="0" h="9219" w="8558">
                  <a:moveTo>
                    <a:pt x="608" y="1"/>
                  </a:moveTo>
                  <a:lnTo>
                    <a:pt x="1" y="558"/>
                  </a:lnTo>
                  <a:lnTo>
                    <a:pt x="7951" y="9218"/>
                  </a:lnTo>
                  <a:lnTo>
                    <a:pt x="8557" y="8661"/>
                  </a:lnTo>
                  <a:lnTo>
                    <a:pt x="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15"/>
            <p:cNvSpPr/>
            <p:nvPr/>
          </p:nvSpPr>
          <p:spPr>
            <a:xfrm>
              <a:off x="3451523" y="1609228"/>
              <a:ext cx="1182287" cy="1269826"/>
            </a:xfrm>
            <a:custGeom>
              <a:rect b="b" l="l" r="r" t="t"/>
              <a:pathLst>
                <a:path extrusionOk="0" h="7353" w="6846">
                  <a:moveTo>
                    <a:pt x="607" y="0"/>
                  </a:moveTo>
                  <a:lnTo>
                    <a:pt x="1" y="558"/>
                  </a:lnTo>
                  <a:lnTo>
                    <a:pt x="6239" y="7353"/>
                  </a:lnTo>
                  <a:lnTo>
                    <a:pt x="6846" y="6796"/>
                  </a:lnTo>
                  <a:lnTo>
                    <a:pt x="6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15"/>
            <p:cNvSpPr/>
            <p:nvPr/>
          </p:nvSpPr>
          <p:spPr>
            <a:xfrm>
              <a:off x="4442286" y="2283262"/>
              <a:ext cx="393405" cy="410669"/>
            </a:xfrm>
            <a:custGeom>
              <a:rect b="b" l="l" r="r" t="t"/>
              <a:pathLst>
                <a:path extrusionOk="0" h="2378" w="2278">
                  <a:moveTo>
                    <a:pt x="608" y="1"/>
                  </a:moveTo>
                  <a:lnTo>
                    <a:pt x="1" y="557"/>
                  </a:lnTo>
                  <a:lnTo>
                    <a:pt x="1671" y="2377"/>
                  </a:lnTo>
                  <a:lnTo>
                    <a:pt x="2277" y="1820"/>
                  </a:lnTo>
                  <a:lnTo>
                    <a:pt x="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5"/>
            <p:cNvSpPr/>
            <p:nvPr/>
          </p:nvSpPr>
          <p:spPr>
            <a:xfrm>
              <a:off x="4068051" y="1876044"/>
              <a:ext cx="393405" cy="410496"/>
            </a:xfrm>
            <a:custGeom>
              <a:rect b="b" l="l" r="r" t="t"/>
              <a:pathLst>
                <a:path extrusionOk="0" h="2377" w="2278">
                  <a:moveTo>
                    <a:pt x="607" y="0"/>
                  </a:moveTo>
                  <a:lnTo>
                    <a:pt x="0" y="557"/>
                  </a:lnTo>
                  <a:lnTo>
                    <a:pt x="1671" y="2377"/>
                  </a:lnTo>
                  <a:lnTo>
                    <a:pt x="2278" y="1819"/>
                  </a:lnTo>
                  <a:lnTo>
                    <a:pt x="6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15"/>
            <p:cNvSpPr/>
            <p:nvPr/>
          </p:nvSpPr>
          <p:spPr>
            <a:xfrm>
              <a:off x="1141181" y="1962219"/>
              <a:ext cx="3622675" cy="2651904"/>
            </a:xfrm>
            <a:custGeom>
              <a:rect b="b" l="l" r="r" t="t"/>
              <a:pathLst>
                <a:path extrusionOk="0" h="15356" w="20977">
                  <a:moveTo>
                    <a:pt x="3531" y="1"/>
                  </a:moveTo>
                  <a:cubicBezTo>
                    <a:pt x="2960" y="1"/>
                    <a:pt x="2441" y="392"/>
                    <a:pt x="2304" y="973"/>
                  </a:cubicBezTo>
                  <a:lnTo>
                    <a:pt x="162" y="9986"/>
                  </a:lnTo>
                  <a:cubicBezTo>
                    <a:pt x="1" y="10664"/>
                    <a:pt x="420" y="11345"/>
                    <a:pt x="1099" y="11507"/>
                  </a:cubicBezTo>
                  <a:lnTo>
                    <a:pt x="17153" y="15321"/>
                  </a:lnTo>
                  <a:cubicBezTo>
                    <a:pt x="17251" y="15344"/>
                    <a:pt x="17349" y="15355"/>
                    <a:pt x="17446" y="15355"/>
                  </a:cubicBezTo>
                  <a:cubicBezTo>
                    <a:pt x="18017" y="15355"/>
                    <a:pt x="18536" y="14965"/>
                    <a:pt x="18673" y="14384"/>
                  </a:cubicBezTo>
                  <a:lnTo>
                    <a:pt x="20815" y="5371"/>
                  </a:lnTo>
                  <a:cubicBezTo>
                    <a:pt x="20976" y="4692"/>
                    <a:pt x="20558" y="4011"/>
                    <a:pt x="19878" y="3849"/>
                  </a:cubicBezTo>
                  <a:lnTo>
                    <a:pt x="3824" y="35"/>
                  </a:lnTo>
                  <a:cubicBezTo>
                    <a:pt x="3726" y="12"/>
                    <a:pt x="3628" y="1"/>
                    <a:pt x="35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15"/>
            <p:cNvSpPr/>
            <p:nvPr/>
          </p:nvSpPr>
          <p:spPr>
            <a:xfrm>
              <a:off x="1141181" y="1962219"/>
              <a:ext cx="3622675" cy="1993418"/>
            </a:xfrm>
            <a:custGeom>
              <a:rect b="b" l="l" r="r" t="t"/>
              <a:pathLst>
                <a:path extrusionOk="0" h="11543" w="20977">
                  <a:moveTo>
                    <a:pt x="3531" y="1"/>
                  </a:moveTo>
                  <a:cubicBezTo>
                    <a:pt x="2960" y="1"/>
                    <a:pt x="2441" y="392"/>
                    <a:pt x="2304" y="973"/>
                  </a:cubicBezTo>
                  <a:lnTo>
                    <a:pt x="162" y="9986"/>
                  </a:lnTo>
                  <a:cubicBezTo>
                    <a:pt x="1" y="10664"/>
                    <a:pt x="420" y="11345"/>
                    <a:pt x="1099" y="11507"/>
                  </a:cubicBezTo>
                  <a:lnTo>
                    <a:pt x="1249" y="11542"/>
                  </a:lnTo>
                  <a:cubicBezTo>
                    <a:pt x="2593" y="8406"/>
                    <a:pt x="5742" y="4728"/>
                    <a:pt x="13107" y="4728"/>
                  </a:cubicBezTo>
                  <a:cubicBezTo>
                    <a:pt x="15263" y="4728"/>
                    <a:pt x="17780" y="5043"/>
                    <a:pt x="20718" y="5779"/>
                  </a:cubicBezTo>
                  <a:lnTo>
                    <a:pt x="20815" y="5371"/>
                  </a:lnTo>
                  <a:cubicBezTo>
                    <a:pt x="20976" y="4692"/>
                    <a:pt x="20558" y="4011"/>
                    <a:pt x="19878" y="3849"/>
                  </a:cubicBezTo>
                  <a:lnTo>
                    <a:pt x="3824" y="35"/>
                  </a:lnTo>
                  <a:cubicBezTo>
                    <a:pt x="3726" y="12"/>
                    <a:pt x="3628" y="1"/>
                    <a:pt x="3531" y="1"/>
                  </a:cubicBez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5"/>
            <p:cNvSpPr/>
            <p:nvPr/>
          </p:nvSpPr>
          <p:spPr>
            <a:xfrm>
              <a:off x="1249980" y="3025337"/>
              <a:ext cx="3273999" cy="1078308"/>
            </a:xfrm>
            <a:custGeom>
              <a:rect b="b" l="l" r="r" t="t"/>
              <a:pathLst>
                <a:path extrusionOk="0" h="6244" w="18958">
                  <a:moveTo>
                    <a:pt x="442" y="1"/>
                  </a:moveTo>
                  <a:lnTo>
                    <a:pt x="1" y="1856"/>
                  </a:lnTo>
                  <a:lnTo>
                    <a:pt x="18518" y="6243"/>
                  </a:lnTo>
                  <a:lnTo>
                    <a:pt x="18957" y="4388"/>
                  </a:lnTo>
                  <a:lnTo>
                    <a:pt x="44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15"/>
            <p:cNvSpPr/>
            <p:nvPr/>
          </p:nvSpPr>
          <p:spPr>
            <a:xfrm>
              <a:off x="2428120" y="2960922"/>
              <a:ext cx="2008299" cy="606678"/>
            </a:xfrm>
            <a:custGeom>
              <a:rect b="b" l="l" r="r" t="t"/>
              <a:pathLst>
                <a:path extrusionOk="0" h="3513" w="11629">
                  <a:moveTo>
                    <a:pt x="190" y="0"/>
                  </a:moveTo>
                  <a:lnTo>
                    <a:pt x="0" y="802"/>
                  </a:lnTo>
                  <a:lnTo>
                    <a:pt x="11439" y="3513"/>
                  </a:lnTo>
                  <a:lnTo>
                    <a:pt x="11629" y="2711"/>
                  </a:lnTo>
                  <a:lnTo>
                    <a:pt x="19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15"/>
            <p:cNvSpPr/>
            <p:nvPr/>
          </p:nvSpPr>
          <p:spPr>
            <a:xfrm>
              <a:off x="2917025" y="2792543"/>
              <a:ext cx="1583118" cy="505996"/>
            </a:xfrm>
            <a:custGeom>
              <a:rect b="b" l="l" r="r" t="t"/>
              <a:pathLst>
                <a:path extrusionOk="0" h="2930" w="9167">
                  <a:moveTo>
                    <a:pt x="190" y="1"/>
                  </a:moveTo>
                  <a:lnTo>
                    <a:pt x="0" y="803"/>
                  </a:lnTo>
                  <a:lnTo>
                    <a:pt x="8977" y="2930"/>
                  </a:lnTo>
                  <a:lnTo>
                    <a:pt x="9167" y="2128"/>
                  </a:lnTo>
                  <a:lnTo>
                    <a:pt x="19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15"/>
            <p:cNvSpPr/>
            <p:nvPr/>
          </p:nvSpPr>
          <p:spPr>
            <a:xfrm>
              <a:off x="1752874" y="2207621"/>
              <a:ext cx="383043" cy="348153"/>
            </a:xfrm>
            <a:custGeom>
              <a:rect b="b" l="l" r="r" t="t"/>
              <a:pathLst>
                <a:path extrusionOk="0" h="2016" w="2218">
                  <a:moveTo>
                    <a:pt x="1109" y="1"/>
                  </a:moveTo>
                  <a:cubicBezTo>
                    <a:pt x="652" y="1"/>
                    <a:pt x="239" y="313"/>
                    <a:pt x="130" y="776"/>
                  </a:cubicBezTo>
                  <a:cubicBezTo>
                    <a:pt x="1" y="1317"/>
                    <a:pt x="335" y="1860"/>
                    <a:pt x="878" y="1988"/>
                  </a:cubicBezTo>
                  <a:cubicBezTo>
                    <a:pt x="956" y="2006"/>
                    <a:pt x="1034" y="2015"/>
                    <a:pt x="1110" y="2015"/>
                  </a:cubicBezTo>
                  <a:cubicBezTo>
                    <a:pt x="1566" y="2015"/>
                    <a:pt x="1980" y="1703"/>
                    <a:pt x="2089" y="1239"/>
                  </a:cubicBezTo>
                  <a:cubicBezTo>
                    <a:pt x="2217" y="699"/>
                    <a:pt x="1882" y="156"/>
                    <a:pt x="1342" y="28"/>
                  </a:cubicBezTo>
                  <a:cubicBezTo>
                    <a:pt x="1264" y="10"/>
                    <a:pt x="1186" y="1"/>
                    <a:pt x="110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0" name="Google Shape;860;p15"/>
          <p:cNvGrpSpPr/>
          <p:nvPr/>
        </p:nvGrpSpPr>
        <p:grpSpPr>
          <a:xfrm rot="-6753101">
            <a:off x="8352526" y="4114102"/>
            <a:ext cx="1651494" cy="1730032"/>
            <a:chOff x="1511250" y="306000"/>
            <a:chExt cx="3756676" cy="3935328"/>
          </a:xfrm>
        </p:grpSpPr>
        <p:sp>
          <p:nvSpPr>
            <p:cNvPr id="861" name="Google Shape;861;p15"/>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5"/>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15"/>
            <p:cNvSpPr/>
            <p:nvPr/>
          </p:nvSpPr>
          <p:spPr>
            <a:xfrm>
              <a:off x="1511250" y="1630859"/>
              <a:ext cx="3300871" cy="1504615"/>
            </a:xfrm>
            <a:custGeom>
              <a:rect b="b" l="l" r="r" t="t"/>
              <a:pathLst>
                <a:path extrusionOk="0" h="8203" w="17996">
                  <a:moveTo>
                    <a:pt x="17608" y="0"/>
                  </a:moveTo>
                  <a:lnTo>
                    <a:pt x="0" y="7265"/>
                  </a:lnTo>
                  <a:lnTo>
                    <a:pt x="387" y="8203"/>
                  </a:lnTo>
                  <a:lnTo>
                    <a:pt x="17995" y="938"/>
                  </a:lnTo>
                  <a:lnTo>
                    <a:pt x="1760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5"/>
            <p:cNvSpPr/>
            <p:nvPr/>
          </p:nvSpPr>
          <p:spPr>
            <a:xfrm>
              <a:off x="2591425" y="1932222"/>
              <a:ext cx="2210608" cy="986996"/>
            </a:xfrm>
            <a:custGeom>
              <a:rect b="b" l="l" r="r" t="t"/>
              <a:pathLst>
                <a:path extrusionOk="0" h="5381" w="12052">
                  <a:moveTo>
                    <a:pt x="11850" y="0"/>
                  </a:moveTo>
                  <a:lnTo>
                    <a:pt x="0" y="4890"/>
                  </a:lnTo>
                  <a:lnTo>
                    <a:pt x="203" y="5381"/>
                  </a:lnTo>
                  <a:lnTo>
                    <a:pt x="12052" y="491"/>
                  </a:lnTo>
                  <a:lnTo>
                    <a:pt x="1185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5"/>
            <p:cNvSpPr/>
            <p:nvPr/>
          </p:nvSpPr>
          <p:spPr>
            <a:xfrm>
              <a:off x="2662409" y="2173422"/>
              <a:ext cx="2042960" cy="917663"/>
            </a:xfrm>
            <a:custGeom>
              <a:rect b="b" l="l" r="r" t="t"/>
              <a:pathLst>
                <a:path extrusionOk="0" h="5003" w="11138">
                  <a:moveTo>
                    <a:pt x="10934" y="0"/>
                  </a:moveTo>
                  <a:lnTo>
                    <a:pt x="0" y="4512"/>
                  </a:lnTo>
                  <a:lnTo>
                    <a:pt x="202" y="5003"/>
                  </a:lnTo>
                  <a:lnTo>
                    <a:pt x="11137" y="491"/>
                  </a:lnTo>
                  <a:lnTo>
                    <a:pt x="1093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5"/>
            <p:cNvSpPr/>
            <p:nvPr/>
          </p:nvSpPr>
          <p:spPr>
            <a:xfrm>
              <a:off x="2733027" y="2408386"/>
              <a:ext cx="1890169" cy="854749"/>
            </a:xfrm>
            <a:custGeom>
              <a:rect b="b" l="l" r="r" t="t"/>
              <a:pathLst>
                <a:path extrusionOk="0" h="4660" w="10305">
                  <a:moveTo>
                    <a:pt x="10102" y="1"/>
                  </a:moveTo>
                  <a:lnTo>
                    <a:pt x="0" y="4169"/>
                  </a:lnTo>
                  <a:lnTo>
                    <a:pt x="203" y="4659"/>
                  </a:lnTo>
                  <a:lnTo>
                    <a:pt x="10304" y="491"/>
                  </a:lnTo>
                  <a:lnTo>
                    <a:pt x="1010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15"/>
            <p:cNvSpPr/>
            <p:nvPr/>
          </p:nvSpPr>
          <p:spPr>
            <a:xfrm>
              <a:off x="2908746" y="3150146"/>
              <a:ext cx="1124197" cy="538712"/>
            </a:xfrm>
            <a:custGeom>
              <a:rect b="b" l="l" r="r" t="t"/>
              <a:pathLst>
                <a:path extrusionOk="0" h="2937" w="6129">
                  <a:moveTo>
                    <a:pt x="5926" y="1"/>
                  </a:moveTo>
                  <a:lnTo>
                    <a:pt x="1" y="2446"/>
                  </a:lnTo>
                  <a:lnTo>
                    <a:pt x="203" y="2936"/>
                  </a:lnTo>
                  <a:lnTo>
                    <a:pt x="6128" y="491"/>
                  </a:lnTo>
                  <a:lnTo>
                    <a:pt x="592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5"/>
            <p:cNvSpPr/>
            <p:nvPr/>
          </p:nvSpPr>
          <p:spPr>
            <a:xfrm>
              <a:off x="4082466" y="2945997"/>
              <a:ext cx="446450" cy="258993"/>
            </a:xfrm>
            <a:custGeom>
              <a:rect b="b" l="l" r="r" t="t"/>
              <a:pathLst>
                <a:path extrusionOk="0" h="1412" w="2434">
                  <a:moveTo>
                    <a:pt x="2231" y="1"/>
                  </a:moveTo>
                  <a:lnTo>
                    <a:pt x="0" y="921"/>
                  </a:lnTo>
                  <a:lnTo>
                    <a:pt x="203" y="1411"/>
                  </a:lnTo>
                  <a:lnTo>
                    <a:pt x="2433" y="491"/>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15"/>
            <p:cNvSpPr/>
            <p:nvPr/>
          </p:nvSpPr>
          <p:spPr>
            <a:xfrm>
              <a:off x="2854819" y="3018999"/>
              <a:ext cx="1124197" cy="538528"/>
            </a:xfrm>
            <a:custGeom>
              <a:rect b="b" l="l" r="r" t="t"/>
              <a:pathLst>
                <a:path extrusionOk="0" h="2936" w="6129">
                  <a:moveTo>
                    <a:pt x="5925" y="0"/>
                  </a:moveTo>
                  <a:lnTo>
                    <a:pt x="0" y="2445"/>
                  </a:lnTo>
                  <a:lnTo>
                    <a:pt x="203" y="2936"/>
                  </a:lnTo>
                  <a:lnTo>
                    <a:pt x="6128" y="491"/>
                  </a:lnTo>
                  <a:lnTo>
                    <a:pt x="592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15"/>
            <p:cNvSpPr/>
            <p:nvPr/>
          </p:nvSpPr>
          <p:spPr>
            <a:xfrm>
              <a:off x="1783082" y="3136206"/>
              <a:ext cx="728921" cy="375466"/>
            </a:xfrm>
            <a:custGeom>
              <a:rect b="b" l="l" r="r" t="t"/>
              <a:pathLst>
                <a:path extrusionOk="0" h="2047" w="3974">
                  <a:moveTo>
                    <a:pt x="3772" y="0"/>
                  </a:moveTo>
                  <a:lnTo>
                    <a:pt x="0" y="1556"/>
                  </a:lnTo>
                  <a:lnTo>
                    <a:pt x="202" y="2046"/>
                  </a:lnTo>
                  <a:lnTo>
                    <a:pt x="3973" y="491"/>
                  </a:lnTo>
                  <a:lnTo>
                    <a:pt x="377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15"/>
            <p:cNvSpPr/>
            <p:nvPr/>
          </p:nvSpPr>
          <p:spPr>
            <a:xfrm>
              <a:off x="1729156" y="3005426"/>
              <a:ext cx="729104" cy="375282"/>
            </a:xfrm>
            <a:custGeom>
              <a:rect b="b" l="l" r="r" t="t"/>
              <a:pathLst>
                <a:path extrusionOk="0" h="2046" w="3975">
                  <a:moveTo>
                    <a:pt x="3771" y="1"/>
                  </a:moveTo>
                  <a:lnTo>
                    <a:pt x="0" y="1557"/>
                  </a:lnTo>
                  <a:lnTo>
                    <a:pt x="203" y="2046"/>
                  </a:lnTo>
                  <a:lnTo>
                    <a:pt x="3974" y="491"/>
                  </a:lnTo>
                  <a:lnTo>
                    <a:pt x="3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5"/>
            <p:cNvSpPr/>
            <p:nvPr/>
          </p:nvSpPr>
          <p:spPr>
            <a:xfrm>
              <a:off x="4600818" y="2517522"/>
              <a:ext cx="407565" cy="415452"/>
            </a:xfrm>
            <a:custGeom>
              <a:rect b="b" l="l" r="r" t="t"/>
              <a:pathLst>
                <a:path extrusionOk="0" h="2265" w="2222">
                  <a:moveTo>
                    <a:pt x="1742" y="0"/>
                  </a:moveTo>
                  <a:cubicBezTo>
                    <a:pt x="1723" y="0"/>
                    <a:pt x="1703" y="4"/>
                    <a:pt x="1683" y="12"/>
                  </a:cubicBezTo>
                  <a:cubicBezTo>
                    <a:pt x="1632" y="35"/>
                    <a:pt x="1592" y="73"/>
                    <a:pt x="1565" y="121"/>
                  </a:cubicBezTo>
                  <a:lnTo>
                    <a:pt x="1293" y="609"/>
                  </a:lnTo>
                  <a:lnTo>
                    <a:pt x="90" y="690"/>
                  </a:lnTo>
                  <a:cubicBezTo>
                    <a:pt x="69" y="692"/>
                    <a:pt x="51" y="703"/>
                    <a:pt x="40" y="721"/>
                  </a:cubicBezTo>
                  <a:lnTo>
                    <a:pt x="16" y="769"/>
                  </a:lnTo>
                  <a:cubicBezTo>
                    <a:pt x="1" y="799"/>
                    <a:pt x="21" y="835"/>
                    <a:pt x="54" y="839"/>
                  </a:cubicBezTo>
                  <a:lnTo>
                    <a:pt x="1107" y="936"/>
                  </a:lnTo>
                  <a:lnTo>
                    <a:pt x="759" y="1727"/>
                  </a:lnTo>
                  <a:lnTo>
                    <a:pt x="757" y="1727"/>
                  </a:lnTo>
                  <a:lnTo>
                    <a:pt x="743" y="1757"/>
                  </a:lnTo>
                  <a:lnTo>
                    <a:pt x="427" y="1820"/>
                  </a:lnTo>
                  <a:cubicBezTo>
                    <a:pt x="420" y="1821"/>
                    <a:pt x="412" y="1825"/>
                    <a:pt x="406" y="1831"/>
                  </a:cubicBezTo>
                  <a:lnTo>
                    <a:pt x="382" y="1889"/>
                  </a:lnTo>
                  <a:cubicBezTo>
                    <a:pt x="372" y="1913"/>
                    <a:pt x="389" y="1940"/>
                    <a:pt x="417" y="1942"/>
                  </a:cubicBezTo>
                  <a:lnTo>
                    <a:pt x="665" y="1954"/>
                  </a:lnTo>
                  <a:cubicBezTo>
                    <a:pt x="665" y="1954"/>
                    <a:pt x="671" y="1992"/>
                    <a:pt x="688" y="2025"/>
                  </a:cubicBezTo>
                  <a:cubicBezTo>
                    <a:pt x="702" y="2053"/>
                    <a:pt x="729" y="2069"/>
                    <a:pt x="758" y="2069"/>
                  </a:cubicBezTo>
                  <a:cubicBezTo>
                    <a:pt x="762" y="2069"/>
                    <a:pt x="766" y="2069"/>
                    <a:pt x="771" y="2068"/>
                  </a:cubicBezTo>
                  <a:cubicBezTo>
                    <a:pt x="808" y="2063"/>
                    <a:pt x="843" y="2049"/>
                    <a:pt x="843" y="2049"/>
                  </a:cubicBezTo>
                  <a:lnTo>
                    <a:pt x="991" y="2248"/>
                  </a:lnTo>
                  <a:cubicBezTo>
                    <a:pt x="999" y="2259"/>
                    <a:pt x="1011" y="2264"/>
                    <a:pt x="1023" y="2264"/>
                  </a:cubicBezTo>
                  <a:cubicBezTo>
                    <a:pt x="1035" y="2264"/>
                    <a:pt x="1048" y="2259"/>
                    <a:pt x="1055" y="2247"/>
                  </a:cubicBezTo>
                  <a:lnTo>
                    <a:pt x="1088" y="2196"/>
                  </a:lnTo>
                  <a:cubicBezTo>
                    <a:pt x="1090" y="2189"/>
                    <a:pt x="1090" y="2180"/>
                    <a:pt x="1086" y="2173"/>
                  </a:cubicBezTo>
                  <a:lnTo>
                    <a:pt x="960" y="1875"/>
                  </a:lnTo>
                  <a:lnTo>
                    <a:pt x="978" y="1847"/>
                  </a:lnTo>
                  <a:lnTo>
                    <a:pt x="976" y="1844"/>
                  </a:lnTo>
                  <a:lnTo>
                    <a:pt x="1439" y="1113"/>
                  </a:lnTo>
                  <a:lnTo>
                    <a:pt x="2109" y="1933"/>
                  </a:lnTo>
                  <a:cubicBezTo>
                    <a:pt x="2118" y="1945"/>
                    <a:pt x="2132" y="1950"/>
                    <a:pt x="2145" y="1950"/>
                  </a:cubicBezTo>
                  <a:cubicBezTo>
                    <a:pt x="2162" y="1950"/>
                    <a:pt x="2178" y="1942"/>
                    <a:pt x="2186" y="1926"/>
                  </a:cubicBezTo>
                  <a:lnTo>
                    <a:pt x="2213" y="1879"/>
                  </a:lnTo>
                  <a:cubicBezTo>
                    <a:pt x="2222" y="1860"/>
                    <a:pt x="2222" y="1838"/>
                    <a:pt x="2211" y="1820"/>
                  </a:cubicBezTo>
                  <a:lnTo>
                    <a:pt x="1609" y="777"/>
                  </a:lnTo>
                  <a:lnTo>
                    <a:pt x="1864" y="275"/>
                  </a:lnTo>
                  <a:cubicBezTo>
                    <a:pt x="1888" y="229"/>
                    <a:pt x="1895" y="175"/>
                    <a:pt x="1887" y="125"/>
                  </a:cubicBezTo>
                  <a:lnTo>
                    <a:pt x="1886" y="120"/>
                  </a:lnTo>
                  <a:cubicBezTo>
                    <a:pt x="1873" y="47"/>
                    <a:pt x="1810" y="0"/>
                    <a:pt x="17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5"/>
            <p:cNvSpPr/>
            <p:nvPr/>
          </p:nvSpPr>
          <p:spPr>
            <a:xfrm>
              <a:off x="4913369" y="2689206"/>
              <a:ext cx="26413" cy="24762"/>
            </a:xfrm>
            <a:custGeom>
              <a:rect b="b" l="l" r="r" t="t"/>
              <a:pathLst>
                <a:path extrusionOk="0" h="135" w="144">
                  <a:moveTo>
                    <a:pt x="86" y="1"/>
                  </a:moveTo>
                  <a:lnTo>
                    <a:pt x="22" y="42"/>
                  </a:lnTo>
                  <a:cubicBezTo>
                    <a:pt x="3" y="54"/>
                    <a:pt x="1" y="84"/>
                    <a:pt x="17" y="107"/>
                  </a:cubicBezTo>
                  <a:cubicBezTo>
                    <a:pt x="27" y="125"/>
                    <a:pt x="44" y="134"/>
                    <a:pt x="61" y="134"/>
                  </a:cubicBezTo>
                  <a:cubicBezTo>
                    <a:pt x="67" y="134"/>
                    <a:pt x="74" y="133"/>
                    <a:pt x="79" y="130"/>
                  </a:cubicBezTo>
                  <a:lnTo>
                    <a:pt x="143" y="89"/>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5"/>
            <p:cNvSpPr/>
            <p:nvPr/>
          </p:nvSpPr>
          <p:spPr>
            <a:xfrm>
              <a:off x="4945468" y="2744783"/>
              <a:ext cx="26229" cy="24762"/>
            </a:xfrm>
            <a:custGeom>
              <a:rect b="b" l="l" r="r" t="t"/>
              <a:pathLst>
                <a:path extrusionOk="0" h="135" w="143">
                  <a:moveTo>
                    <a:pt x="86" y="1"/>
                  </a:moveTo>
                  <a:lnTo>
                    <a:pt x="22" y="42"/>
                  </a:lnTo>
                  <a:cubicBezTo>
                    <a:pt x="3" y="54"/>
                    <a:pt x="0" y="83"/>
                    <a:pt x="16" y="107"/>
                  </a:cubicBezTo>
                  <a:cubicBezTo>
                    <a:pt x="28" y="124"/>
                    <a:pt x="46" y="134"/>
                    <a:pt x="61" y="134"/>
                  </a:cubicBezTo>
                  <a:cubicBezTo>
                    <a:pt x="67" y="134"/>
                    <a:pt x="73" y="133"/>
                    <a:pt x="78" y="130"/>
                  </a:cubicBezTo>
                  <a:lnTo>
                    <a:pt x="142" y="88"/>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15"/>
            <p:cNvSpPr/>
            <p:nvPr/>
          </p:nvSpPr>
          <p:spPr>
            <a:xfrm>
              <a:off x="4752691" y="2619505"/>
              <a:ext cx="19443" cy="21644"/>
            </a:xfrm>
            <a:custGeom>
              <a:rect b="b" l="l" r="r" t="t"/>
              <a:pathLst>
                <a:path extrusionOk="0" h="118" w="106">
                  <a:moveTo>
                    <a:pt x="105" y="0"/>
                  </a:moveTo>
                  <a:lnTo>
                    <a:pt x="0" y="1"/>
                  </a:lnTo>
                  <a:lnTo>
                    <a:pt x="2" y="77"/>
                  </a:lnTo>
                  <a:cubicBezTo>
                    <a:pt x="2" y="101"/>
                    <a:pt x="23" y="117"/>
                    <a:pt x="52" y="117"/>
                  </a:cubicBezTo>
                  <a:cubicBezTo>
                    <a:pt x="53" y="117"/>
                    <a:pt x="54" y="117"/>
                    <a:pt x="54" y="117"/>
                  </a:cubicBezTo>
                  <a:cubicBezTo>
                    <a:pt x="83" y="117"/>
                    <a:pt x="106" y="98"/>
                    <a:pt x="106" y="76"/>
                  </a:cubicBezTo>
                  <a:lnTo>
                    <a:pt x="1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15"/>
            <p:cNvSpPr/>
            <p:nvPr/>
          </p:nvSpPr>
          <p:spPr>
            <a:xfrm>
              <a:off x="4688677" y="2623724"/>
              <a:ext cx="19443" cy="21644"/>
            </a:xfrm>
            <a:custGeom>
              <a:rect b="b" l="l" r="r" t="t"/>
              <a:pathLst>
                <a:path extrusionOk="0" h="118" w="106">
                  <a:moveTo>
                    <a:pt x="104" y="1"/>
                  </a:moveTo>
                  <a:lnTo>
                    <a:pt x="0" y="2"/>
                  </a:lnTo>
                  <a:lnTo>
                    <a:pt x="2" y="78"/>
                  </a:lnTo>
                  <a:cubicBezTo>
                    <a:pt x="0" y="101"/>
                    <a:pt x="24" y="118"/>
                    <a:pt x="51" y="118"/>
                  </a:cubicBezTo>
                  <a:cubicBezTo>
                    <a:pt x="52" y="118"/>
                    <a:pt x="53" y="118"/>
                    <a:pt x="54" y="118"/>
                  </a:cubicBezTo>
                  <a:cubicBezTo>
                    <a:pt x="84" y="118"/>
                    <a:pt x="106" y="100"/>
                    <a:pt x="106" y="76"/>
                  </a:cubicBezTo>
                  <a:lnTo>
                    <a:pt x="1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5"/>
            <p:cNvSpPr/>
            <p:nvPr/>
          </p:nvSpPr>
          <p:spPr>
            <a:xfrm>
              <a:off x="1974942" y="3363833"/>
              <a:ext cx="647848" cy="647848"/>
            </a:xfrm>
            <a:custGeom>
              <a:rect b="b" l="l" r="r" t="t"/>
              <a:pathLst>
                <a:path extrusionOk="0" h="3532" w="3532">
                  <a:moveTo>
                    <a:pt x="2501" y="0"/>
                  </a:moveTo>
                  <a:lnTo>
                    <a:pt x="0" y="1031"/>
                  </a:lnTo>
                  <a:lnTo>
                    <a:pt x="1033" y="3532"/>
                  </a:lnTo>
                  <a:lnTo>
                    <a:pt x="3532" y="2499"/>
                  </a:lnTo>
                  <a:lnTo>
                    <a:pt x="25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15"/>
            <p:cNvSpPr/>
            <p:nvPr/>
          </p:nvSpPr>
          <p:spPr>
            <a:xfrm>
              <a:off x="1691187" y="424307"/>
              <a:ext cx="3142761" cy="3458248"/>
            </a:xfrm>
            <a:custGeom>
              <a:rect b="b" l="l" r="r" t="t"/>
              <a:pathLst>
                <a:path extrusionOk="0" h="18854" w="17134">
                  <a:moveTo>
                    <a:pt x="12099" y="1"/>
                  </a:moveTo>
                  <a:lnTo>
                    <a:pt x="0" y="14714"/>
                  </a:lnTo>
                  <a:lnTo>
                    <a:pt x="5034" y="18854"/>
                  </a:lnTo>
                  <a:lnTo>
                    <a:pt x="17134" y="4141"/>
                  </a:lnTo>
                  <a:lnTo>
                    <a:pt x="1209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15"/>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15"/>
            <p:cNvSpPr/>
            <p:nvPr/>
          </p:nvSpPr>
          <p:spPr>
            <a:xfrm>
              <a:off x="2436066" y="560774"/>
              <a:ext cx="1568813" cy="1878063"/>
            </a:xfrm>
            <a:custGeom>
              <a:rect b="b" l="l" r="r" t="t"/>
              <a:pathLst>
                <a:path extrusionOk="0" h="10239" w="8553">
                  <a:moveTo>
                    <a:pt x="8143" y="1"/>
                  </a:moveTo>
                  <a:lnTo>
                    <a:pt x="1" y="9902"/>
                  </a:lnTo>
                  <a:lnTo>
                    <a:pt x="411" y="10239"/>
                  </a:lnTo>
                  <a:lnTo>
                    <a:pt x="8553" y="338"/>
                  </a:lnTo>
                  <a:lnTo>
                    <a:pt x="814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15"/>
            <p:cNvSpPr/>
            <p:nvPr/>
          </p:nvSpPr>
          <p:spPr>
            <a:xfrm>
              <a:off x="2579869" y="819216"/>
              <a:ext cx="1453440" cy="1737745"/>
            </a:xfrm>
            <a:custGeom>
              <a:rect b="b" l="l" r="r" t="t"/>
              <a:pathLst>
                <a:path extrusionOk="0" h="9474" w="7924">
                  <a:moveTo>
                    <a:pt x="7514" y="0"/>
                  </a:moveTo>
                  <a:lnTo>
                    <a:pt x="0" y="9137"/>
                  </a:lnTo>
                  <a:lnTo>
                    <a:pt x="410" y="9474"/>
                  </a:lnTo>
                  <a:lnTo>
                    <a:pt x="7923" y="337"/>
                  </a:lnTo>
                  <a:lnTo>
                    <a:pt x="751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5"/>
            <p:cNvSpPr/>
            <p:nvPr/>
          </p:nvSpPr>
          <p:spPr>
            <a:xfrm>
              <a:off x="2723489" y="1065185"/>
              <a:ext cx="1348522" cy="1610083"/>
            </a:xfrm>
            <a:custGeom>
              <a:rect b="b" l="l" r="r" t="t"/>
              <a:pathLst>
                <a:path extrusionOk="0" h="8778" w="7352">
                  <a:moveTo>
                    <a:pt x="6942" y="1"/>
                  </a:moveTo>
                  <a:lnTo>
                    <a:pt x="1" y="8441"/>
                  </a:lnTo>
                  <a:lnTo>
                    <a:pt x="410" y="8778"/>
                  </a:lnTo>
                  <a:lnTo>
                    <a:pt x="7352" y="338"/>
                  </a:lnTo>
                  <a:lnTo>
                    <a:pt x="694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15"/>
            <p:cNvSpPr/>
            <p:nvPr/>
          </p:nvSpPr>
          <p:spPr>
            <a:xfrm>
              <a:off x="3079328" y="1997520"/>
              <a:ext cx="822100" cy="969938"/>
            </a:xfrm>
            <a:custGeom>
              <a:rect b="b" l="l" r="r" t="t"/>
              <a:pathLst>
                <a:path extrusionOk="0" h="5288" w="4482">
                  <a:moveTo>
                    <a:pt x="4071" y="1"/>
                  </a:moveTo>
                  <a:lnTo>
                    <a:pt x="0" y="4951"/>
                  </a:lnTo>
                  <a:lnTo>
                    <a:pt x="410" y="5288"/>
                  </a:lnTo>
                  <a:lnTo>
                    <a:pt x="4482" y="337"/>
                  </a:lnTo>
                  <a:lnTo>
                    <a:pt x="40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15"/>
            <p:cNvSpPr/>
            <p:nvPr/>
          </p:nvSpPr>
          <p:spPr>
            <a:xfrm>
              <a:off x="3886204" y="1581885"/>
              <a:ext cx="356757" cy="404080"/>
            </a:xfrm>
            <a:custGeom>
              <a:rect b="b" l="l" r="r" t="t"/>
              <a:pathLst>
                <a:path extrusionOk="0" h="2203" w="1945">
                  <a:moveTo>
                    <a:pt x="1534" y="1"/>
                  </a:moveTo>
                  <a:lnTo>
                    <a:pt x="1" y="1866"/>
                  </a:lnTo>
                  <a:lnTo>
                    <a:pt x="411" y="2203"/>
                  </a:lnTo>
                  <a:lnTo>
                    <a:pt x="1944" y="338"/>
                  </a:lnTo>
                  <a:lnTo>
                    <a:pt x="15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5"/>
            <p:cNvSpPr/>
            <p:nvPr/>
          </p:nvSpPr>
          <p:spPr>
            <a:xfrm>
              <a:off x="2969825" y="1907643"/>
              <a:ext cx="822100" cy="969938"/>
            </a:xfrm>
            <a:custGeom>
              <a:rect b="b" l="l" r="r" t="t"/>
              <a:pathLst>
                <a:path extrusionOk="0" h="5288" w="4482">
                  <a:moveTo>
                    <a:pt x="4071" y="0"/>
                  </a:moveTo>
                  <a:lnTo>
                    <a:pt x="0" y="4951"/>
                  </a:lnTo>
                  <a:lnTo>
                    <a:pt x="410" y="5287"/>
                  </a:lnTo>
                  <a:lnTo>
                    <a:pt x="4482" y="337"/>
                  </a:lnTo>
                  <a:lnTo>
                    <a:pt x="40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5"/>
            <p:cNvSpPr/>
            <p:nvPr/>
          </p:nvSpPr>
          <p:spPr>
            <a:xfrm>
              <a:off x="2003923" y="2701495"/>
              <a:ext cx="550451" cy="639961"/>
            </a:xfrm>
            <a:custGeom>
              <a:rect b="b" l="l" r="r" t="t"/>
              <a:pathLst>
                <a:path extrusionOk="0" h="3489" w="3001">
                  <a:moveTo>
                    <a:pt x="2591" y="1"/>
                  </a:moveTo>
                  <a:lnTo>
                    <a:pt x="0" y="3152"/>
                  </a:lnTo>
                  <a:lnTo>
                    <a:pt x="410" y="3489"/>
                  </a:lnTo>
                  <a:lnTo>
                    <a:pt x="3001" y="338"/>
                  </a:lnTo>
                  <a:lnTo>
                    <a:pt x="259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5"/>
            <p:cNvSpPr/>
            <p:nvPr/>
          </p:nvSpPr>
          <p:spPr>
            <a:xfrm>
              <a:off x="1894419" y="2611618"/>
              <a:ext cx="550451" cy="639961"/>
            </a:xfrm>
            <a:custGeom>
              <a:rect b="b" l="l" r="r" t="t"/>
              <a:pathLst>
                <a:path extrusionOk="0" h="3489" w="3001">
                  <a:moveTo>
                    <a:pt x="2591" y="0"/>
                  </a:moveTo>
                  <a:lnTo>
                    <a:pt x="0" y="3151"/>
                  </a:lnTo>
                  <a:lnTo>
                    <a:pt x="410" y="3488"/>
                  </a:lnTo>
                  <a:lnTo>
                    <a:pt x="3001" y="337"/>
                  </a:lnTo>
                  <a:lnTo>
                    <a:pt x="259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15"/>
            <p:cNvSpPr/>
            <p:nvPr/>
          </p:nvSpPr>
          <p:spPr>
            <a:xfrm>
              <a:off x="4128505" y="999703"/>
              <a:ext cx="452320" cy="432510"/>
            </a:xfrm>
            <a:custGeom>
              <a:rect b="b" l="l" r="r" t="t"/>
              <a:pathLst>
                <a:path extrusionOk="0" h="2358" w="2466">
                  <a:moveTo>
                    <a:pt x="1230" y="0"/>
                  </a:moveTo>
                  <a:cubicBezTo>
                    <a:pt x="1187" y="0"/>
                    <a:pt x="1144" y="19"/>
                    <a:pt x="1115" y="56"/>
                  </a:cubicBezTo>
                  <a:cubicBezTo>
                    <a:pt x="1082" y="100"/>
                    <a:pt x="1062" y="153"/>
                    <a:pt x="1062" y="207"/>
                  </a:cubicBezTo>
                  <a:lnTo>
                    <a:pt x="1053" y="766"/>
                  </a:lnTo>
                  <a:lnTo>
                    <a:pt x="32" y="1406"/>
                  </a:lnTo>
                  <a:cubicBezTo>
                    <a:pt x="15" y="1417"/>
                    <a:pt x="3" y="1437"/>
                    <a:pt x="1" y="1456"/>
                  </a:cubicBezTo>
                  <a:lnTo>
                    <a:pt x="3" y="1509"/>
                  </a:lnTo>
                  <a:cubicBezTo>
                    <a:pt x="4" y="1536"/>
                    <a:pt x="25" y="1556"/>
                    <a:pt x="50" y="1556"/>
                  </a:cubicBezTo>
                  <a:cubicBezTo>
                    <a:pt x="56" y="1556"/>
                    <a:pt x="63" y="1555"/>
                    <a:pt x="69" y="1552"/>
                  </a:cubicBezTo>
                  <a:lnTo>
                    <a:pt x="1044" y="1141"/>
                  </a:lnTo>
                  <a:lnTo>
                    <a:pt x="1110" y="2004"/>
                  </a:lnTo>
                  <a:lnTo>
                    <a:pt x="1108" y="2005"/>
                  </a:lnTo>
                  <a:lnTo>
                    <a:pt x="1110" y="2037"/>
                  </a:lnTo>
                  <a:lnTo>
                    <a:pt x="861" y="2242"/>
                  </a:lnTo>
                  <a:cubicBezTo>
                    <a:pt x="854" y="2247"/>
                    <a:pt x="851" y="2254"/>
                    <a:pt x="847" y="2261"/>
                  </a:cubicBezTo>
                  <a:lnTo>
                    <a:pt x="854" y="2323"/>
                  </a:lnTo>
                  <a:cubicBezTo>
                    <a:pt x="856" y="2343"/>
                    <a:pt x="873" y="2358"/>
                    <a:pt x="892" y="2358"/>
                  </a:cubicBezTo>
                  <a:cubicBezTo>
                    <a:pt x="898" y="2358"/>
                    <a:pt x="904" y="2356"/>
                    <a:pt x="909" y="2354"/>
                  </a:cubicBezTo>
                  <a:lnTo>
                    <a:pt x="1134" y="2247"/>
                  </a:lnTo>
                  <a:cubicBezTo>
                    <a:pt x="1134" y="2247"/>
                    <a:pt x="1158" y="2277"/>
                    <a:pt x="1189" y="2298"/>
                  </a:cubicBezTo>
                  <a:cubicBezTo>
                    <a:pt x="1202" y="2308"/>
                    <a:pt x="1218" y="2314"/>
                    <a:pt x="1234" y="2314"/>
                  </a:cubicBezTo>
                  <a:cubicBezTo>
                    <a:pt x="1250" y="2314"/>
                    <a:pt x="1266" y="2308"/>
                    <a:pt x="1280" y="2298"/>
                  </a:cubicBezTo>
                  <a:cubicBezTo>
                    <a:pt x="1311" y="2276"/>
                    <a:pt x="1336" y="2247"/>
                    <a:pt x="1336" y="2247"/>
                  </a:cubicBezTo>
                  <a:lnTo>
                    <a:pt x="1561" y="2352"/>
                  </a:lnTo>
                  <a:cubicBezTo>
                    <a:pt x="1566" y="2355"/>
                    <a:pt x="1571" y="2356"/>
                    <a:pt x="1577" y="2356"/>
                  </a:cubicBezTo>
                  <a:cubicBezTo>
                    <a:pt x="1596" y="2356"/>
                    <a:pt x="1613" y="2340"/>
                    <a:pt x="1615" y="2320"/>
                  </a:cubicBezTo>
                  <a:lnTo>
                    <a:pt x="1620" y="2259"/>
                  </a:lnTo>
                  <a:cubicBezTo>
                    <a:pt x="1618" y="2250"/>
                    <a:pt x="1614" y="2244"/>
                    <a:pt x="1608" y="2239"/>
                  </a:cubicBezTo>
                  <a:lnTo>
                    <a:pt x="1357" y="2036"/>
                  </a:lnTo>
                  <a:lnTo>
                    <a:pt x="1359" y="2004"/>
                  </a:lnTo>
                  <a:lnTo>
                    <a:pt x="1357" y="2002"/>
                  </a:lnTo>
                  <a:lnTo>
                    <a:pt x="1422" y="1139"/>
                  </a:lnTo>
                  <a:lnTo>
                    <a:pt x="2398" y="1546"/>
                  </a:lnTo>
                  <a:cubicBezTo>
                    <a:pt x="2404" y="1548"/>
                    <a:pt x="2410" y="1550"/>
                    <a:pt x="2416" y="1550"/>
                  </a:cubicBezTo>
                  <a:cubicBezTo>
                    <a:pt x="2441" y="1550"/>
                    <a:pt x="2463" y="1529"/>
                    <a:pt x="2464" y="1503"/>
                  </a:cubicBezTo>
                  <a:lnTo>
                    <a:pt x="2466" y="1450"/>
                  </a:lnTo>
                  <a:cubicBezTo>
                    <a:pt x="2464" y="1428"/>
                    <a:pt x="2452" y="1410"/>
                    <a:pt x="2435" y="1399"/>
                  </a:cubicBezTo>
                  <a:lnTo>
                    <a:pt x="1411" y="765"/>
                  </a:lnTo>
                  <a:lnTo>
                    <a:pt x="1400" y="201"/>
                  </a:lnTo>
                  <a:cubicBezTo>
                    <a:pt x="1398" y="149"/>
                    <a:pt x="1380" y="100"/>
                    <a:pt x="1348" y="59"/>
                  </a:cubicBezTo>
                  <a:lnTo>
                    <a:pt x="1344" y="56"/>
                  </a:lnTo>
                  <a:cubicBezTo>
                    <a:pt x="1315" y="19"/>
                    <a:pt x="1273" y="0"/>
                    <a:pt x="12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5"/>
            <p:cNvSpPr/>
            <p:nvPr/>
          </p:nvSpPr>
          <p:spPr>
            <a:xfrm>
              <a:off x="4421797" y="1149926"/>
              <a:ext cx="25679" cy="24762"/>
            </a:xfrm>
            <a:custGeom>
              <a:rect b="b" l="l" r="r" t="t"/>
              <a:pathLst>
                <a:path extrusionOk="0" h="135" w="140">
                  <a:moveTo>
                    <a:pt x="48" y="0"/>
                  </a:moveTo>
                  <a:lnTo>
                    <a:pt x="11" y="67"/>
                  </a:lnTo>
                  <a:cubicBezTo>
                    <a:pt x="0" y="86"/>
                    <a:pt x="12" y="113"/>
                    <a:pt x="37" y="127"/>
                  </a:cubicBezTo>
                  <a:cubicBezTo>
                    <a:pt x="47" y="132"/>
                    <a:pt x="58" y="135"/>
                    <a:pt x="68" y="135"/>
                  </a:cubicBezTo>
                  <a:cubicBezTo>
                    <a:pt x="83" y="135"/>
                    <a:pt x="97" y="129"/>
                    <a:pt x="105" y="118"/>
                  </a:cubicBezTo>
                  <a:lnTo>
                    <a:pt x="140" y="51"/>
                  </a:lnTo>
                  <a:lnTo>
                    <a:pt x="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15"/>
            <p:cNvSpPr/>
            <p:nvPr/>
          </p:nvSpPr>
          <p:spPr>
            <a:xfrm>
              <a:off x="4476274" y="1183859"/>
              <a:ext cx="25863" cy="24762"/>
            </a:xfrm>
            <a:custGeom>
              <a:rect b="b" l="l" r="r" t="t"/>
              <a:pathLst>
                <a:path extrusionOk="0" h="135" w="141">
                  <a:moveTo>
                    <a:pt x="48" y="1"/>
                  </a:moveTo>
                  <a:lnTo>
                    <a:pt x="11" y="67"/>
                  </a:lnTo>
                  <a:cubicBezTo>
                    <a:pt x="1" y="86"/>
                    <a:pt x="12" y="114"/>
                    <a:pt x="38" y="127"/>
                  </a:cubicBezTo>
                  <a:cubicBezTo>
                    <a:pt x="48" y="132"/>
                    <a:pt x="59" y="135"/>
                    <a:pt x="69" y="135"/>
                  </a:cubicBezTo>
                  <a:cubicBezTo>
                    <a:pt x="84" y="135"/>
                    <a:pt x="96" y="129"/>
                    <a:pt x="103" y="118"/>
                  </a:cubicBezTo>
                  <a:lnTo>
                    <a:pt x="140" y="51"/>
                  </a:lnTo>
                  <a:lnTo>
                    <a:pt x="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15"/>
            <p:cNvSpPr/>
            <p:nvPr/>
          </p:nvSpPr>
          <p:spPr>
            <a:xfrm>
              <a:off x="4242594" y="1162582"/>
              <a:ext cx="25496" cy="24945"/>
            </a:xfrm>
            <a:custGeom>
              <a:rect b="b" l="l" r="r" t="t"/>
              <a:pathLst>
                <a:path extrusionOk="0" h="136" w="139">
                  <a:moveTo>
                    <a:pt x="91" y="1"/>
                  </a:moveTo>
                  <a:lnTo>
                    <a:pt x="0" y="51"/>
                  </a:lnTo>
                  <a:lnTo>
                    <a:pt x="38" y="118"/>
                  </a:lnTo>
                  <a:cubicBezTo>
                    <a:pt x="44" y="129"/>
                    <a:pt x="57" y="135"/>
                    <a:pt x="72" y="135"/>
                  </a:cubicBezTo>
                  <a:cubicBezTo>
                    <a:pt x="81" y="135"/>
                    <a:pt x="92" y="133"/>
                    <a:pt x="102" y="128"/>
                  </a:cubicBezTo>
                  <a:cubicBezTo>
                    <a:pt x="127" y="113"/>
                    <a:pt x="139" y="86"/>
                    <a:pt x="128" y="67"/>
                  </a:cubicBezTo>
                  <a:lnTo>
                    <a:pt x="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15"/>
            <p:cNvSpPr/>
            <p:nvPr/>
          </p:nvSpPr>
          <p:spPr>
            <a:xfrm>
              <a:off x="4187934" y="1196699"/>
              <a:ext cx="25679" cy="24945"/>
            </a:xfrm>
            <a:custGeom>
              <a:rect b="b" l="l" r="r" t="t"/>
              <a:pathLst>
                <a:path extrusionOk="0" h="136" w="140">
                  <a:moveTo>
                    <a:pt x="92" y="0"/>
                  </a:moveTo>
                  <a:lnTo>
                    <a:pt x="1" y="50"/>
                  </a:lnTo>
                  <a:lnTo>
                    <a:pt x="38" y="118"/>
                  </a:lnTo>
                  <a:cubicBezTo>
                    <a:pt x="44" y="129"/>
                    <a:pt x="56" y="135"/>
                    <a:pt x="71" y="135"/>
                  </a:cubicBezTo>
                  <a:cubicBezTo>
                    <a:pt x="81" y="135"/>
                    <a:pt x="92" y="132"/>
                    <a:pt x="102" y="126"/>
                  </a:cubicBezTo>
                  <a:cubicBezTo>
                    <a:pt x="128" y="112"/>
                    <a:pt x="140" y="86"/>
                    <a:pt x="129" y="66"/>
                  </a:cubicBezTo>
                  <a:lnTo>
                    <a:pt x="9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15"/>
            <p:cNvSpPr/>
            <p:nvPr/>
          </p:nvSpPr>
          <p:spPr>
            <a:xfrm>
              <a:off x="2234485" y="2922702"/>
              <a:ext cx="698289" cy="698473"/>
            </a:xfrm>
            <a:custGeom>
              <a:rect b="b" l="l" r="r" t="t"/>
              <a:pathLst>
                <a:path extrusionOk="0" h="3808" w="3807">
                  <a:moveTo>
                    <a:pt x="1718" y="1"/>
                  </a:moveTo>
                  <a:lnTo>
                    <a:pt x="0" y="2090"/>
                  </a:lnTo>
                  <a:lnTo>
                    <a:pt x="2089" y="3807"/>
                  </a:lnTo>
                  <a:lnTo>
                    <a:pt x="3807" y="1719"/>
                  </a:lnTo>
                  <a:lnTo>
                    <a:pt x="171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5"/>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5" name="Google Shape;895;p15"/>
          <p:cNvGrpSpPr/>
          <p:nvPr/>
        </p:nvGrpSpPr>
        <p:grpSpPr>
          <a:xfrm rot="3183955">
            <a:off x="-861105" y="-622859"/>
            <a:ext cx="1717649" cy="1461775"/>
            <a:chOff x="725975" y="529375"/>
            <a:chExt cx="4581126" cy="3898687"/>
          </a:xfrm>
        </p:grpSpPr>
        <p:sp>
          <p:nvSpPr>
            <p:cNvPr id="896" name="Google Shape;896;p15"/>
            <p:cNvSpPr/>
            <p:nvPr/>
          </p:nvSpPr>
          <p:spPr>
            <a:xfrm>
              <a:off x="725975" y="738407"/>
              <a:ext cx="4581126" cy="3689182"/>
            </a:xfrm>
            <a:custGeom>
              <a:rect b="b" l="l" r="r" t="t"/>
              <a:pathLst>
                <a:path extrusionOk="0" h="23367" w="29722">
                  <a:moveTo>
                    <a:pt x="23737" y="0"/>
                  </a:moveTo>
                  <a:cubicBezTo>
                    <a:pt x="23545" y="0"/>
                    <a:pt x="23350" y="24"/>
                    <a:pt x="23156" y="73"/>
                  </a:cubicBezTo>
                  <a:lnTo>
                    <a:pt x="2015" y="5472"/>
                  </a:lnTo>
                  <a:cubicBezTo>
                    <a:pt x="759" y="5793"/>
                    <a:pt x="0" y="7071"/>
                    <a:pt x="320" y="8326"/>
                  </a:cubicBezTo>
                  <a:lnTo>
                    <a:pt x="3710" y="21599"/>
                  </a:lnTo>
                  <a:cubicBezTo>
                    <a:pt x="3981" y="22660"/>
                    <a:pt x="4937" y="23367"/>
                    <a:pt x="5984" y="23367"/>
                  </a:cubicBezTo>
                  <a:cubicBezTo>
                    <a:pt x="6175" y="23367"/>
                    <a:pt x="6370" y="23343"/>
                    <a:pt x="6564" y="23294"/>
                  </a:cubicBezTo>
                  <a:lnTo>
                    <a:pt x="27706" y="17895"/>
                  </a:lnTo>
                  <a:cubicBezTo>
                    <a:pt x="28964" y="17577"/>
                    <a:pt x="29722" y="16299"/>
                    <a:pt x="29401" y="15042"/>
                  </a:cubicBezTo>
                  <a:lnTo>
                    <a:pt x="26011" y="1768"/>
                  </a:lnTo>
                  <a:cubicBezTo>
                    <a:pt x="25740" y="706"/>
                    <a:pt x="24785" y="0"/>
                    <a:pt x="237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15"/>
            <p:cNvSpPr/>
            <p:nvPr/>
          </p:nvSpPr>
          <p:spPr>
            <a:xfrm>
              <a:off x="1332633" y="250585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15"/>
            <p:cNvSpPr/>
            <p:nvPr/>
          </p:nvSpPr>
          <p:spPr>
            <a:xfrm>
              <a:off x="1216271" y="2037682"/>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15"/>
            <p:cNvSpPr/>
            <p:nvPr/>
          </p:nvSpPr>
          <p:spPr>
            <a:xfrm>
              <a:off x="1099508" y="156150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15"/>
            <p:cNvSpPr/>
            <p:nvPr/>
          </p:nvSpPr>
          <p:spPr>
            <a:xfrm>
              <a:off x="982908" y="110215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15"/>
            <p:cNvSpPr/>
            <p:nvPr/>
          </p:nvSpPr>
          <p:spPr>
            <a:xfrm>
              <a:off x="1449383" y="2973732"/>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5"/>
            <p:cNvSpPr/>
            <p:nvPr/>
          </p:nvSpPr>
          <p:spPr>
            <a:xfrm>
              <a:off x="1249249" y="738722"/>
              <a:ext cx="4057846" cy="3689340"/>
            </a:xfrm>
            <a:custGeom>
              <a:rect b="b" l="l" r="r" t="t"/>
              <a:pathLst>
                <a:path extrusionOk="0" h="23368" w="26327">
                  <a:moveTo>
                    <a:pt x="20344" y="1"/>
                  </a:moveTo>
                  <a:cubicBezTo>
                    <a:pt x="20281" y="1"/>
                    <a:pt x="20217" y="3"/>
                    <a:pt x="20153" y="8"/>
                  </a:cubicBezTo>
                  <a:cubicBezTo>
                    <a:pt x="20810" y="4619"/>
                    <a:pt x="21133" y="18976"/>
                    <a:pt x="0" y="20368"/>
                  </a:cubicBezTo>
                  <a:lnTo>
                    <a:pt x="315" y="21600"/>
                  </a:lnTo>
                  <a:cubicBezTo>
                    <a:pt x="586" y="22661"/>
                    <a:pt x="1541" y="23367"/>
                    <a:pt x="2588" y="23367"/>
                  </a:cubicBezTo>
                  <a:cubicBezTo>
                    <a:pt x="2780" y="23367"/>
                    <a:pt x="2975" y="23343"/>
                    <a:pt x="3169" y="23294"/>
                  </a:cubicBezTo>
                  <a:lnTo>
                    <a:pt x="24311" y="17897"/>
                  </a:lnTo>
                  <a:cubicBezTo>
                    <a:pt x="25569" y="17575"/>
                    <a:pt x="26327" y="16297"/>
                    <a:pt x="26006" y="15040"/>
                  </a:cubicBezTo>
                  <a:lnTo>
                    <a:pt x="22616" y="1766"/>
                  </a:lnTo>
                  <a:cubicBezTo>
                    <a:pt x="22345" y="705"/>
                    <a:pt x="21391" y="1"/>
                    <a:pt x="20344" y="1"/>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15"/>
            <p:cNvSpPr/>
            <p:nvPr/>
          </p:nvSpPr>
          <p:spPr>
            <a:xfrm>
              <a:off x="2004797" y="666256"/>
              <a:ext cx="1153528" cy="334548"/>
            </a:xfrm>
            <a:custGeom>
              <a:rect b="b" l="l" r="r" t="t"/>
              <a:pathLst>
                <a:path extrusionOk="0" h="2119" w="7484">
                  <a:moveTo>
                    <a:pt x="7427" y="0"/>
                  </a:moveTo>
                  <a:lnTo>
                    <a:pt x="1" y="1897"/>
                  </a:lnTo>
                  <a:lnTo>
                    <a:pt x="57" y="2119"/>
                  </a:lnTo>
                  <a:lnTo>
                    <a:pt x="7484" y="221"/>
                  </a:lnTo>
                  <a:lnTo>
                    <a:pt x="742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15"/>
            <p:cNvSpPr/>
            <p:nvPr/>
          </p:nvSpPr>
          <p:spPr>
            <a:xfrm>
              <a:off x="1850975" y="529375"/>
              <a:ext cx="1513581" cy="829817"/>
            </a:xfrm>
            <a:custGeom>
              <a:rect b="b" l="l" r="r" t="t"/>
              <a:pathLst>
                <a:path extrusionOk="0" h="5256" w="9820">
                  <a:moveTo>
                    <a:pt x="9069" y="0"/>
                  </a:moveTo>
                  <a:lnTo>
                    <a:pt x="8248" y="212"/>
                  </a:lnTo>
                  <a:lnTo>
                    <a:pt x="822" y="2106"/>
                  </a:lnTo>
                  <a:lnTo>
                    <a:pt x="1" y="2317"/>
                  </a:lnTo>
                  <a:lnTo>
                    <a:pt x="170" y="2981"/>
                  </a:lnTo>
                  <a:lnTo>
                    <a:pt x="226" y="3202"/>
                  </a:lnTo>
                  <a:lnTo>
                    <a:pt x="694" y="5034"/>
                  </a:lnTo>
                  <a:lnTo>
                    <a:pt x="751" y="5256"/>
                  </a:lnTo>
                  <a:lnTo>
                    <a:pt x="1572" y="5045"/>
                  </a:lnTo>
                  <a:lnTo>
                    <a:pt x="1516" y="4824"/>
                  </a:lnTo>
                  <a:lnTo>
                    <a:pt x="1049" y="2991"/>
                  </a:lnTo>
                  <a:lnTo>
                    <a:pt x="991" y="2771"/>
                  </a:lnTo>
                  <a:lnTo>
                    <a:pt x="8418" y="875"/>
                  </a:lnTo>
                  <a:lnTo>
                    <a:pt x="8473" y="1097"/>
                  </a:lnTo>
                  <a:lnTo>
                    <a:pt x="8942" y="2928"/>
                  </a:lnTo>
                  <a:lnTo>
                    <a:pt x="8999" y="3150"/>
                  </a:lnTo>
                  <a:lnTo>
                    <a:pt x="9820" y="2939"/>
                  </a:lnTo>
                  <a:lnTo>
                    <a:pt x="9763" y="2718"/>
                  </a:lnTo>
                  <a:lnTo>
                    <a:pt x="9296" y="885"/>
                  </a:lnTo>
                  <a:lnTo>
                    <a:pt x="9240" y="665"/>
                  </a:lnTo>
                  <a:lnTo>
                    <a:pt x="906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15"/>
            <p:cNvSpPr/>
            <p:nvPr/>
          </p:nvSpPr>
          <p:spPr>
            <a:xfrm>
              <a:off x="1947306" y="1248986"/>
              <a:ext cx="135482" cy="68204"/>
            </a:xfrm>
            <a:custGeom>
              <a:rect b="b" l="l" r="r" t="t"/>
              <a:pathLst>
                <a:path extrusionOk="0" h="432" w="879">
                  <a:moveTo>
                    <a:pt x="822" y="1"/>
                  </a:moveTo>
                  <a:lnTo>
                    <a:pt x="1" y="211"/>
                  </a:lnTo>
                  <a:lnTo>
                    <a:pt x="57" y="431"/>
                  </a:lnTo>
                  <a:lnTo>
                    <a:pt x="878" y="222"/>
                  </a:lnTo>
                  <a:lnTo>
                    <a:pt x="82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15"/>
            <p:cNvSpPr/>
            <p:nvPr/>
          </p:nvSpPr>
          <p:spPr>
            <a:xfrm>
              <a:off x="3218884" y="917914"/>
              <a:ext cx="135328" cy="68204"/>
            </a:xfrm>
            <a:custGeom>
              <a:rect b="b" l="l" r="r" t="t"/>
              <a:pathLst>
                <a:path extrusionOk="0" h="432" w="878">
                  <a:moveTo>
                    <a:pt x="821" y="0"/>
                  </a:moveTo>
                  <a:lnTo>
                    <a:pt x="0" y="210"/>
                  </a:lnTo>
                  <a:lnTo>
                    <a:pt x="57" y="431"/>
                  </a:lnTo>
                  <a:lnTo>
                    <a:pt x="878" y="221"/>
                  </a:lnTo>
                  <a:lnTo>
                    <a:pt x="8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15"/>
            <p:cNvSpPr/>
            <p:nvPr/>
          </p:nvSpPr>
          <p:spPr>
            <a:xfrm>
              <a:off x="3834328" y="798716"/>
              <a:ext cx="974117" cy="2885099"/>
            </a:xfrm>
            <a:custGeom>
              <a:rect b="b" l="l" r="r" t="t"/>
              <a:pathLst>
                <a:path extrusionOk="0" h="18274" w="6320">
                  <a:moveTo>
                    <a:pt x="1769" y="0"/>
                  </a:moveTo>
                  <a:lnTo>
                    <a:pt x="0" y="453"/>
                  </a:lnTo>
                  <a:lnTo>
                    <a:pt x="4551" y="18274"/>
                  </a:lnTo>
                  <a:lnTo>
                    <a:pt x="6320" y="17823"/>
                  </a:lnTo>
                  <a:lnTo>
                    <a:pt x="176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15"/>
            <p:cNvSpPr/>
            <p:nvPr/>
          </p:nvSpPr>
          <p:spPr>
            <a:xfrm>
              <a:off x="4280999" y="2213781"/>
              <a:ext cx="87547" cy="81150"/>
            </a:xfrm>
            <a:custGeom>
              <a:rect b="b" l="l" r="r" t="t"/>
              <a:pathLst>
                <a:path extrusionOk="0" h="514" w="568">
                  <a:moveTo>
                    <a:pt x="285" y="0"/>
                  </a:moveTo>
                  <a:cubicBezTo>
                    <a:pt x="264" y="0"/>
                    <a:pt x="242" y="3"/>
                    <a:pt x="221" y="9"/>
                  </a:cubicBezTo>
                  <a:cubicBezTo>
                    <a:pt x="83" y="43"/>
                    <a:pt x="0" y="184"/>
                    <a:pt x="35" y="320"/>
                  </a:cubicBezTo>
                  <a:cubicBezTo>
                    <a:pt x="64" y="436"/>
                    <a:pt x="169" y="514"/>
                    <a:pt x="283" y="514"/>
                  </a:cubicBezTo>
                  <a:cubicBezTo>
                    <a:pt x="304" y="514"/>
                    <a:pt x="325" y="511"/>
                    <a:pt x="347" y="506"/>
                  </a:cubicBezTo>
                  <a:cubicBezTo>
                    <a:pt x="484" y="471"/>
                    <a:pt x="567" y="331"/>
                    <a:pt x="532" y="194"/>
                  </a:cubicBezTo>
                  <a:cubicBezTo>
                    <a:pt x="502" y="78"/>
                    <a:pt x="398" y="0"/>
                    <a:pt x="2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5"/>
            <p:cNvSpPr/>
            <p:nvPr/>
          </p:nvSpPr>
          <p:spPr>
            <a:xfrm>
              <a:off x="4035931" y="1908286"/>
              <a:ext cx="571677" cy="667201"/>
            </a:xfrm>
            <a:custGeom>
              <a:rect b="b" l="l" r="r" t="t"/>
              <a:pathLst>
                <a:path extrusionOk="0" h="4226" w="3709">
                  <a:moveTo>
                    <a:pt x="2568" y="546"/>
                  </a:moveTo>
                  <a:lnTo>
                    <a:pt x="3232" y="3150"/>
                  </a:lnTo>
                  <a:lnTo>
                    <a:pt x="3166" y="3165"/>
                  </a:lnTo>
                  <a:lnTo>
                    <a:pt x="1142" y="3682"/>
                  </a:lnTo>
                  <a:lnTo>
                    <a:pt x="478" y="1077"/>
                  </a:lnTo>
                  <a:lnTo>
                    <a:pt x="1354" y="853"/>
                  </a:lnTo>
                  <a:lnTo>
                    <a:pt x="1420" y="837"/>
                  </a:lnTo>
                  <a:lnTo>
                    <a:pt x="1763" y="2179"/>
                  </a:lnTo>
                  <a:cubicBezTo>
                    <a:pt x="1774" y="2223"/>
                    <a:pt x="1813" y="2247"/>
                    <a:pt x="1856" y="2252"/>
                  </a:cubicBezTo>
                  <a:cubicBezTo>
                    <a:pt x="1866" y="2253"/>
                    <a:pt x="1875" y="2258"/>
                    <a:pt x="1886" y="2258"/>
                  </a:cubicBezTo>
                  <a:cubicBezTo>
                    <a:pt x="1888" y="2258"/>
                    <a:pt x="1890" y="2258"/>
                    <a:pt x="1892" y="2257"/>
                  </a:cubicBezTo>
                  <a:cubicBezTo>
                    <a:pt x="1949" y="2242"/>
                    <a:pt x="1982" y="2185"/>
                    <a:pt x="1968" y="2127"/>
                  </a:cubicBezTo>
                  <a:lnTo>
                    <a:pt x="1625" y="786"/>
                  </a:lnTo>
                  <a:lnTo>
                    <a:pt x="2502" y="562"/>
                  </a:lnTo>
                  <a:lnTo>
                    <a:pt x="2568" y="546"/>
                  </a:lnTo>
                  <a:close/>
                  <a:moveTo>
                    <a:pt x="2813" y="0"/>
                  </a:moveTo>
                  <a:lnTo>
                    <a:pt x="2747" y="17"/>
                  </a:lnTo>
                  <a:lnTo>
                    <a:pt x="0" y="719"/>
                  </a:lnTo>
                  <a:lnTo>
                    <a:pt x="896" y="4225"/>
                  </a:lnTo>
                  <a:lnTo>
                    <a:pt x="3643" y="3524"/>
                  </a:lnTo>
                  <a:lnTo>
                    <a:pt x="3709" y="3508"/>
                  </a:lnTo>
                  <a:lnTo>
                    <a:pt x="281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5"/>
            <p:cNvSpPr/>
            <p:nvPr/>
          </p:nvSpPr>
          <p:spPr>
            <a:xfrm>
              <a:off x="4253718" y="2482491"/>
              <a:ext cx="279750" cy="97728"/>
            </a:xfrm>
            <a:custGeom>
              <a:rect b="b" l="l" r="r" t="t"/>
              <a:pathLst>
                <a:path extrusionOk="0" h="619" w="1815">
                  <a:moveTo>
                    <a:pt x="1772" y="1"/>
                  </a:moveTo>
                  <a:lnTo>
                    <a:pt x="0" y="453"/>
                  </a:lnTo>
                  <a:lnTo>
                    <a:pt x="43" y="618"/>
                  </a:lnTo>
                  <a:lnTo>
                    <a:pt x="1815" y="166"/>
                  </a:lnTo>
                  <a:lnTo>
                    <a:pt x="17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15"/>
            <p:cNvSpPr/>
            <p:nvPr/>
          </p:nvSpPr>
          <p:spPr>
            <a:xfrm>
              <a:off x="1223509" y="1481699"/>
              <a:ext cx="974272" cy="2885257"/>
            </a:xfrm>
            <a:custGeom>
              <a:rect b="b" l="l" r="r" t="t"/>
              <a:pathLst>
                <a:path extrusionOk="0" h="18275" w="6321">
                  <a:moveTo>
                    <a:pt x="1770" y="0"/>
                  </a:moveTo>
                  <a:lnTo>
                    <a:pt x="1" y="452"/>
                  </a:lnTo>
                  <a:lnTo>
                    <a:pt x="4552" y="18274"/>
                  </a:lnTo>
                  <a:lnTo>
                    <a:pt x="6321" y="17822"/>
                  </a:lnTo>
                  <a:lnTo>
                    <a:pt x="177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5"/>
            <p:cNvSpPr/>
            <p:nvPr/>
          </p:nvSpPr>
          <p:spPr>
            <a:xfrm>
              <a:off x="1670179" y="2896448"/>
              <a:ext cx="87547" cy="81308"/>
            </a:xfrm>
            <a:custGeom>
              <a:rect b="b" l="l" r="r" t="t"/>
              <a:pathLst>
                <a:path extrusionOk="0" h="515" w="568">
                  <a:moveTo>
                    <a:pt x="286" y="1"/>
                  </a:moveTo>
                  <a:cubicBezTo>
                    <a:pt x="264" y="1"/>
                    <a:pt x="242" y="4"/>
                    <a:pt x="221" y="9"/>
                  </a:cubicBezTo>
                  <a:cubicBezTo>
                    <a:pt x="84" y="45"/>
                    <a:pt x="1" y="184"/>
                    <a:pt x="36" y="322"/>
                  </a:cubicBezTo>
                  <a:cubicBezTo>
                    <a:pt x="65" y="437"/>
                    <a:pt x="169" y="514"/>
                    <a:pt x="284" y="514"/>
                  </a:cubicBezTo>
                  <a:cubicBezTo>
                    <a:pt x="305" y="514"/>
                    <a:pt x="326" y="512"/>
                    <a:pt x="348" y="506"/>
                  </a:cubicBezTo>
                  <a:cubicBezTo>
                    <a:pt x="485" y="472"/>
                    <a:pt x="567" y="332"/>
                    <a:pt x="533" y="195"/>
                  </a:cubicBezTo>
                  <a:cubicBezTo>
                    <a:pt x="503" y="78"/>
                    <a:pt x="400" y="1"/>
                    <a:pt x="2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15"/>
            <p:cNvSpPr/>
            <p:nvPr/>
          </p:nvSpPr>
          <p:spPr>
            <a:xfrm>
              <a:off x="1425266" y="2591111"/>
              <a:ext cx="571523" cy="667043"/>
            </a:xfrm>
            <a:custGeom>
              <a:rect b="b" l="l" r="r" t="t"/>
              <a:pathLst>
                <a:path extrusionOk="0" h="4225" w="3708">
                  <a:moveTo>
                    <a:pt x="2566" y="546"/>
                  </a:moveTo>
                  <a:lnTo>
                    <a:pt x="3231" y="3149"/>
                  </a:lnTo>
                  <a:lnTo>
                    <a:pt x="3166" y="3164"/>
                  </a:lnTo>
                  <a:lnTo>
                    <a:pt x="1142" y="3681"/>
                  </a:lnTo>
                  <a:lnTo>
                    <a:pt x="477" y="1078"/>
                  </a:lnTo>
                  <a:lnTo>
                    <a:pt x="1354" y="854"/>
                  </a:lnTo>
                  <a:lnTo>
                    <a:pt x="1419" y="838"/>
                  </a:lnTo>
                  <a:lnTo>
                    <a:pt x="1762" y="2179"/>
                  </a:lnTo>
                  <a:cubicBezTo>
                    <a:pt x="1772" y="2224"/>
                    <a:pt x="1813" y="2246"/>
                    <a:pt x="1855" y="2252"/>
                  </a:cubicBezTo>
                  <a:cubicBezTo>
                    <a:pt x="1866" y="2252"/>
                    <a:pt x="1875" y="2257"/>
                    <a:pt x="1886" y="2257"/>
                  </a:cubicBezTo>
                  <a:cubicBezTo>
                    <a:pt x="1888" y="2257"/>
                    <a:pt x="1890" y="2257"/>
                    <a:pt x="1892" y="2257"/>
                  </a:cubicBezTo>
                  <a:cubicBezTo>
                    <a:pt x="1948" y="2242"/>
                    <a:pt x="1982" y="2184"/>
                    <a:pt x="1967" y="2128"/>
                  </a:cubicBezTo>
                  <a:lnTo>
                    <a:pt x="1625" y="785"/>
                  </a:lnTo>
                  <a:lnTo>
                    <a:pt x="2501" y="562"/>
                  </a:lnTo>
                  <a:lnTo>
                    <a:pt x="2566" y="546"/>
                  </a:lnTo>
                  <a:close/>
                  <a:moveTo>
                    <a:pt x="2812" y="1"/>
                  </a:moveTo>
                  <a:lnTo>
                    <a:pt x="2747" y="17"/>
                  </a:lnTo>
                  <a:lnTo>
                    <a:pt x="0" y="717"/>
                  </a:lnTo>
                  <a:lnTo>
                    <a:pt x="896" y="4224"/>
                  </a:lnTo>
                  <a:lnTo>
                    <a:pt x="3642" y="3522"/>
                  </a:lnTo>
                  <a:lnTo>
                    <a:pt x="3708" y="3506"/>
                  </a:lnTo>
                  <a:lnTo>
                    <a:pt x="281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15"/>
            <p:cNvSpPr/>
            <p:nvPr/>
          </p:nvSpPr>
          <p:spPr>
            <a:xfrm>
              <a:off x="1643207" y="3165315"/>
              <a:ext cx="279596" cy="97570"/>
            </a:xfrm>
            <a:custGeom>
              <a:rect b="b" l="l" r="r" t="t"/>
              <a:pathLst>
                <a:path extrusionOk="0" h="618" w="1814">
                  <a:moveTo>
                    <a:pt x="1771" y="1"/>
                  </a:moveTo>
                  <a:lnTo>
                    <a:pt x="0" y="453"/>
                  </a:lnTo>
                  <a:lnTo>
                    <a:pt x="42" y="618"/>
                  </a:lnTo>
                  <a:lnTo>
                    <a:pt x="1814" y="166"/>
                  </a:lnTo>
                  <a:lnTo>
                    <a:pt x="177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5"/>
            <p:cNvSpPr/>
            <p:nvPr/>
          </p:nvSpPr>
          <p:spPr>
            <a:xfrm>
              <a:off x="1908311" y="1270615"/>
              <a:ext cx="241680" cy="102780"/>
            </a:xfrm>
            <a:custGeom>
              <a:rect b="b" l="l" r="r" t="t"/>
              <a:pathLst>
                <a:path extrusionOk="0" h="651" w="1568">
                  <a:moveTo>
                    <a:pt x="1500" y="0"/>
                  </a:moveTo>
                  <a:lnTo>
                    <a:pt x="1537" y="146"/>
                  </a:lnTo>
                  <a:lnTo>
                    <a:pt x="1" y="540"/>
                  </a:lnTo>
                  <a:lnTo>
                    <a:pt x="29" y="651"/>
                  </a:lnTo>
                  <a:lnTo>
                    <a:pt x="1567" y="258"/>
                  </a:lnTo>
                  <a:lnTo>
                    <a:pt x="15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15"/>
            <p:cNvSpPr/>
            <p:nvPr/>
          </p:nvSpPr>
          <p:spPr>
            <a:xfrm>
              <a:off x="1902146" y="1270141"/>
              <a:ext cx="242913" cy="85413"/>
            </a:xfrm>
            <a:custGeom>
              <a:rect b="b" l="l" r="r" t="t"/>
              <a:pathLst>
                <a:path extrusionOk="0" h="541" w="1576">
                  <a:moveTo>
                    <a:pt x="1538" y="1"/>
                  </a:moveTo>
                  <a:lnTo>
                    <a:pt x="0" y="393"/>
                  </a:lnTo>
                  <a:lnTo>
                    <a:pt x="38" y="541"/>
                  </a:lnTo>
                  <a:lnTo>
                    <a:pt x="1575" y="148"/>
                  </a:lnTo>
                  <a:lnTo>
                    <a:pt x="153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15"/>
            <p:cNvSpPr/>
            <p:nvPr/>
          </p:nvSpPr>
          <p:spPr>
            <a:xfrm>
              <a:off x="3178502" y="938281"/>
              <a:ext cx="241526" cy="102938"/>
            </a:xfrm>
            <a:custGeom>
              <a:rect b="b" l="l" r="r" t="t"/>
              <a:pathLst>
                <a:path extrusionOk="0" h="652" w="1567">
                  <a:moveTo>
                    <a:pt x="1501" y="0"/>
                  </a:moveTo>
                  <a:lnTo>
                    <a:pt x="1538" y="149"/>
                  </a:lnTo>
                  <a:lnTo>
                    <a:pt x="1538" y="149"/>
                  </a:lnTo>
                  <a:lnTo>
                    <a:pt x="1538" y="149"/>
                  </a:lnTo>
                  <a:lnTo>
                    <a:pt x="1501" y="0"/>
                  </a:lnTo>
                  <a:close/>
                  <a:moveTo>
                    <a:pt x="1538" y="149"/>
                  </a:moveTo>
                  <a:lnTo>
                    <a:pt x="1" y="540"/>
                  </a:lnTo>
                  <a:lnTo>
                    <a:pt x="30" y="652"/>
                  </a:lnTo>
                  <a:lnTo>
                    <a:pt x="1566" y="261"/>
                  </a:lnTo>
                  <a:lnTo>
                    <a:pt x="1538" y="149"/>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5"/>
            <p:cNvSpPr/>
            <p:nvPr/>
          </p:nvSpPr>
          <p:spPr>
            <a:xfrm>
              <a:off x="3172645" y="937807"/>
              <a:ext cx="243067" cy="85413"/>
            </a:xfrm>
            <a:custGeom>
              <a:rect b="b" l="l" r="r" t="t"/>
              <a:pathLst>
                <a:path extrusionOk="0" h="541" w="1577">
                  <a:moveTo>
                    <a:pt x="1538" y="0"/>
                  </a:moveTo>
                  <a:lnTo>
                    <a:pt x="0" y="394"/>
                  </a:lnTo>
                  <a:lnTo>
                    <a:pt x="38" y="541"/>
                  </a:lnTo>
                  <a:lnTo>
                    <a:pt x="1576" y="147"/>
                  </a:lnTo>
                  <a:lnTo>
                    <a:pt x="15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9" name="Google Shape;919;p15"/>
          <p:cNvSpPr txBox="1"/>
          <p:nvPr>
            <p:ph type="title"/>
          </p:nvPr>
        </p:nvSpPr>
        <p:spPr>
          <a:xfrm>
            <a:off x="720000" y="1965579"/>
            <a:ext cx="4727700" cy="1595100"/>
          </a:xfrm>
          <a:prstGeom prst="rect">
            <a:avLst/>
          </a:prstGeom>
        </p:spPr>
        <p:txBody>
          <a:bodyPr anchorCtr="0" anchor="ctr" bIns="91425" lIns="91425" spcFirstLastPara="1" rIns="91425" wrap="square" tIns="91425">
            <a:noAutofit/>
          </a:bodyPr>
          <a:lstStyle>
            <a:lvl1pPr lvl="0" rtl="0">
              <a:lnSpc>
                <a:spcPct val="90000"/>
              </a:lnSpc>
              <a:spcBef>
                <a:spcPts val="0"/>
              </a:spcBef>
              <a:spcAft>
                <a:spcPts val="0"/>
              </a:spcAft>
              <a:buSzPts val="3600"/>
              <a:buNone/>
              <a:defRPr sz="6000">
                <a:solidFill>
                  <a:schemeClr val="dk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20" name="Google Shape;920;p15"/>
          <p:cNvSpPr txBox="1"/>
          <p:nvPr>
            <p:ph hasCustomPrompt="1" idx="2" type="title"/>
          </p:nvPr>
        </p:nvSpPr>
        <p:spPr>
          <a:xfrm>
            <a:off x="720000" y="920800"/>
            <a:ext cx="1388100" cy="10332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921" name="Google Shape;921;p15"/>
          <p:cNvSpPr txBox="1"/>
          <p:nvPr>
            <p:ph idx="1" type="subTitle"/>
          </p:nvPr>
        </p:nvSpPr>
        <p:spPr>
          <a:xfrm>
            <a:off x="720000" y="3605939"/>
            <a:ext cx="4727700" cy="41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922" name="Google Shape;922;p15"/>
          <p:cNvSpPr/>
          <p:nvPr/>
        </p:nvSpPr>
        <p:spPr>
          <a:xfrm>
            <a:off x="1559213" y="4772013"/>
            <a:ext cx="186813" cy="186676"/>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5"/>
          <p:cNvSpPr/>
          <p:nvPr/>
        </p:nvSpPr>
        <p:spPr>
          <a:xfrm>
            <a:off x="8745299" y="1732626"/>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5"/>
          <p:cNvSpPr/>
          <p:nvPr/>
        </p:nvSpPr>
        <p:spPr>
          <a:xfrm flipH="1" rot="8226048">
            <a:off x="2642871" y="4572579"/>
            <a:ext cx="1474175" cy="803830"/>
          </a:xfrm>
          <a:custGeom>
            <a:rect b="b" l="l" r="r" t="t"/>
            <a:pathLst>
              <a:path extrusionOk="0" fill="none" h="12439" w="22813">
                <a:moveTo>
                  <a:pt x="22812" y="0"/>
                </a:moveTo>
                <a:cubicBezTo>
                  <a:pt x="22812" y="0"/>
                  <a:pt x="20999" y="9660"/>
                  <a:pt x="12792" y="11049"/>
                </a:cubicBezTo>
                <a:cubicBezTo>
                  <a:pt x="4584" y="12439"/>
                  <a:pt x="0" y="710"/>
                  <a:pt x="0" y="710"/>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5"/>
          <p:cNvSpPr/>
          <p:nvPr/>
        </p:nvSpPr>
        <p:spPr>
          <a:xfrm rot="1178988">
            <a:off x="4910040" y="4447507"/>
            <a:ext cx="3049772" cy="1105768"/>
          </a:xfrm>
          <a:custGeom>
            <a:rect b="b" l="l" r="r" t="t"/>
            <a:pathLst>
              <a:path extrusionOk="0" fill="none" h="19231" w="53041">
                <a:moveTo>
                  <a:pt x="53040" y="14789"/>
                </a:moveTo>
                <a:cubicBezTo>
                  <a:pt x="53040" y="14789"/>
                  <a:pt x="49618" y="17159"/>
                  <a:pt x="41611" y="7597"/>
                </a:cubicBezTo>
                <a:cubicBezTo>
                  <a:pt x="39545" y="5131"/>
                  <a:pt x="36120" y="1533"/>
                  <a:pt x="32481" y="2245"/>
                </a:cubicBezTo>
                <a:cubicBezTo>
                  <a:pt x="31418" y="2453"/>
                  <a:pt x="29859" y="3206"/>
                  <a:pt x="29615" y="4305"/>
                </a:cubicBezTo>
                <a:cubicBezTo>
                  <a:pt x="29228" y="6051"/>
                  <a:pt x="31316" y="6683"/>
                  <a:pt x="32165" y="5721"/>
                </a:cubicBezTo>
                <a:cubicBezTo>
                  <a:pt x="33756" y="3916"/>
                  <a:pt x="30902" y="2404"/>
                  <a:pt x="29468" y="1989"/>
                </a:cubicBezTo>
                <a:cubicBezTo>
                  <a:pt x="22600" y="1"/>
                  <a:pt x="23994" y="8233"/>
                  <a:pt x="15235" y="13731"/>
                </a:cubicBezTo>
                <a:cubicBezTo>
                  <a:pt x="6476" y="19230"/>
                  <a:pt x="1" y="17179"/>
                  <a:pt x="1" y="17179"/>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5"/>
          <p:cNvSpPr/>
          <p:nvPr/>
        </p:nvSpPr>
        <p:spPr>
          <a:xfrm>
            <a:off x="1275424" y="353288"/>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7" name="Google Shape;927;p15"/>
          <p:cNvGrpSpPr/>
          <p:nvPr/>
        </p:nvGrpSpPr>
        <p:grpSpPr>
          <a:xfrm>
            <a:off x="4070755" y="4445673"/>
            <a:ext cx="812117" cy="751366"/>
            <a:chOff x="940201" y="467822"/>
            <a:chExt cx="4254149" cy="3935914"/>
          </a:xfrm>
        </p:grpSpPr>
        <p:sp>
          <p:nvSpPr>
            <p:cNvPr id="928" name="Google Shape;928;p15"/>
            <p:cNvSpPr/>
            <p:nvPr/>
          </p:nvSpPr>
          <p:spPr>
            <a:xfrm>
              <a:off x="940201" y="467822"/>
              <a:ext cx="4254149" cy="3935914"/>
            </a:xfrm>
            <a:custGeom>
              <a:rect b="b" l="l" r="r" t="t"/>
              <a:pathLst>
                <a:path extrusionOk="0" h="20522" w="22181">
                  <a:moveTo>
                    <a:pt x="17086" y="684"/>
                  </a:moveTo>
                  <a:cubicBezTo>
                    <a:pt x="17230" y="684"/>
                    <a:pt x="17376" y="723"/>
                    <a:pt x="17508" y="803"/>
                  </a:cubicBezTo>
                  <a:cubicBezTo>
                    <a:pt x="17888" y="1037"/>
                    <a:pt x="18006" y="1534"/>
                    <a:pt x="17773" y="1915"/>
                  </a:cubicBezTo>
                  <a:cubicBezTo>
                    <a:pt x="17621" y="2163"/>
                    <a:pt x="17356" y="2300"/>
                    <a:pt x="17084" y="2300"/>
                  </a:cubicBezTo>
                  <a:cubicBezTo>
                    <a:pt x="16940" y="2300"/>
                    <a:pt x="16794" y="2262"/>
                    <a:pt x="16662" y="2181"/>
                  </a:cubicBezTo>
                  <a:cubicBezTo>
                    <a:pt x="16282" y="1946"/>
                    <a:pt x="16162" y="1448"/>
                    <a:pt x="16396" y="1069"/>
                  </a:cubicBezTo>
                  <a:cubicBezTo>
                    <a:pt x="16549" y="821"/>
                    <a:pt x="16814" y="684"/>
                    <a:pt x="17086" y="684"/>
                  </a:cubicBezTo>
                  <a:close/>
                  <a:moveTo>
                    <a:pt x="17085" y="0"/>
                  </a:moveTo>
                  <a:cubicBezTo>
                    <a:pt x="16585" y="0"/>
                    <a:pt x="16096" y="253"/>
                    <a:pt x="15814" y="711"/>
                  </a:cubicBezTo>
                  <a:cubicBezTo>
                    <a:pt x="15563" y="1121"/>
                    <a:pt x="15534" y="1603"/>
                    <a:pt x="15693" y="2022"/>
                  </a:cubicBezTo>
                  <a:cubicBezTo>
                    <a:pt x="14261" y="1278"/>
                    <a:pt x="12717" y="922"/>
                    <a:pt x="11190" y="922"/>
                  </a:cubicBezTo>
                  <a:cubicBezTo>
                    <a:pt x="7899" y="922"/>
                    <a:pt x="4686" y="2578"/>
                    <a:pt x="2835" y="5587"/>
                  </a:cubicBezTo>
                  <a:cubicBezTo>
                    <a:pt x="1" y="10198"/>
                    <a:pt x="1440" y="16234"/>
                    <a:pt x="6052" y="19068"/>
                  </a:cubicBezTo>
                  <a:cubicBezTo>
                    <a:pt x="7653" y="20052"/>
                    <a:pt x="9425" y="20521"/>
                    <a:pt x="11176" y="20521"/>
                  </a:cubicBezTo>
                  <a:cubicBezTo>
                    <a:pt x="14468" y="20521"/>
                    <a:pt x="17682" y="18863"/>
                    <a:pt x="19532" y="15852"/>
                  </a:cubicBezTo>
                  <a:cubicBezTo>
                    <a:pt x="22181" y="11549"/>
                    <a:pt x="21099" y="6000"/>
                    <a:pt x="17190" y="2976"/>
                  </a:cubicBezTo>
                  <a:cubicBezTo>
                    <a:pt x="17652" y="2943"/>
                    <a:pt x="18092" y="2696"/>
                    <a:pt x="18353" y="2272"/>
                  </a:cubicBezTo>
                  <a:cubicBezTo>
                    <a:pt x="18784" y="1570"/>
                    <a:pt x="18565" y="653"/>
                    <a:pt x="17863" y="221"/>
                  </a:cubicBezTo>
                  <a:cubicBezTo>
                    <a:pt x="17620" y="72"/>
                    <a:pt x="17351" y="0"/>
                    <a:pt x="170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5"/>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5"/>
            <p:cNvSpPr/>
            <p:nvPr/>
          </p:nvSpPr>
          <p:spPr>
            <a:xfrm>
              <a:off x="1485656" y="958233"/>
              <a:ext cx="2913136" cy="2428445"/>
            </a:xfrm>
            <a:custGeom>
              <a:rect b="b" l="l" r="r" t="t"/>
              <a:pathLst>
                <a:path extrusionOk="0" h="12662" w="15189">
                  <a:moveTo>
                    <a:pt x="8349" y="0"/>
                  </a:moveTo>
                  <a:cubicBezTo>
                    <a:pt x="5607" y="0"/>
                    <a:pt x="2929" y="1382"/>
                    <a:pt x="1388" y="3890"/>
                  </a:cubicBezTo>
                  <a:cubicBezTo>
                    <a:pt x="348" y="5580"/>
                    <a:pt x="1" y="7499"/>
                    <a:pt x="262" y="9321"/>
                  </a:cubicBezTo>
                  <a:cubicBezTo>
                    <a:pt x="870" y="10151"/>
                    <a:pt x="1643" y="10880"/>
                    <a:pt x="2573" y="11452"/>
                  </a:cubicBezTo>
                  <a:cubicBezTo>
                    <a:pt x="3906" y="12271"/>
                    <a:pt x="5382" y="12662"/>
                    <a:pt x="6840" y="12662"/>
                  </a:cubicBezTo>
                  <a:cubicBezTo>
                    <a:pt x="9582" y="12662"/>
                    <a:pt x="12260" y="11281"/>
                    <a:pt x="13802" y="8773"/>
                  </a:cubicBezTo>
                  <a:cubicBezTo>
                    <a:pt x="14841" y="7083"/>
                    <a:pt x="15189" y="5164"/>
                    <a:pt x="14928" y="3342"/>
                  </a:cubicBezTo>
                  <a:cubicBezTo>
                    <a:pt x="14320" y="2511"/>
                    <a:pt x="13547" y="1783"/>
                    <a:pt x="12617" y="1211"/>
                  </a:cubicBezTo>
                  <a:cubicBezTo>
                    <a:pt x="11284" y="391"/>
                    <a:pt x="9807" y="0"/>
                    <a:pt x="83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15"/>
            <p:cNvSpPr/>
            <p:nvPr/>
          </p:nvSpPr>
          <p:spPr>
            <a:xfrm>
              <a:off x="2888995" y="1738823"/>
              <a:ext cx="612202" cy="925003"/>
            </a:xfrm>
            <a:custGeom>
              <a:rect b="b" l="l" r="r" t="t"/>
              <a:pathLst>
                <a:path extrusionOk="0" h="4823" w="3192">
                  <a:moveTo>
                    <a:pt x="3191" y="0"/>
                  </a:moveTo>
                  <a:lnTo>
                    <a:pt x="125" y="4171"/>
                  </a:lnTo>
                  <a:cubicBezTo>
                    <a:pt x="0" y="4373"/>
                    <a:pt x="63" y="4636"/>
                    <a:pt x="264" y="4759"/>
                  </a:cubicBezTo>
                  <a:cubicBezTo>
                    <a:pt x="335" y="4802"/>
                    <a:pt x="412" y="4823"/>
                    <a:pt x="489" y="4823"/>
                  </a:cubicBezTo>
                  <a:cubicBezTo>
                    <a:pt x="632" y="4823"/>
                    <a:pt x="772" y="4750"/>
                    <a:pt x="852" y="4619"/>
                  </a:cubicBezTo>
                  <a:lnTo>
                    <a:pt x="31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5"/>
            <p:cNvSpPr/>
            <p:nvPr/>
          </p:nvSpPr>
          <p:spPr>
            <a:xfrm>
              <a:off x="2892447" y="2499660"/>
              <a:ext cx="312046" cy="1046598"/>
            </a:xfrm>
            <a:custGeom>
              <a:rect b="b" l="l" r="r" t="t"/>
              <a:pathLst>
                <a:path extrusionOk="0" h="5457" w="1627">
                  <a:moveTo>
                    <a:pt x="471" y="0"/>
                  </a:moveTo>
                  <a:cubicBezTo>
                    <a:pt x="439" y="0"/>
                    <a:pt x="407" y="4"/>
                    <a:pt x="374" y="11"/>
                  </a:cubicBezTo>
                  <a:cubicBezTo>
                    <a:pt x="144" y="65"/>
                    <a:pt x="0" y="294"/>
                    <a:pt x="53" y="524"/>
                  </a:cubicBezTo>
                  <a:lnTo>
                    <a:pt x="1626" y="5457"/>
                  </a:lnTo>
                  <a:lnTo>
                    <a:pt x="887" y="332"/>
                  </a:lnTo>
                  <a:cubicBezTo>
                    <a:pt x="841" y="134"/>
                    <a:pt x="666" y="0"/>
                    <a:pt x="4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5"/>
            <p:cNvSpPr/>
            <p:nvPr/>
          </p:nvSpPr>
          <p:spPr>
            <a:xfrm>
              <a:off x="2948642" y="2551827"/>
              <a:ext cx="68086" cy="59838"/>
            </a:xfrm>
            <a:custGeom>
              <a:rect b="b" l="l" r="r" t="t"/>
              <a:pathLst>
                <a:path extrusionOk="0" h="312" w="355">
                  <a:moveTo>
                    <a:pt x="178" y="1"/>
                  </a:moveTo>
                  <a:cubicBezTo>
                    <a:pt x="126" y="1"/>
                    <a:pt x="75" y="27"/>
                    <a:pt x="45" y="75"/>
                  </a:cubicBezTo>
                  <a:cubicBezTo>
                    <a:pt x="0" y="149"/>
                    <a:pt x="23" y="243"/>
                    <a:pt x="96" y="288"/>
                  </a:cubicBezTo>
                  <a:cubicBezTo>
                    <a:pt x="122" y="304"/>
                    <a:pt x="150" y="311"/>
                    <a:pt x="178" y="311"/>
                  </a:cubicBezTo>
                  <a:cubicBezTo>
                    <a:pt x="229" y="311"/>
                    <a:pt x="280" y="285"/>
                    <a:pt x="310" y="237"/>
                  </a:cubicBezTo>
                  <a:cubicBezTo>
                    <a:pt x="354" y="165"/>
                    <a:pt x="332" y="69"/>
                    <a:pt x="258" y="24"/>
                  </a:cubicBezTo>
                  <a:cubicBezTo>
                    <a:pt x="233" y="8"/>
                    <a:pt x="205" y="1"/>
                    <a:pt x="1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5"/>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5"/>
            <p:cNvSpPr/>
            <p:nvPr/>
          </p:nvSpPr>
          <p:spPr>
            <a:xfrm>
              <a:off x="1621828" y="1098049"/>
              <a:ext cx="2989661" cy="2851917"/>
            </a:xfrm>
            <a:custGeom>
              <a:rect b="b" l="l" r="r" t="t"/>
              <a:pathLst>
                <a:path extrusionOk="0" h="14870" w="15588">
                  <a:moveTo>
                    <a:pt x="7618" y="230"/>
                  </a:moveTo>
                  <a:cubicBezTo>
                    <a:pt x="8229" y="230"/>
                    <a:pt x="8845" y="309"/>
                    <a:pt x="9453" y="468"/>
                  </a:cubicBezTo>
                  <a:cubicBezTo>
                    <a:pt x="10149" y="650"/>
                    <a:pt x="10805" y="929"/>
                    <a:pt x="11411" y="1305"/>
                  </a:cubicBezTo>
                  <a:lnTo>
                    <a:pt x="10572" y="2553"/>
                  </a:lnTo>
                  <a:lnTo>
                    <a:pt x="10763" y="2681"/>
                  </a:lnTo>
                  <a:lnTo>
                    <a:pt x="11604" y="1428"/>
                  </a:lnTo>
                  <a:cubicBezTo>
                    <a:pt x="11723" y="1507"/>
                    <a:pt x="11839" y="1587"/>
                    <a:pt x="11953" y="1673"/>
                  </a:cubicBezTo>
                  <a:cubicBezTo>
                    <a:pt x="14303" y="3437"/>
                    <a:pt x="15343" y="6413"/>
                    <a:pt x="14599" y="9257"/>
                  </a:cubicBezTo>
                  <a:cubicBezTo>
                    <a:pt x="14395" y="10035"/>
                    <a:pt x="14069" y="10760"/>
                    <a:pt x="13638" y="11414"/>
                  </a:cubicBezTo>
                  <a:lnTo>
                    <a:pt x="12353" y="10519"/>
                  </a:lnTo>
                  <a:lnTo>
                    <a:pt x="12223" y="10707"/>
                  </a:lnTo>
                  <a:lnTo>
                    <a:pt x="13509" y="11602"/>
                  </a:lnTo>
                  <a:cubicBezTo>
                    <a:pt x="12926" y="12428"/>
                    <a:pt x="12170" y="13126"/>
                    <a:pt x="11271" y="13652"/>
                  </a:cubicBezTo>
                  <a:cubicBezTo>
                    <a:pt x="10152" y="14306"/>
                    <a:pt x="8906" y="14641"/>
                    <a:pt x="7643" y="14641"/>
                  </a:cubicBezTo>
                  <a:cubicBezTo>
                    <a:pt x="7032" y="14641"/>
                    <a:pt x="6417" y="14563"/>
                    <a:pt x="5811" y="14404"/>
                  </a:cubicBezTo>
                  <a:cubicBezTo>
                    <a:pt x="5138" y="14228"/>
                    <a:pt x="4503" y="13958"/>
                    <a:pt x="3920" y="13609"/>
                  </a:cubicBezTo>
                  <a:lnTo>
                    <a:pt x="4691" y="12372"/>
                  </a:lnTo>
                  <a:lnTo>
                    <a:pt x="4497" y="12251"/>
                  </a:lnTo>
                  <a:lnTo>
                    <a:pt x="3726" y="13487"/>
                  </a:lnTo>
                  <a:cubicBezTo>
                    <a:pt x="2602" y="12762"/>
                    <a:pt x="1691" y="11732"/>
                    <a:pt x="1108" y="10488"/>
                  </a:cubicBezTo>
                  <a:cubicBezTo>
                    <a:pt x="396" y="8971"/>
                    <a:pt x="238" y="7239"/>
                    <a:pt x="663" y="5614"/>
                  </a:cubicBezTo>
                  <a:cubicBezTo>
                    <a:pt x="841" y="4935"/>
                    <a:pt x="1113" y="4297"/>
                    <a:pt x="1465" y="3711"/>
                  </a:cubicBezTo>
                  <a:lnTo>
                    <a:pt x="2639" y="4471"/>
                  </a:lnTo>
                  <a:lnTo>
                    <a:pt x="2762" y="4279"/>
                  </a:lnTo>
                  <a:lnTo>
                    <a:pt x="1587" y="3518"/>
                  </a:lnTo>
                  <a:cubicBezTo>
                    <a:pt x="2191" y="2585"/>
                    <a:pt x="3006" y="1798"/>
                    <a:pt x="3993" y="1220"/>
                  </a:cubicBezTo>
                  <a:cubicBezTo>
                    <a:pt x="5111" y="565"/>
                    <a:pt x="6355" y="230"/>
                    <a:pt x="7618" y="230"/>
                  </a:cubicBezTo>
                  <a:close/>
                  <a:moveTo>
                    <a:pt x="7619" y="0"/>
                  </a:moveTo>
                  <a:cubicBezTo>
                    <a:pt x="6315" y="0"/>
                    <a:pt x="5029" y="346"/>
                    <a:pt x="3874" y="1022"/>
                  </a:cubicBezTo>
                  <a:cubicBezTo>
                    <a:pt x="2161" y="2025"/>
                    <a:pt x="942" y="3635"/>
                    <a:pt x="440" y="5556"/>
                  </a:cubicBezTo>
                  <a:cubicBezTo>
                    <a:pt x="1" y="7233"/>
                    <a:pt x="165" y="9019"/>
                    <a:pt x="899" y="10584"/>
                  </a:cubicBezTo>
                  <a:cubicBezTo>
                    <a:pt x="1840" y="12592"/>
                    <a:pt x="3609" y="14064"/>
                    <a:pt x="5751" y="14624"/>
                  </a:cubicBezTo>
                  <a:cubicBezTo>
                    <a:pt x="6377" y="14788"/>
                    <a:pt x="7011" y="14869"/>
                    <a:pt x="7642" y="14869"/>
                  </a:cubicBezTo>
                  <a:cubicBezTo>
                    <a:pt x="8945" y="14869"/>
                    <a:pt x="10230" y="14523"/>
                    <a:pt x="11385" y="13847"/>
                  </a:cubicBezTo>
                  <a:cubicBezTo>
                    <a:pt x="13097" y="12843"/>
                    <a:pt x="14317" y="11233"/>
                    <a:pt x="14819" y="9313"/>
                  </a:cubicBezTo>
                  <a:cubicBezTo>
                    <a:pt x="15588" y="6381"/>
                    <a:pt x="14515" y="3309"/>
                    <a:pt x="12089" y="1488"/>
                  </a:cubicBezTo>
                  <a:cubicBezTo>
                    <a:pt x="11315" y="908"/>
                    <a:pt x="10448" y="490"/>
                    <a:pt x="9509" y="245"/>
                  </a:cubicBezTo>
                  <a:cubicBezTo>
                    <a:pt x="8884" y="81"/>
                    <a:pt x="8249" y="0"/>
                    <a:pt x="76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2">
    <p:spTree>
      <p:nvGrpSpPr>
        <p:cNvPr id="936" name="Shape 936"/>
        <p:cNvGrpSpPr/>
        <p:nvPr/>
      </p:nvGrpSpPr>
      <p:grpSpPr>
        <a:xfrm>
          <a:off x="0" y="0"/>
          <a:ext cx="0" cy="0"/>
          <a:chOff x="0" y="0"/>
          <a:chExt cx="0" cy="0"/>
        </a:xfrm>
      </p:grpSpPr>
      <p:sp>
        <p:nvSpPr>
          <p:cNvPr id="937" name="Google Shape;937;p16"/>
          <p:cNvSpPr/>
          <p:nvPr/>
        </p:nvSpPr>
        <p:spPr>
          <a:xfrm rot="10800000">
            <a:off x="3745837" y="4015122"/>
            <a:ext cx="3579132" cy="1128476"/>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6"/>
          <p:cNvSpPr/>
          <p:nvPr/>
        </p:nvSpPr>
        <p:spPr>
          <a:xfrm rot="5400000">
            <a:off x="270216" y="-317985"/>
            <a:ext cx="2226875" cy="2767242"/>
          </a:xfrm>
          <a:custGeom>
            <a:rect b="b" l="l" r="r" t="t"/>
            <a:pathLst>
              <a:path extrusionOk="0" h="28685" w="23083">
                <a:moveTo>
                  <a:pt x="0" y="1"/>
                </a:moveTo>
                <a:lnTo>
                  <a:pt x="0" y="28685"/>
                </a:lnTo>
                <a:lnTo>
                  <a:pt x="21459" y="28685"/>
                </a:lnTo>
                <a:cubicBezTo>
                  <a:pt x="21459" y="28685"/>
                  <a:pt x="23082" y="26140"/>
                  <a:pt x="18030" y="21621"/>
                </a:cubicBezTo>
                <a:cubicBezTo>
                  <a:pt x="12978" y="17100"/>
                  <a:pt x="5798" y="19892"/>
                  <a:pt x="5866" y="10775"/>
                </a:cubicBezTo>
                <a:cubicBezTo>
                  <a:pt x="5932" y="1659"/>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6"/>
          <p:cNvSpPr/>
          <p:nvPr/>
        </p:nvSpPr>
        <p:spPr>
          <a:xfrm flipH="1" rot="10800000">
            <a:off x="6527124" y="-47900"/>
            <a:ext cx="2616871" cy="2890847"/>
          </a:xfrm>
          <a:custGeom>
            <a:rect b="b" l="l" r="r" t="t"/>
            <a:pathLst>
              <a:path extrusionOk="0" h="39602" w="35850">
                <a:moveTo>
                  <a:pt x="35849" y="0"/>
                </a:moveTo>
                <a:cubicBezTo>
                  <a:pt x="31348" y="819"/>
                  <a:pt x="27986" y="1572"/>
                  <a:pt x="29982" y="14272"/>
                </a:cubicBezTo>
                <a:cubicBezTo>
                  <a:pt x="31965" y="26890"/>
                  <a:pt x="26923" y="30426"/>
                  <a:pt x="13686" y="30426"/>
                </a:cubicBezTo>
                <a:cubicBezTo>
                  <a:pt x="13600" y="30426"/>
                  <a:pt x="13514" y="30425"/>
                  <a:pt x="13427" y="30425"/>
                </a:cubicBezTo>
                <a:cubicBezTo>
                  <a:pt x="13395" y="30425"/>
                  <a:pt x="13362" y="30425"/>
                  <a:pt x="13330" y="30425"/>
                </a:cubicBezTo>
                <a:cubicBezTo>
                  <a:pt x="0" y="30425"/>
                  <a:pt x="1035" y="39600"/>
                  <a:pt x="1035" y="39600"/>
                </a:cubicBezTo>
                <a:lnTo>
                  <a:pt x="1035" y="39601"/>
                </a:lnTo>
                <a:lnTo>
                  <a:pt x="35849" y="39601"/>
                </a:lnTo>
                <a:lnTo>
                  <a:pt x="3584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0" name="Google Shape;940;p16"/>
          <p:cNvGrpSpPr/>
          <p:nvPr/>
        </p:nvGrpSpPr>
        <p:grpSpPr>
          <a:xfrm flipH="1" rot="-637936">
            <a:off x="-471734" y="4266478"/>
            <a:ext cx="1362310" cy="1457738"/>
            <a:chOff x="1141181" y="262025"/>
            <a:chExt cx="4067198" cy="4352099"/>
          </a:xfrm>
        </p:grpSpPr>
        <p:sp>
          <p:nvSpPr>
            <p:cNvPr id="941" name="Google Shape;941;p16"/>
            <p:cNvSpPr/>
            <p:nvPr/>
          </p:nvSpPr>
          <p:spPr>
            <a:xfrm>
              <a:off x="1618170" y="262025"/>
              <a:ext cx="3590208" cy="3617788"/>
            </a:xfrm>
            <a:custGeom>
              <a:rect b="b" l="l" r="r" t="t"/>
              <a:pathLst>
                <a:path extrusionOk="0" h="20949" w="20789">
                  <a:moveTo>
                    <a:pt x="8227" y="1"/>
                  </a:moveTo>
                  <a:cubicBezTo>
                    <a:pt x="7922" y="1"/>
                    <a:pt x="7615" y="111"/>
                    <a:pt x="7373" y="333"/>
                  </a:cubicBezTo>
                  <a:lnTo>
                    <a:pt x="547" y="6599"/>
                  </a:lnTo>
                  <a:cubicBezTo>
                    <a:pt x="33" y="7071"/>
                    <a:pt x="0" y="7871"/>
                    <a:pt x="471" y="8383"/>
                  </a:cubicBezTo>
                  <a:lnTo>
                    <a:pt x="11630" y="20540"/>
                  </a:lnTo>
                  <a:cubicBezTo>
                    <a:pt x="11880" y="20811"/>
                    <a:pt x="12220" y="20949"/>
                    <a:pt x="12562" y="20949"/>
                  </a:cubicBezTo>
                  <a:cubicBezTo>
                    <a:pt x="12867" y="20949"/>
                    <a:pt x="13173" y="20839"/>
                    <a:pt x="13415" y="20616"/>
                  </a:cubicBezTo>
                  <a:lnTo>
                    <a:pt x="20240" y="14350"/>
                  </a:lnTo>
                  <a:cubicBezTo>
                    <a:pt x="20754" y="13879"/>
                    <a:pt x="20788" y="13079"/>
                    <a:pt x="20317" y="12564"/>
                  </a:cubicBezTo>
                  <a:lnTo>
                    <a:pt x="9157" y="409"/>
                  </a:lnTo>
                  <a:cubicBezTo>
                    <a:pt x="8908" y="138"/>
                    <a:pt x="8568" y="1"/>
                    <a:pt x="82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6"/>
            <p:cNvSpPr/>
            <p:nvPr/>
          </p:nvSpPr>
          <p:spPr>
            <a:xfrm>
              <a:off x="1618170" y="262025"/>
              <a:ext cx="3590208" cy="2527391"/>
            </a:xfrm>
            <a:custGeom>
              <a:rect b="b" l="l" r="r" t="t"/>
              <a:pathLst>
                <a:path extrusionOk="0" h="14635" w="20789">
                  <a:moveTo>
                    <a:pt x="8227" y="1"/>
                  </a:moveTo>
                  <a:cubicBezTo>
                    <a:pt x="7922" y="1"/>
                    <a:pt x="7615" y="111"/>
                    <a:pt x="7373" y="333"/>
                  </a:cubicBezTo>
                  <a:lnTo>
                    <a:pt x="547" y="6599"/>
                  </a:lnTo>
                  <a:cubicBezTo>
                    <a:pt x="33" y="7071"/>
                    <a:pt x="0" y="7871"/>
                    <a:pt x="471" y="8383"/>
                  </a:cubicBezTo>
                  <a:lnTo>
                    <a:pt x="576" y="8496"/>
                  </a:lnTo>
                  <a:cubicBezTo>
                    <a:pt x="2044" y="7553"/>
                    <a:pt x="3983" y="6756"/>
                    <a:pt x="6344" y="6756"/>
                  </a:cubicBezTo>
                  <a:cubicBezTo>
                    <a:pt x="9949" y="6756"/>
                    <a:pt x="14537" y="8613"/>
                    <a:pt x="19930" y="14635"/>
                  </a:cubicBezTo>
                  <a:lnTo>
                    <a:pt x="20239" y="14350"/>
                  </a:lnTo>
                  <a:cubicBezTo>
                    <a:pt x="20754" y="13879"/>
                    <a:pt x="20788" y="13079"/>
                    <a:pt x="20317" y="12566"/>
                  </a:cubicBezTo>
                  <a:lnTo>
                    <a:pt x="9157" y="409"/>
                  </a:lnTo>
                  <a:cubicBezTo>
                    <a:pt x="8908" y="138"/>
                    <a:pt x="8568" y="1"/>
                    <a:pt x="822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16"/>
            <p:cNvSpPr/>
            <p:nvPr/>
          </p:nvSpPr>
          <p:spPr>
            <a:xfrm>
              <a:off x="2902519" y="687548"/>
              <a:ext cx="385806" cy="347980"/>
            </a:xfrm>
            <a:custGeom>
              <a:rect b="b" l="l" r="r" t="t"/>
              <a:pathLst>
                <a:path extrusionOk="0" h="2015" w="2234">
                  <a:moveTo>
                    <a:pt x="1116" y="1"/>
                  </a:moveTo>
                  <a:cubicBezTo>
                    <a:pt x="873" y="1"/>
                    <a:pt x="628" y="89"/>
                    <a:pt x="435" y="266"/>
                  </a:cubicBezTo>
                  <a:cubicBezTo>
                    <a:pt x="27" y="642"/>
                    <a:pt x="0" y="1279"/>
                    <a:pt x="374" y="1688"/>
                  </a:cubicBezTo>
                  <a:cubicBezTo>
                    <a:pt x="572" y="1904"/>
                    <a:pt x="844" y="2014"/>
                    <a:pt x="1116" y="2014"/>
                  </a:cubicBezTo>
                  <a:cubicBezTo>
                    <a:pt x="1359" y="2014"/>
                    <a:pt x="1603" y="1926"/>
                    <a:pt x="1797" y="1749"/>
                  </a:cubicBezTo>
                  <a:cubicBezTo>
                    <a:pt x="2207" y="1373"/>
                    <a:pt x="2234" y="736"/>
                    <a:pt x="1857" y="327"/>
                  </a:cubicBezTo>
                  <a:cubicBezTo>
                    <a:pt x="1659" y="110"/>
                    <a:pt x="1388" y="1"/>
                    <a:pt x="11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16"/>
            <p:cNvSpPr/>
            <p:nvPr/>
          </p:nvSpPr>
          <p:spPr>
            <a:xfrm>
              <a:off x="2952255" y="1474007"/>
              <a:ext cx="1477945" cy="1592075"/>
            </a:xfrm>
            <a:custGeom>
              <a:rect b="b" l="l" r="r" t="t"/>
              <a:pathLst>
                <a:path extrusionOk="0" h="9219" w="8558">
                  <a:moveTo>
                    <a:pt x="608" y="1"/>
                  </a:moveTo>
                  <a:lnTo>
                    <a:pt x="1" y="558"/>
                  </a:lnTo>
                  <a:lnTo>
                    <a:pt x="7951" y="9218"/>
                  </a:lnTo>
                  <a:lnTo>
                    <a:pt x="8557" y="8661"/>
                  </a:lnTo>
                  <a:lnTo>
                    <a:pt x="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16"/>
            <p:cNvSpPr/>
            <p:nvPr/>
          </p:nvSpPr>
          <p:spPr>
            <a:xfrm>
              <a:off x="3451523" y="1609228"/>
              <a:ext cx="1182287" cy="1269826"/>
            </a:xfrm>
            <a:custGeom>
              <a:rect b="b" l="l" r="r" t="t"/>
              <a:pathLst>
                <a:path extrusionOk="0" h="7353" w="6846">
                  <a:moveTo>
                    <a:pt x="607" y="0"/>
                  </a:moveTo>
                  <a:lnTo>
                    <a:pt x="1" y="558"/>
                  </a:lnTo>
                  <a:lnTo>
                    <a:pt x="6239" y="7353"/>
                  </a:lnTo>
                  <a:lnTo>
                    <a:pt x="6846" y="6796"/>
                  </a:lnTo>
                  <a:lnTo>
                    <a:pt x="6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16"/>
            <p:cNvSpPr/>
            <p:nvPr/>
          </p:nvSpPr>
          <p:spPr>
            <a:xfrm>
              <a:off x="4442286" y="2283262"/>
              <a:ext cx="393405" cy="410669"/>
            </a:xfrm>
            <a:custGeom>
              <a:rect b="b" l="l" r="r" t="t"/>
              <a:pathLst>
                <a:path extrusionOk="0" h="2378" w="2278">
                  <a:moveTo>
                    <a:pt x="608" y="1"/>
                  </a:moveTo>
                  <a:lnTo>
                    <a:pt x="1" y="557"/>
                  </a:lnTo>
                  <a:lnTo>
                    <a:pt x="1671" y="2377"/>
                  </a:lnTo>
                  <a:lnTo>
                    <a:pt x="2277" y="1820"/>
                  </a:lnTo>
                  <a:lnTo>
                    <a:pt x="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16"/>
            <p:cNvSpPr/>
            <p:nvPr/>
          </p:nvSpPr>
          <p:spPr>
            <a:xfrm>
              <a:off x="4068051" y="1876044"/>
              <a:ext cx="393405" cy="410496"/>
            </a:xfrm>
            <a:custGeom>
              <a:rect b="b" l="l" r="r" t="t"/>
              <a:pathLst>
                <a:path extrusionOk="0" h="2377" w="2278">
                  <a:moveTo>
                    <a:pt x="607" y="0"/>
                  </a:moveTo>
                  <a:lnTo>
                    <a:pt x="0" y="557"/>
                  </a:lnTo>
                  <a:lnTo>
                    <a:pt x="1671" y="2377"/>
                  </a:lnTo>
                  <a:lnTo>
                    <a:pt x="2278" y="1819"/>
                  </a:lnTo>
                  <a:lnTo>
                    <a:pt x="6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6"/>
            <p:cNvSpPr/>
            <p:nvPr/>
          </p:nvSpPr>
          <p:spPr>
            <a:xfrm>
              <a:off x="1141181" y="1962219"/>
              <a:ext cx="3622675" cy="2651904"/>
            </a:xfrm>
            <a:custGeom>
              <a:rect b="b" l="l" r="r" t="t"/>
              <a:pathLst>
                <a:path extrusionOk="0" h="15356" w="20977">
                  <a:moveTo>
                    <a:pt x="3531" y="1"/>
                  </a:moveTo>
                  <a:cubicBezTo>
                    <a:pt x="2960" y="1"/>
                    <a:pt x="2441" y="392"/>
                    <a:pt x="2304" y="973"/>
                  </a:cubicBezTo>
                  <a:lnTo>
                    <a:pt x="162" y="9986"/>
                  </a:lnTo>
                  <a:cubicBezTo>
                    <a:pt x="1" y="10664"/>
                    <a:pt x="420" y="11345"/>
                    <a:pt x="1099" y="11507"/>
                  </a:cubicBezTo>
                  <a:lnTo>
                    <a:pt x="17153" y="15321"/>
                  </a:lnTo>
                  <a:cubicBezTo>
                    <a:pt x="17251" y="15344"/>
                    <a:pt x="17349" y="15355"/>
                    <a:pt x="17446" y="15355"/>
                  </a:cubicBezTo>
                  <a:cubicBezTo>
                    <a:pt x="18017" y="15355"/>
                    <a:pt x="18536" y="14965"/>
                    <a:pt x="18673" y="14384"/>
                  </a:cubicBezTo>
                  <a:lnTo>
                    <a:pt x="20815" y="5371"/>
                  </a:lnTo>
                  <a:cubicBezTo>
                    <a:pt x="20976" y="4692"/>
                    <a:pt x="20558" y="4011"/>
                    <a:pt x="19878" y="3849"/>
                  </a:cubicBezTo>
                  <a:lnTo>
                    <a:pt x="3824" y="35"/>
                  </a:lnTo>
                  <a:cubicBezTo>
                    <a:pt x="3726" y="12"/>
                    <a:pt x="3628" y="1"/>
                    <a:pt x="35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16"/>
            <p:cNvSpPr/>
            <p:nvPr/>
          </p:nvSpPr>
          <p:spPr>
            <a:xfrm>
              <a:off x="1141181" y="1962219"/>
              <a:ext cx="3622675" cy="1993418"/>
            </a:xfrm>
            <a:custGeom>
              <a:rect b="b" l="l" r="r" t="t"/>
              <a:pathLst>
                <a:path extrusionOk="0" h="11543" w="20977">
                  <a:moveTo>
                    <a:pt x="3531" y="1"/>
                  </a:moveTo>
                  <a:cubicBezTo>
                    <a:pt x="2960" y="1"/>
                    <a:pt x="2441" y="392"/>
                    <a:pt x="2304" y="973"/>
                  </a:cubicBezTo>
                  <a:lnTo>
                    <a:pt x="162" y="9986"/>
                  </a:lnTo>
                  <a:cubicBezTo>
                    <a:pt x="1" y="10664"/>
                    <a:pt x="420" y="11345"/>
                    <a:pt x="1099" y="11507"/>
                  </a:cubicBezTo>
                  <a:lnTo>
                    <a:pt x="1249" y="11542"/>
                  </a:lnTo>
                  <a:cubicBezTo>
                    <a:pt x="2593" y="8406"/>
                    <a:pt x="5742" y="4728"/>
                    <a:pt x="13107" y="4728"/>
                  </a:cubicBezTo>
                  <a:cubicBezTo>
                    <a:pt x="15263" y="4728"/>
                    <a:pt x="17780" y="5043"/>
                    <a:pt x="20718" y="5779"/>
                  </a:cubicBezTo>
                  <a:lnTo>
                    <a:pt x="20815" y="5371"/>
                  </a:lnTo>
                  <a:cubicBezTo>
                    <a:pt x="20976" y="4692"/>
                    <a:pt x="20558" y="4011"/>
                    <a:pt x="19878" y="3849"/>
                  </a:cubicBezTo>
                  <a:lnTo>
                    <a:pt x="3824" y="35"/>
                  </a:lnTo>
                  <a:cubicBezTo>
                    <a:pt x="3726" y="12"/>
                    <a:pt x="3628" y="1"/>
                    <a:pt x="3531" y="1"/>
                  </a:cubicBez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16"/>
            <p:cNvSpPr/>
            <p:nvPr/>
          </p:nvSpPr>
          <p:spPr>
            <a:xfrm>
              <a:off x="1249980" y="3025337"/>
              <a:ext cx="3273999" cy="1078308"/>
            </a:xfrm>
            <a:custGeom>
              <a:rect b="b" l="l" r="r" t="t"/>
              <a:pathLst>
                <a:path extrusionOk="0" h="6244" w="18958">
                  <a:moveTo>
                    <a:pt x="442" y="1"/>
                  </a:moveTo>
                  <a:lnTo>
                    <a:pt x="1" y="1856"/>
                  </a:lnTo>
                  <a:lnTo>
                    <a:pt x="18518" y="6243"/>
                  </a:lnTo>
                  <a:lnTo>
                    <a:pt x="18957" y="4388"/>
                  </a:lnTo>
                  <a:lnTo>
                    <a:pt x="44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16"/>
            <p:cNvSpPr/>
            <p:nvPr/>
          </p:nvSpPr>
          <p:spPr>
            <a:xfrm>
              <a:off x="2428120" y="2960922"/>
              <a:ext cx="2008299" cy="606678"/>
            </a:xfrm>
            <a:custGeom>
              <a:rect b="b" l="l" r="r" t="t"/>
              <a:pathLst>
                <a:path extrusionOk="0" h="3513" w="11629">
                  <a:moveTo>
                    <a:pt x="190" y="0"/>
                  </a:moveTo>
                  <a:lnTo>
                    <a:pt x="0" y="802"/>
                  </a:lnTo>
                  <a:lnTo>
                    <a:pt x="11439" y="3513"/>
                  </a:lnTo>
                  <a:lnTo>
                    <a:pt x="11629" y="2711"/>
                  </a:lnTo>
                  <a:lnTo>
                    <a:pt x="19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6"/>
            <p:cNvSpPr/>
            <p:nvPr/>
          </p:nvSpPr>
          <p:spPr>
            <a:xfrm>
              <a:off x="2917025" y="2792543"/>
              <a:ext cx="1583118" cy="505996"/>
            </a:xfrm>
            <a:custGeom>
              <a:rect b="b" l="l" r="r" t="t"/>
              <a:pathLst>
                <a:path extrusionOk="0" h="2930" w="9167">
                  <a:moveTo>
                    <a:pt x="190" y="1"/>
                  </a:moveTo>
                  <a:lnTo>
                    <a:pt x="0" y="803"/>
                  </a:lnTo>
                  <a:lnTo>
                    <a:pt x="8977" y="2930"/>
                  </a:lnTo>
                  <a:lnTo>
                    <a:pt x="9167" y="2128"/>
                  </a:lnTo>
                  <a:lnTo>
                    <a:pt x="19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16"/>
            <p:cNvSpPr/>
            <p:nvPr/>
          </p:nvSpPr>
          <p:spPr>
            <a:xfrm>
              <a:off x="1752874" y="2207621"/>
              <a:ext cx="383043" cy="348153"/>
            </a:xfrm>
            <a:custGeom>
              <a:rect b="b" l="l" r="r" t="t"/>
              <a:pathLst>
                <a:path extrusionOk="0" h="2016" w="2218">
                  <a:moveTo>
                    <a:pt x="1109" y="1"/>
                  </a:moveTo>
                  <a:cubicBezTo>
                    <a:pt x="652" y="1"/>
                    <a:pt x="239" y="313"/>
                    <a:pt x="130" y="776"/>
                  </a:cubicBezTo>
                  <a:cubicBezTo>
                    <a:pt x="1" y="1317"/>
                    <a:pt x="335" y="1860"/>
                    <a:pt x="878" y="1988"/>
                  </a:cubicBezTo>
                  <a:cubicBezTo>
                    <a:pt x="956" y="2006"/>
                    <a:pt x="1034" y="2015"/>
                    <a:pt x="1110" y="2015"/>
                  </a:cubicBezTo>
                  <a:cubicBezTo>
                    <a:pt x="1566" y="2015"/>
                    <a:pt x="1980" y="1703"/>
                    <a:pt x="2089" y="1239"/>
                  </a:cubicBezTo>
                  <a:cubicBezTo>
                    <a:pt x="2217" y="699"/>
                    <a:pt x="1882" y="156"/>
                    <a:pt x="1342" y="28"/>
                  </a:cubicBezTo>
                  <a:cubicBezTo>
                    <a:pt x="1264" y="10"/>
                    <a:pt x="1186" y="1"/>
                    <a:pt x="110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4" name="Google Shape;954;p16"/>
          <p:cNvGrpSpPr/>
          <p:nvPr/>
        </p:nvGrpSpPr>
        <p:grpSpPr>
          <a:xfrm flipH="1" rot="6753101">
            <a:off x="8094003" y="4130327"/>
            <a:ext cx="1651494" cy="1730032"/>
            <a:chOff x="1511250" y="306000"/>
            <a:chExt cx="3756676" cy="3935328"/>
          </a:xfrm>
        </p:grpSpPr>
        <p:sp>
          <p:nvSpPr>
            <p:cNvPr id="955" name="Google Shape;955;p16"/>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6"/>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16"/>
            <p:cNvSpPr/>
            <p:nvPr/>
          </p:nvSpPr>
          <p:spPr>
            <a:xfrm>
              <a:off x="1511250" y="1630859"/>
              <a:ext cx="3300871" cy="1504615"/>
            </a:xfrm>
            <a:custGeom>
              <a:rect b="b" l="l" r="r" t="t"/>
              <a:pathLst>
                <a:path extrusionOk="0" h="8203" w="17996">
                  <a:moveTo>
                    <a:pt x="17608" y="0"/>
                  </a:moveTo>
                  <a:lnTo>
                    <a:pt x="0" y="7265"/>
                  </a:lnTo>
                  <a:lnTo>
                    <a:pt x="387" y="8203"/>
                  </a:lnTo>
                  <a:lnTo>
                    <a:pt x="17995" y="938"/>
                  </a:lnTo>
                  <a:lnTo>
                    <a:pt x="1760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16"/>
            <p:cNvSpPr/>
            <p:nvPr/>
          </p:nvSpPr>
          <p:spPr>
            <a:xfrm>
              <a:off x="2591425" y="1932222"/>
              <a:ext cx="2210608" cy="986996"/>
            </a:xfrm>
            <a:custGeom>
              <a:rect b="b" l="l" r="r" t="t"/>
              <a:pathLst>
                <a:path extrusionOk="0" h="5381" w="12052">
                  <a:moveTo>
                    <a:pt x="11850" y="0"/>
                  </a:moveTo>
                  <a:lnTo>
                    <a:pt x="0" y="4890"/>
                  </a:lnTo>
                  <a:lnTo>
                    <a:pt x="203" y="5381"/>
                  </a:lnTo>
                  <a:lnTo>
                    <a:pt x="12052" y="491"/>
                  </a:lnTo>
                  <a:lnTo>
                    <a:pt x="1185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6"/>
            <p:cNvSpPr/>
            <p:nvPr/>
          </p:nvSpPr>
          <p:spPr>
            <a:xfrm>
              <a:off x="2662409" y="2173422"/>
              <a:ext cx="2042960" cy="917663"/>
            </a:xfrm>
            <a:custGeom>
              <a:rect b="b" l="l" r="r" t="t"/>
              <a:pathLst>
                <a:path extrusionOk="0" h="5003" w="11138">
                  <a:moveTo>
                    <a:pt x="10934" y="0"/>
                  </a:moveTo>
                  <a:lnTo>
                    <a:pt x="0" y="4512"/>
                  </a:lnTo>
                  <a:lnTo>
                    <a:pt x="202" y="5003"/>
                  </a:lnTo>
                  <a:lnTo>
                    <a:pt x="11137" y="491"/>
                  </a:lnTo>
                  <a:lnTo>
                    <a:pt x="1093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16"/>
            <p:cNvSpPr/>
            <p:nvPr/>
          </p:nvSpPr>
          <p:spPr>
            <a:xfrm>
              <a:off x="2733027" y="2408386"/>
              <a:ext cx="1890169" cy="854749"/>
            </a:xfrm>
            <a:custGeom>
              <a:rect b="b" l="l" r="r" t="t"/>
              <a:pathLst>
                <a:path extrusionOk="0" h="4660" w="10305">
                  <a:moveTo>
                    <a:pt x="10102" y="1"/>
                  </a:moveTo>
                  <a:lnTo>
                    <a:pt x="0" y="4169"/>
                  </a:lnTo>
                  <a:lnTo>
                    <a:pt x="203" y="4659"/>
                  </a:lnTo>
                  <a:lnTo>
                    <a:pt x="10304" y="491"/>
                  </a:lnTo>
                  <a:lnTo>
                    <a:pt x="1010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6"/>
            <p:cNvSpPr/>
            <p:nvPr/>
          </p:nvSpPr>
          <p:spPr>
            <a:xfrm>
              <a:off x="2908746" y="3150146"/>
              <a:ext cx="1124197" cy="538712"/>
            </a:xfrm>
            <a:custGeom>
              <a:rect b="b" l="l" r="r" t="t"/>
              <a:pathLst>
                <a:path extrusionOk="0" h="2937" w="6129">
                  <a:moveTo>
                    <a:pt x="5926" y="1"/>
                  </a:moveTo>
                  <a:lnTo>
                    <a:pt x="1" y="2446"/>
                  </a:lnTo>
                  <a:lnTo>
                    <a:pt x="203" y="2936"/>
                  </a:lnTo>
                  <a:lnTo>
                    <a:pt x="6128" y="491"/>
                  </a:lnTo>
                  <a:lnTo>
                    <a:pt x="592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16"/>
            <p:cNvSpPr/>
            <p:nvPr/>
          </p:nvSpPr>
          <p:spPr>
            <a:xfrm>
              <a:off x="4082466" y="2945997"/>
              <a:ext cx="446450" cy="258993"/>
            </a:xfrm>
            <a:custGeom>
              <a:rect b="b" l="l" r="r" t="t"/>
              <a:pathLst>
                <a:path extrusionOk="0" h="1412" w="2434">
                  <a:moveTo>
                    <a:pt x="2231" y="1"/>
                  </a:moveTo>
                  <a:lnTo>
                    <a:pt x="0" y="921"/>
                  </a:lnTo>
                  <a:lnTo>
                    <a:pt x="203" y="1411"/>
                  </a:lnTo>
                  <a:lnTo>
                    <a:pt x="2433" y="491"/>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16"/>
            <p:cNvSpPr/>
            <p:nvPr/>
          </p:nvSpPr>
          <p:spPr>
            <a:xfrm>
              <a:off x="2854819" y="3018999"/>
              <a:ext cx="1124197" cy="538528"/>
            </a:xfrm>
            <a:custGeom>
              <a:rect b="b" l="l" r="r" t="t"/>
              <a:pathLst>
                <a:path extrusionOk="0" h="2936" w="6129">
                  <a:moveTo>
                    <a:pt x="5925" y="0"/>
                  </a:moveTo>
                  <a:lnTo>
                    <a:pt x="0" y="2445"/>
                  </a:lnTo>
                  <a:lnTo>
                    <a:pt x="203" y="2936"/>
                  </a:lnTo>
                  <a:lnTo>
                    <a:pt x="6128" y="491"/>
                  </a:lnTo>
                  <a:lnTo>
                    <a:pt x="592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16"/>
            <p:cNvSpPr/>
            <p:nvPr/>
          </p:nvSpPr>
          <p:spPr>
            <a:xfrm>
              <a:off x="1783082" y="3136206"/>
              <a:ext cx="728921" cy="375466"/>
            </a:xfrm>
            <a:custGeom>
              <a:rect b="b" l="l" r="r" t="t"/>
              <a:pathLst>
                <a:path extrusionOk="0" h="2047" w="3974">
                  <a:moveTo>
                    <a:pt x="3772" y="0"/>
                  </a:moveTo>
                  <a:lnTo>
                    <a:pt x="0" y="1556"/>
                  </a:lnTo>
                  <a:lnTo>
                    <a:pt x="202" y="2046"/>
                  </a:lnTo>
                  <a:lnTo>
                    <a:pt x="3973" y="491"/>
                  </a:lnTo>
                  <a:lnTo>
                    <a:pt x="377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16"/>
            <p:cNvSpPr/>
            <p:nvPr/>
          </p:nvSpPr>
          <p:spPr>
            <a:xfrm>
              <a:off x="1729156" y="3005426"/>
              <a:ext cx="729104" cy="375282"/>
            </a:xfrm>
            <a:custGeom>
              <a:rect b="b" l="l" r="r" t="t"/>
              <a:pathLst>
                <a:path extrusionOk="0" h="2046" w="3975">
                  <a:moveTo>
                    <a:pt x="3771" y="1"/>
                  </a:moveTo>
                  <a:lnTo>
                    <a:pt x="0" y="1557"/>
                  </a:lnTo>
                  <a:lnTo>
                    <a:pt x="203" y="2046"/>
                  </a:lnTo>
                  <a:lnTo>
                    <a:pt x="3974" y="491"/>
                  </a:lnTo>
                  <a:lnTo>
                    <a:pt x="3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16"/>
            <p:cNvSpPr/>
            <p:nvPr/>
          </p:nvSpPr>
          <p:spPr>
            <a:xfrm>
              <a:off x="4600818" y="2517522"/>
              <a:ext cx="407565" cy="415452"/>
            </a:xfrm>
            <a:custGeom>
              <a:rect b="b" l="l" r="r" t="t"/>
              <a:pathLst>
                <a:path extrusionOk="0" h="2265" w="2222">
                  <a:moveTo>
                    <a:pt x="1742" y="0"/>
                  </a:moveTo>
                  <a:cubicBezTo>
                    <a:pt x="1723" y="0"/>
                    <a:pt x="1703" y="4"/>
                    <a:pt x="1683" y="12"/>
                  </a:cubicBezTo>
                  <a:cubicBezTo>
                    <a:pt x="1632" y="35"/>
                    <a:pt x="1592" y="73"/>
                    <a:pt x="1565" y="121"/>
                  </a:cubicBezTo>
                  <a:lnTo>
                    <a:pt x="1293" y="609"/>
                  </a:lnTo>
                  <a:lnTo>
                    <a:pt x="90" y="690"/>
                  </a:lnTo>
                  <a:cubicBezTo>
                    <a:pt x="69" y="692"/>
                    <a:pt x="51" y="703"/>
                    <a:pt x="40" y="721"/>
                  </a:cubicBezTo>
                  <a:lnTo>
                    <a:pt x="16" y="769"/>
                  </a:lnTo>
                  <a:cubicBezTo>
                    <a:pt x="1" y="799"/>
                    <a:pt x="21" y="835"/>
                    <a:pt x="54" y="839"/>
                  </a:cubicBezTo>
                  <a:lnTo>
                    <a:pt x="1107" y="936"/>
                  </a:lnTo>
                  <a:lnTo>
                    <a:pt x="759" y="1727"/>
                  </a:lnTo>
                  <a:lnTo>
                    <a:pt x="757" y="1727"/>
                  </a:lnTo>
                  <a:lnTo>
                    <a:pt x="743" y="1757"/>
                  </a:lnTo>
                  <a:lnTo>
                    <a:pt x="427" y="1820"/>
                  </a:lnTo>
                  <a:cubicBezTo>
                    <a:pt x="420" y="1821"/>
                    <a:pt x="412" y="1825"/>
                    <a:pt x="406" y="1831"/>
                  </a:cubicBezTo>
                  <a:lnTo>
                    <a:pt x="382" y="1889"/>
                  </a:lnTo>
                  <a:cubicBezTo>
                    <a:pt x="372" y="1913"/>
                    <a:pt x="389" y="1940"/>
                    <a:pt x="417" y="1942"/>
                  </a:cubicBezTo>
                  <a:lnTo>
                    <a:pt x="665" y="1954"/>
                  </a:lnTo>
                  <a:cubicBezTo>
                    <a:pt x="665" y="1954"/>
                    <a:pt x="671" y="1992"/>
                    <a:pt x="688" y="2025"/>
                  </a:cubicBezTo>
                  <a:cubicBezTo>
                    <a:pt x="702" y="2053"/>
                    <a:pt x="729" y="2069"/>
                    <a:pt x="758" y="2069"/>
                  </a:cubicBezTo>
                  <a:cubicBezTo>
                    <a:pt x="762" y="2069"/>
                    <a:pt x="766" y="2069"/>
                    <a:pt x="771" y="2068"/>
                  </a:cubicBezTo>
                  <a:cubicBezTo>
                    <a:pt x="808" y="2063"/>
                    <a:pt x="843" y="2049"/>
                    <a:pt x="843" y="2049"/>
                  </a:cubicBezTo>
                  <a:lnTo>
                    <a:pt x="991" y="2248"/>
                  </a:lnTo>
                  <a:cubicBezTo>
                    <a:pt x="999" y="2259"/>
                    <a:pt x="1011" y="2264"/>
                    <a:pt x="1023" y="2264"/>
                  </a:cubicBezTo>
                  <a:cubicBezTo>
                    <a:pt x="1035" y="2264"/>
                    <a:pt x="1048" y="2259"/>
                    <a:pt x="1055" y="2247"/>
                  </a:cubicBezTo>
                  <a:lnTo>
                    <a:pt x="1088" y="2196"/>
                  </a:lnTo>
                  <a:cubicBezTo>
                    <a:pt x="1090" y="2189"/>
                    <a:pt x="1090" y="2180"/>
                    <a:pt x="1086" y="2173"/>
                  </a:cubicBezTo>
                  <a:lnTo>
                    <a:pt x="960" y="1875"/>
                  </a:lnTo>
                  <a:lnTo>
                    <a:pt x="978" y="1847"/>
                  </a:lnTo>
                  <a:lnTo>
                    <a:pt x="976" y="1844"/>
                  </a:lnTo>
                  <a:lnTo>
                    <a:pt x="1439" y="1113"/>
                  </a:lnTo>
                  <a:lnTo>
                    <a:pt x="2109" y="1933"/>
                  </a:lnTo>
                  <a:cubicBezTo>
                    <a:pt x="2118" y="1945"/>
                    <a:pt x="2132" y="1950"/>
                    <a:pt x="2145" y="1950"/>
                  </a:cubicBezTo>
                  <a:cubicBezTo>
                    <a:pt x="2162" y="1950"/>
                    <a:pt x="2178" y="1942"/>
                    <a:pt x="2186" y="1926"/>
                  </a:cubicBezTo>
                  <a:lnTo>
                    <a:pt x="2213" y="1879"/>
                  </a:lnTo>
                  <a:cubicBezTo>
                    <a:pt x="2222" y="1860"/>
                    <a:pt x="2222" y="1838"/>
                    <a:pt x="2211" y="1820"/>
                  </a:cubicBezTo>
                  <a:lnTo>
                    <a:pt x="1609" y="777"/>
                  </a:lnTo>
                  <a:lnTo>
                    <a:pt x="1864" y="275"/>
                  </a:lnTo>
                  <a:cubicBezTo>
                    <a:pt x="1888" y="229"/>
                    <a:pt x="1895" y="175"/>
                    <a:pt x="1887" y="125"/>
                  </a:cubicBezTo>
                  <a:lnTo>
                    <a:pt x="1886" y="120"/>
                  </a:lnTo>
                  <a:cubicBezTo>
                    <a:pt x="1873" y="47"/>
                    <a:pt x="1810" y="0"/>
                    <a:pt x="17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16"/>
            <p:cNvSpPr/>
            <p:nvPr/>
          </p:nvSpPr>
          <p:spPr>
            <a:xfrm>
              <a:off x="4913369" y="2689206"/>
              <a:ext cx="26413" cy="24762"/>
            </a:xfrm>
            <a:custGeom>
              <a:rect b="b" l="l" r="r" t="t"/>
              <a:pathLst>
                <a:path extrusionOk="0" h="135" w="144">
                  <a:moveTo>
                    <a:pt x="86" y="1"/>
                  </a:moveTo>
                  <a:lnTo>
                    <a:pt x="22" y="42"/>
                  </a:lnTo>
                  <a:cubicBezTo>
                    <a:pt x="3" y="54"/>
                    <a:pt x="1" y="84"/>
                    <a:pt x="17" y="107"/>
                  </a:cubicBezTo>
                  <a:cubicBezTo>
                    <a:pt x="27" y="125"/>
                    <a:pt x="44" y="134"/>
                    <a:pt x="61" y="134"/>
                  </a:cubicBezTo>
                  <a:cubicBezTo>
                    <a:pt x="67" y="134"/>
                    <a:pt x="74" y="133"/>
                    <a:pt x="79" y="130"/>
                  </a:cubicBezTo>
                  <a:lnTo>
                    <a:pt x="143" y="89"/>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16"/>
            <p:cNvSpPr/>
            <p:nvPr/>
          </p:nvSpPr>
          <p:spPr>
            <a:xfrm>
              <a:off x="4945468" y="2744783"/>
              <a:ext cx="26229" cy="24762"/>
            </a:xfrm>
            <a:custGeom>
              <a:rect b="b" l="l" r="r" t="t"/>
              <a:pathLst>
                <a:path extrusionOk="0" h="135" w="143">
                  <a:moveTo>
                    <a:pt x="86" y="1"/>
                  </a:moveTo>
                  <a:lnTo>
                    <a:pt x="22" y="42"/>
                  </a:lnTo>
                  <a:cubicBezTo>
                    <a:pt x="3" y="54"/>
                    <a:pt x="0" y="83"/>
                    <a:pt x="16" y="107"/>
                  </a:cubicBezTo>
                  <a:cubicBezTo>
                    <a:pt x="28" y="124"/>
                    <a:pt x="46" y="134"/>
                    <a:pt x="61" y="134"/>
                  </a:cubicBezTo>
                  <a:cubicBezTo>
                    <a:pt x="67" y="134"/>
                    <a:pt x="73" y="133"/>
                    <a:pt x="78" y="130"/>
                  </a:cubicBezTo>
                  <a:lnTo>
                    <a:pt x="142" y="88"/>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16"/>
            <p:cNvSpPr/>
            <p:nvPr/>
          </p:nvSpPr>
          <p:spPr>
            <a:xfrm>
              <a:off x="4752691" y="2619505"/>
              <a:ext cx="19443" cy="21644"/>
            </a:xfrm>
            <a:custGeom>
              <a:rect b="b" l="l" r="r" t="t"/>
              <a:pathLst>
                <a:path extrusionOk="0" h="118" w="106">
                  <a:moveTo>
                    <a:pt x="105" y="0"/>
                  </a:moveTo>
                  <a:lnTo>
                    <a:pt x="0" y="1"/>
                  </a:lnTo>
                  <a:lnTo>
                    <a:pt x="2" y="77"/>
                  </a:lnTo>
                  <a:cubicBezTo>
                    <a:pt x="2" y="101"/>
                    <a:pt x="23" y="117"/>
                    <a:pt x="52" y="117"/>
                  </a:cubicBezTo>
                  <a:cubicBezTo>
                    <a:pt x="53" y="117"/>
                    <a:pt x="54" y="117"/>
                    <a:pt x="54" y="117"/>
                  </a:cubicBezTo>
                  <a:cubicBezTo>
                    <a:pt x="83" y="117"/>
                    <a:pt x="106" y="98"/>
                    <a:pt x="106" y="76"/>
                  </a:cubicBezTo>
                  <a:lnTo>
                    <a:pt x="1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16"/>
            <p:cNvSpPr/>
            <p:nvPr/>
          </p:nvSpPr>
          <p:spPr>
            <a:xfrm>
              <a:off x="4688677" y="2623724"/>
              <a:ext cx="19443" cy="21644"/>
            </a:xfrm>
            <a:custGeom>
              <a:rect b="b" l="l" r="r" t="t"/>
              <a:pathLst>
                <a:path extrusionOk="0" h="118" w="106">
                  <a:moveTo>
                    <a:pt x="104" y="1"/>
                  </a:moveTo>
                  <a:lnTo>
                    <a:pt x="0" y="2"/>
                  </a:lnTo>
                  <a:lnTo>
                    <a:pt x="2" y="78"/>
                  </a:lnTo>
                  <a:cubicBezTo>
                    <a:pt x="0" y="101"/>
                    <a:pt x="24" y="118"/>
                    <a:pt x="51" y="118"/>
                  </a:cubicBezTo>
                  <a:cubicBezTo>
                    <a:pt x="52" y="118"/>
                    <a:pt x="53" y="118"/>
                    <a:pt x="54" y="118"/>
                  </a:cubicBezTo>
                  <a:cubicBezTo>
                    <a:pt x="84" y="118"/>
                    <a:pt x="106" y="100"/>
                    <a:pt x="106" y="76"/>
                  </a:cubicBezTo>
                  <a:lnTo>
                    <a:pt x="1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6"/>
            <p:cNvSpPr/>
            <p:nvPr/>
          </p:nvSpPr>
          <p:spPr>
            <a:xfrm>
              <a:off x="1974942" y="3363833"/>
              <a:ext cx="647848" cy="647848"/>
            </a:xfrm>
            <a:custGeom>
              <a:rect b="b" l="l" r="r" t="t"/>
              <a:pathLst>
                <a:path extrusionOk="0" h="3532" w="3532">
                  <a:moveTo>
                    <a:pt x="2501" y="0"/>
                  </a:moveTo>
                  <a:lnTo>
                    <a:pt x="0" y="1031"/>
                  </a:lnTo>
                  <a:lnTo>
                    <a:pt x="1033" y="3532"/>
                  </a:lnTo>
                  <a:lnTo>
                    <a:pt x="3532" y="2499"/>
                  </a:lnTo>
                  <a:lnTo>
                    <a:pt x="25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6"/>
            <p:cNvSpPr/>
            <p:nvPr/>
          </p:nvSpPr>
          <p:spPr>
            <a:xfrm>
              <a:off x="1691187" y="424307"/>
              <a:ext cx="3142761" cy="3458248"/>
            </a:xfrm>
            <a:custGeom>
              <a:rect b="b" l="l" r="r" t="t"/>
              <a:pathLst>
                <a:path extrusionOk="0" h="18854" w="17134">
                  <a:moveTo>
                    <a:pt x="12099" y="1"/>
                  </a:moveTo>
                  <a:lnTo>
                    <a:pt x="0" y="14714"/>
                  </a:lnTo>
                  <a:lnTo>
                    <a:pt x="5034" y="18854"/>
                  </a:lnTo>
                  <a:lnTo>
                    <a:pt x="17134" y="4141"/>
                  </a:lnTo>
                  <a:lnTo>
                    <a:pt x="1209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16"/>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16"/>
            <p:cNvSpPr/>
            <p:nvPr/>
          </p:nvSpPr>
          <p:spPr>
            <a:xfrm>
              <a:off x="2436066" y="560774"/>
              <a:ext cx="1568813" cy="1878063"/>
            </a:xfrm>
            <a:custGeom>
              <a:rect b="b" l="l" r="r" t="t"/>
              <a:pathLst>
                <a:path extrusionOk="0" h="10239" w="8553">
                  <a:moveTo>
                    <a:pt x="8143" y="1"/>
                  </a:moveTo>
                  <a:lnTo>
                    <a:pt x="1" y="9902"/>
                  </a:lnTo>
                  <a:lnTo>
                    <a:pt x="411" y="10239"/>
                  </a:lnTo>
                  <a:lnTo>
                    <a:pt x="8553" y="338"/>
                  </a:lnTo>
                  <a:lnTo>
                    <a:pt x="814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16"/>
            <p:cNvSpPr/>
            <p:nvPr/>
          </p:nvSpPr>
          <p:spPr>
            <a:xfrm>
              <a:off x="2579869" y="819216"/>
              <a:ext cx="1453440" cy="1737745"/>
            </a:xfrm>
            <a:custGeom>
              <a:rect b="b" l="l" r="r" t="t"/>
              <a:pathLst>
                <a:path extrusionOk="0" h="9474" w="7924">
                  <a:moveTo>
                    <a:pt x="7514" y="0"/>
                  </a:moveTo>
                  <a:lnTo>
                    <a:pt x="0" y="9137"/>
                  </a:lnTo>
                  <a:lnTo>
                    <a:pt x="410" y="9474"/>
                  </a:lnTo>
                  <a:lnTo>
                    <a:pt x="7923" y="337"/>
                  </a:lnTo>
                  <a:lnTo>
                    <a:pt x="751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16"/>
            <p:cNvSpPr/>
            <p:nvPr/>
          </p:nvSpPr>
          <p:spPr>
            <a:xfrm>
              <a:off x="2723489" y="1065185"/>
              <a:ext cx="1348522" cy="1610083"/>
            </a:xfrm>
            <a:custGeom>
              <a:rect b="b" l="l" r="r" t="t"/>
              <a:pathLst>
                <a:path extrusionOk="0" h="8778" w="7352">
                  <a:moveTo>
                    <a:pt x="6942" y="1"/>
                  </a:moveTo>
                  <a:lnTo>
                    <a:pt x="1" y="8441"/>
                  </a:lnTo>
                  <a:lnTo>
                    <a:pt x="410" y="8778"/>
                  </a:lnTo>
                  <a:lnTo>
                    <a:pt x="7352" y="338"/>
                  </a:lnTo>
                  <a:lnTo>
                    <a:pt x="694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16"/>
            <p:cNvSpPr/>
            <p:nvPr/>
          </p:nvSpPr>
          <p:spPr>
            <a:xfrm>
              <a:off x="3079328" y="1997520"/>
              <a:ext cx="822100" cy="969938"/>
            </a:xfrm>
            <a:custGeom>
              <a:rect b="b" l="l" r="r" t="t"/>
              <a:pathLst>
                <a:path extrusionOk="0" h="5288" w="4482">
                  <a:moveTo>
                    <a:pt x="4071" y="1"/>
                  </a:moveTo>
                  <a:lnTo>
                    <a:pt x="0" y="4951"/>
                  </a:lnTo>
                  <a:lnTo>
                    <a:pt x="410" y="5288"/>
                  </a:lnTo>
                  <a:lnTo>
                    <a:pt x="4482" y="337"/>
                  </a:lnTo>
                  <a:lnTo>
                    <a:pt x="40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16"/>
            <p:cNvSpPr/>
            <p:nvPr/>
          </p:nvSpPr>
          <p:spPr>
            <a:xfrm>
              <a:off x="3886204" y="1581885"/>
              <a:ext cx="356757" cy="404080"/>
            </a:xfrm>
            <a:custGeom>
              <a:rect b="b" l="l" r="r" t="t"/>
              <a:pathLst>
                <a:path extrusionOk="0" h="2203" w="1945">
                  <a:moveTo>
                    <a:pt x="1534" y="1"/>
                  </a:moveTo>
                  <a:lnTo>
                    <a:pt x="1" y="1866"/>
                  </a:lnTo>
                  <a:lnTo>
                    <a:pt x="411" y="2203"/>
                  </a:lnTo>
                  <a:lnTo>
                    <a:pt x="1944" y="338"/>
                  </a:lnTo>
                  <a:lnTo>
                    <a:pt x="15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16"/>
            <p:cNvSpPr/>
            <p:nvPr/>
          </p:nvSpPr>
          <p:spPr>
            <a:xfrm>
              <a:off x="2969825" y="1907643"/>
              <a:ext cx="822100" cy="969938"/>
            </a:xfrm>
            <a:custGeom>
              <a:rect b="b" l="l" r="r" t="t"/>
              <a:pathLst>
                <a:path extrusionOk="0" h="5288" w="4482">
                  <a:moveTo>
                    <a:pt x="4071" y="0"/>
                  </a:moveTo>
                  <a:lnTo>
                    <a:pt x="0" y="4951"/>
                  </a:lnTo>
                  <a:lnTo>
                    <a:pt x="410" y="5287"/>
                  </a:lnTo>
                  <a:lnTo>
                    <a:pt x="4482" y="337"/>
                  </a:lnTo>
                  <a:lnTo>
                    <a:pt x="40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6"/>
            <p:cNvSpPr/>
            <p:nvPr/>
          </p:nvSpPr>
          <p:spPr>
            <a:xfrm>
              <a:off x="2003923" y="2701495"/>
              <a:ext cx="550451" cy="639961"/>
            </a:xfrm>
            <a:custGeom>
              <a:rect b="b" l="l" r="r" t="t"/>
              <a:pathLst>
                <a:path extrusionOk="0" h="3489" w="3001">
                  <a:moveTo>
                    <a:pt x="2591" y="1"/>
                  </a:moveTo>
                  <a:lnTo>
                    <a:pt x="0" y="3152"/>
                  </a:lnTo>
                  <a:lnTo>
                    <a:pt x="410" y="3489"/>
                  </a:lnTo>
                  <a:lnTo>
                    <a:pt x="3001" y="338"/>
                  </a:lnTo>
                  <a:lnTo>
                    <a:pt x="259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16"/>
            <p:cNvSpPr/>
            <p:nvPr/>
          </p:nvSpPr>
          <p:spPr>
            <a:xfrm>
              <a:off x="1894419" y="2611618"/>
              <a:ext cx="550451" cy="639961"/>
            </a:xfrm>
            <a:custGeom>
              <a:rect b="b" l="l" r="r" t="t"/>
              <a:pathLst>
                <a:path extrusionOk="0" h="3489" w="3001">
                  <a:moveTo>
                    <a:pt x="2591" y="0"/>
                  </a:moveTo>
                  <a:lnTo>
                    <a:pt x="0" y="3151"/>
                  </a:lnTo>
                  <a:lnTo>
                    <a:pt x="410" y="3488"/>
                  </a:lnTo>
                  <a:lnTo>
                    <a:pt x="3001" y="337"/>
                  </a:lnTo>
                  <a:lnTo>
                    <a:pt x="259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16"/>
            <p:cNvSpPr/>
            <p:nvPr/>
          </p:nvSpPr>
          <p:spPr>
            <a:xfrm>
              <a:off x="4128505" y="999703"/>
              <a:ext cx="452320" cy="432510"/>
            </a:xfrm>
            <a:custGeom>
              <a:rect b="b" l="l" r="r" t="t"/>
              <a:pathLst>
                <a:path extrusionOk="0" h="2358" w="2466">
                  <a:moveTo>
                    <a:pt x="1230" y="0"/>
                  </a:moveTo>
                  <a:cubicBezTo>
                    <a:pt x="1187" y="0"/>
                    <a:pt x="1144" y="19"/>
                    <a:pt x="1115" y="56"/>
                  </a:cubicBezTo>
                  <a:cubicBezTo>
                    <a:pt x="1082" y="100"/>
                    <a:pt x="1062" y="153"/>
                    <a:pt x="1062" y="207"/>
                  </a:cubicBezTo>
                  <a:lnTo>
                    <a:pt x="1053" y="766"/>
                  </a:lnTo>
                  <a:lnTo>
                    <a:pt x="32" y="1406"/>
                  </a:lnTo>
                  <a:cubicBezTo>
                    <a:pt x="15" y="1417"/>
                    <a:pt x="3" y="1437"/>
                    <a:pt x="1" y="1456"/>
                  </a:cubicBezTo>
                  <a:lnTo>
                    <a:pt x="3" y="1509"/>
                  </a:lnTo>
                  <a:cubicBezTo>
                    <a:pt x="4" y="1536"/>
                    <a:pt x="25" y="1556"/>
                    <a:pt x="50" y="1556"/>
                  </a:cubicBezTo>
                  <a:cubicBezTo>
                    <a:pt x="56" y="1556"/>
                    <a:pt x="63" y="1555"/>
                    <a:pt x="69" y="1552"/>
                  </a:cubicBezTo>
                  <a:lnTo>
                    <a:pt x="1044" y="1141"/>
                  </a:lnTo>
                  <a:lnTo>
                    <a:pt x="1110" y="2004"/>
                  </a:lnTo>
                  <a:lnTo>
                    <a:pt x="1108" y="2005"/>
                  </a:lnTo>
                  <a:lnTo>
                    <a:pt x="1110" y="2037"/>
                  </a:lnTo>
                  <a:lnTo>
                    <a:pt x="861" y="2242"/>
                  </a:lnTo>
                  <a:cubicBezTo>
                    <a:pt x="854" y="2247"/>
                    <a:pt x="851" y="2254"/>
                    <a:pt x="847" y="2261"/>
                  </a:cubicBezTo>
                  <a:lnTo>
                    <a:pt x="854" y="2323"/>
                  </a:lnTo>
                  <a:cubicBezTo>
                    <a:pt x="856" y="2343"/>
                    <a:pt x="873" y="2358"/>
                    <a:pt x="892" y="2358"/>
                  </a:cubicBezTo>
                  <a:cubicBezTo>
                    <a:pt x="898" y="2358"/>
                    <a:pt x="904" y="2356"/>
                    <a:pt x="909" y="2354"/>
                  </a:cubicBezTo>
                  <a:lnTo>
                    <a:pt x="1134" y="2247"/>
                  </a:lnTo>
                  <a:cubicBezTo>
                    <a:pt x="1134" y="2247"/>
                    <a:pt x="1158" y="2277"/>
                    <a:pt x="1189" y="2298"/>
                  </a:cubicBezTo>
                  <a:cubicBezTo>
                    <a:pt x="1202" y="2308"/>
                    <a:pt x="1218" y="2314"/>
                    <a:pt x="1234" y="2314"/>
                  </a:cubicBezTo>
                  <a:cubicBezTo>
                    <a:pt x="1250" y="2314"/>
                    <a:pt x="1266" y="2308"/>
                    <a:pt x="1280" y="2298"/>
                  </a:cubicBezTo>
                  <a:cubicBezTo>
                    <a:pt x="1311" y="2276"/>
                    <a:pt x="1336" y="2247"/>
                    <a:pt x="1336" y="2247"/>
                  </a:cubicBezTo>
                  <a:lnTo>
                    <a:pt x="1561" y="2352"/>
                  </a:lnTo>
                  <a:cubicBezTo>
                    <a:pt x="1566" y="2355"/>
                    <a:pt x="1571" y="2356"/>
                    <a:pt x="1577" y="2356"/>
                  </a:cubicBezTo>
                  <a:cubicBezTo>
                    <a:pt x="1596" y="2356"/>
                    <a:pt x="1613" y="2340"/>
                    <a:pt x="1615" y="2320"/>
                  </a:cubicBezTo>
                  <a:lnTo>
                    <a:pt x="1620" y="2259"/>
                  </a:lnTo>
                  <a:cubicBezTo>
                    <a:pt x="1618" y="2250"/>
                    <a:pt x="1614" y="2244"/>
                    <a:pt x="1608" y="2239"/>
                  </a:cubicBezTo>
                  <a:lnTo>
                    <a:pt x="1357" y="2036"/>
                  </a:lnTo>
                  <a:lnTo>
                    <a:pt x="1359" y="2004"/>
                  </a:lnTo>
                  <a:lnTo>
                    <a:pt x="1357" y="2002"/>
                  </a:lnTo>
                  <a:lnTo>
                    <a:pt x="1422" y="1139"/>
                  </a:lnTo>
                  <a:lnTo>
                    <a:pt x="2398" y="1546"/>
                  </a:lnTo>
                  <a:cubicBezTo>
                    <a:pt x="2404" y="1548"/>
                    <a:pt x="2410" y="1550"/>
                    <a:pt x="2416" y="1550"/>
                  </a:cubicBezTo>
                  <a:cubicBezTo>
                    <a:pt x="2441" y="1550"/>
                    <a:pt x="2463" y="1529"/>
                    <a:pt x="2464" y="1503"/>
                  </a:cubicBezTo>
                  <a:lnTo>
                    <a:pt x="2466" y="1450"/>
                  </a:lnTo>
                  <a:cubicBezTo>
                    <a:pt x="2464" y="1428"/>
                    <a:pt x="2452" y="1410"/>
                    <a:pt x="2435" y="1399"/>
                  </a:cubicBezTo>
                  <a:lnTo>
                    <a:pt x="1411" y="765"/>
                  </a:lnTo>
                  <a:lnTo>
                    <a:pt x="1400" y="201"/>
                  </a:lnTo>
                  <a:cubicBezTo>
                    <a:pt x="1398" y="149"/>
                    <a:pt x="1380" y="100"/>
                    <a:pt x="1348" y="59"/>
                  </a:cubicBezTo>
                  <a:lnTo>
                    <a:pt x="1344" y="56"/>
                  </a:lnTo>
                  <a:cubicBezTo>
                    <a:pt x="1315" y="19"/>
                    <a:pt x="1273" y="0"/>
                    <a:pt x="12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16"/>
            <p:cNvSpPr/>
            <p:nvPr/>
          </p:nvSpPr>
          <p:spPr>
            <a:xfrm>
              <a:off x="4421797" y="1149926"/>
              <a:ext cx="25679" cy="24762"/>
            </a:xfrm>
            <a:custGeom>
              <a:rect b="b" l="l" r="r" t="t"/>
              <a:pathLst>
                <a:path extrusionOk="0" h="135" w="140">
                  <a:moveTo>
                    <a:pt x="48" y="0"/>
                  </a:moveTo>
                  <a:lnTo>
                    <a:pt x="11" y="67"/>
                  </a:lnTo>
                  <a:cubicBezTo>
                    <a:pt x="0" y="86"/>
                    <a:pt x="12" y="113"/>
                    <a:pt x="37" y="127"/>
                  </a:cubicBezTo>
                  <a:cubicBezTo>
                    <a:pt x="47" y="132"/>
                    <a:pt x="58" y="135"/>
                    <a:pt x="68" y="135"/>
                  </a:cubicBezTo>
                  <a:cubicBezTo>
                    <a:pt x="83" y="135"/>
                    <a:pt x="97" y="129"/>
                    <a:pt x="105" y="118"/>
                  </a:cubicBezTo>
                  <a:lnTo>
                    <a:pt x="140" y="51"/>
                  </a:lnTo>
                  <a:lnTo>
                    <a:pt x="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6"/>
            <p:cNvSpPr/>
            <p:nvPr/>
          </p:nvSpPr>
          <p:spPr>
            <a:xfrm>
              <a:off x="4476274" y="1183859"/>
              <a:ext cx="25863" cy="24762"/>
            </a:xfrm>
            <a:custGeom>
              <a:rect b="b" l="l" r="r" t="t"/>
              <a:pathLst>
                <a:path extrusionOk="0" h="135" w="141">
                  <a:moveTo>
                    <a:pt x="48" y="1"/>
                  </a:moveTo>
                  <a:lnTo>
                    <a:pt x="11" y="67"/>
                  </a:lnTo>
                  <a:cubicBezTo>
                    <a:pt x="1" y="86"/>
                    <a:pt x="12" y="114"/>
                    <a:pt x="38" y="127"/>
                  </a:cubicBezTo>
                  <a:cubicBezTo>
                    <a:pt x="48" y="132"/>
                    <a:pt x="59" y="135"/>
                    <a:pt x="69" y="135"/>
                  </a:cubicBezTo>
                  <a:cubicBezTo>
                    <a:pt x="84" y="135"/>
                    <a:pt x="96" y="129"/>
                    <a:pt x="103" y="118"/>
                  </a:cubicBezTo>
                  <a:lnTo>
                    <a:pt x="140" y="51"/>
                  </a:lnTo>
                  <a:lnTo>
                    <a:pt x="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16"/>
            <p:cNvSpPr/>
            <p:nvPr/>
          </p:nvSpPr>
          <p:spPr>
            <a:xfrm>
              <a:off x="4242594" y="1162582"/>
              <a:ext cx="25496" cy="24945"/>
            </a:xfrm>
            <a:custGeom>
              <a:rect b="b" l="l" r="r" t="t"/>
              <a:pathLst>
                <a:path extrusionOk="0" h="136" w="139">
                  <a:moveTo>
                    <a:pt x="91" y="1"/>
                  </a:moveTo>
                  <a:lnTo>
                    <a:pt x="0" y="51"/>
                  </a:lnTo>
                  <a:lnTo>
                    <a:pt x="38" y="118"/>
                  </a:lnTo>
                  <a:cubicBezTo>
                    <a:pt x="44" y="129"/>
                    <a:pt x="57" y="135"/>
                    <a:pt x="72" y="135"/>
                  </a:cubicBezTo>
                  <a:cubicBezTo>
                    <a:pt x="81" y="135"/>
                    <a:pt x="92" y="133"/>
                    <a:pt x="102" y="128"/>
                  </a:cubicBezTo>
                  <a:cubicBezTo>
                    <a:pt x="127" y="113"/>
                    <a:pt x="139" y="86"/>
                    <a:pt x="128" y="67"/>
                  </a:cubicBezTo>
                  <a:lnTo>
                    <a:pt x="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16"/>
            <p:cNvSpPr/>
            <p:nvPr/>
          </p:nvSpPr>
          <p:spPr>
            <a:xfrm>
              <a:off x="4187934" y="1196699"/>
              <a:ext cx="25679" cy="24945"/>
            </a:xfrm>
            <a:custGeom>
              <a:rect b="b" l="l" r="r" t="t"/>
              <a:pathLst>
                <a:path extrusionOk="0" h="136" w="140">
                  <a:moveTo>
                    <a:pt x="92" y="0"/>
                  </a:moveTo>
                  <a:lnTo>
                    <a:pt x="1" y="50"/>
                  </a:lnTo>
                  <a:lnTo>
                    <a:pt x="38" y="118"/>
                  </a:lnTo>
                  <a:cubicBezTo>
                    <a:pt x="44" y="129"/>
                    <a:pt x="56" y="135"/>
                    <a:pt x="71" y="135"/>
                  </a:cubicBezTo>
                  <a:cubicBezTo>
                    <a:pt x="81" y="135"/>
                    <a:pt x="92" y="132"/>
                    <a:pt x="102" y="126"/>
                  </a:cubicBezTo>
                  <a:cubicBezTo>
                    <a:pt x="128" y="112"/>
                    <a:pt x="140" y="86"/>
                    <a:pt x="129" y="66"/>
                  </a:cubicBezTo>
                  <a:lnTo>
                    <a:pt x="9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16"/>
            <p:cNvSpPr/>
            <p:nvPr/>
          </p:nvSpPr>
          <p:spPr>
            <a:xfrm>
              <a:off x="2234485" y="2922702"/>
              <a:ext cx="698289" cy="698473"/>
            </a:xfrm>
            <a:custGeom>
              <a:rect b="b" l="l" r="r" t="t"/>
              <a:pathLst>
                <a:path extrusionOk="0" h="3808" w="3807">
                  <a:moveTo>
                    <a:pt x="1718" y="1"/>
                  </a:moveTo>
                  <a:lnTo>
                    <a:pt x="0" y="2090"/>
                  </a:lnTo>
                  <a:lnTo>
                    <a:pt x="2089" y="3807"/>
                  </a:lnTo>
                  <a:lnTo>
                    <a:pt x="3807" y="1719"/>
                  </a:lnTo>
                  <a:lnTo>
                    <a:pt x="171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16"/>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9" name="Google Shape;989;p16"/>
          <p:cNvGrpSpPr/>
          <p:nvPr/>
        </p:nvGrpSpPr>
        <p:grpSpPr>
          <a:xfrm rot="2700000">
            <a:off x="-876068" y="-707674"/>
            <a:ext cx="1717501" cy="1461649"/>
            <a:chOff x="725975" y="529375"/>
            <a:chExt cx="4581126" cy="3898687"/>
          </a:xfrm>
        </p:grpSpPr>
        <p:sp>
          <p:nvSpPr>
            <p:cNvPr id="990" name="Google Shape;990;p16"/>
            <p:cNvSpPr/>
            <p:nvPr/>
          </p:nvSpPr>
          <p:spPr>
            <a:xfrm>
              <a:off x="725975" y="738407"/>
              <a:ext cx="4581126" cy="3689182"/>
            </a:xfrm>
            <a:custGeom>
              <a:rect b="b" l="l" r="r" t="t"/>
              <a:pathLst>
                <a:path extrusionOk="0" h="23367" w="29722">
                  <a:moveTo>
                    <a:pt x="23737" y="0"/>
                  </a:moveTo>
                  <a:cubicBezTo>
                    <a:pt x="23545" y="0"/>
                    <a:pt x="23350" y="24"/>
                    <a:pt x="23156" y="73"/>
                  </a:cubicBezTo>
                  <a:lnTo>
                    <a:pt x="2015" y="5472"/>
                  </a:lnTo>
                  <a:cubicBezTo>
                    <a:pt x="759" y="5793"/>
                    <a:pt x="0" y="7071"/>
                    <a:pt x="320" y="8326"/>
                  </a:cubicBezTo>
                  <a:lnTo>
                    <a:pt x="3710" y="21599"/>
                  </a:lnTo>
                  <a:cubicBezTo>
                    <a:pt x="3981" y="22660"/>
                    <a:pt x="4937" y="23367"/>
                    <a:pt x="5984" y="23367"/>
                  </a:cubicBezTo>
                  <a:cubicBezTo>
                    <a:pt x="6175" y="23367"/>
                    <a:pt x="6370" y="23343"/>
                    <a:pt x="6564" y="23294"/>
                  </a:cubicBezTo>
                  <a:lnTo>
                    <a:pt x="27706" y="17895"/>
                  </a:lnTo>
                  <a:cubicBezTo>
                    <a:pt x="28964" y="17577"/>
                    <a:pt x="29722" y="16299"/>
                    <a:pt x="29401" y="15042"/>
                  </a:cubicBezTo>
                  <a:lnTo>
                    <a:pt x="26011" y="1768"/>
                  </a:lnTo>
                  <a:cubicBezTo>
                    <a:pt x="25740" y="706"/>
                    <a:pt x="24785" y="0"/>
                    <a:pt x="237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16"/>
            <p:cNvSpPr/>
            <p:nvPr/>
          </p:nvSpPr>
          <p:spPr>
            <a:xfrm>
              <a:off x="1332633" y="250585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16"/>
            <p:cNvSpPr/>
            <p:nvPr/>
          </p:nvSpPr>
          <p:spPr>
            <a:xfrm>
              <a:off x="1216271" y="2037682"/>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16"/>
            <p:cNvSpPr/>
            <p:nvPr/>
          </p:nvSpPr>
          <p:spPr>
            <a:xfrm>
              <a:off x="1099508" y="156150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16"/>
            <p:cNvSpPr/>
            <p:nvPr/>
          </p:nvSpPr>
          <p:spPr>
            <a:xfrm>
              <a:off x="982908" y="110215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16"/>
            <p:cNvSpPr/>
            <p:nvPr/>
          </p:nvSpPr>
          <p:spPr>
            <a:xfrm>
              <a:off x="1449383" y="2973732"/>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6"/>
            <p:cNvSpPr/>
            <p:nvPr/>
          </p:nvSpPr>
          <p:spPr>
            <a:xfrm>
              <a:off x="1249249" y="738722"/>
              <a:ext cx="4057846" cy="3689340"/>
            </a:xfrm>
            <a:custGeom>
              <a:rect b="b" l="l" r="r" t="t"/>
              <a:pathLst>
                <a:path extrusionOk="0" h="23368" w="26327">
                  <a:moveTo>
                    <a:pt x="20344" y="1"/>
                  </a:moveTo>
                  <a:cubicBezTo>
                    <a:pt x="20281" y="1"/>
                    <a:pt x="20217" y="3"/>
                    <a:pt x="20153" y="8"/>
                  </a:cubicBezTo>
                  <a:cubicBezTo>
                    <a:pt x="20810" y="4619"/>
                    <a:pt x="21133" y="18976"/>
                    <a:pt x="0" y="20368"/>
                  </a:cubicBezTo>
                  <a:lnTo>
                    <a:pt x="315" y="21600"/>
                  </a:lnTo>
                  <a:cubicBezTo>
                    <a:pt x="586" y="22661"/>
                    <a:pt x="1541" y="23367"/>
                    <a:pt x="2588" y="23367"/>
                  </a:cubicBezTo>
                  <a:cubicBezTo>
                    <a:pt x="2780" y="23367"/>
                    <a:pt x="2975" y="23343"/>
                    <a:pt x="3169" y="23294"/>
                  </a:cubicBezTo>
                  <a:lnTo>
                    <a:pt x="24311" y="17897"/>
                  </a:lnTo>
                  <a:cubicBezTo>
                    <a:pt x="25569" y="17575"/>
                    <a:pt x="26327" y="16297"/>
                    <a:pt x="26006" y="15040"/>
                  </a:cubicBezTo>
                  <a:lnTo>
                    <a:pt x="22616" y="1766"/>
                  </a:lnTo>
                  <a:cubicBezTo>
                    <a:pt x="22345" y="705"/>
                    <a:pt x="21391" y="1"/>
                    <a:pt x="20344" y="1"/>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16"/>
            <p:cNvSpPr/>
            <p:nvPr/>
          </p:nvSpPr>
          <p:spPr>
            <a:xfrm>
              <a:off x="2004797" y="666256"/>
              <a:ext cx="1153528" cy="334548"/>
            </a:xfrm>
            <a:custGeom>
              <a:rect b="b" l="l" r="r" t="t"/>
              <a:pathLst>
                <a:path extrusionOk="0" h="2119" w="7484">
                  <a:moveTo>
                    <a:pt x="7427" y="0"/>
                  </a:moveTo>
                  <a:lnTo>
                    <a:pt x="1" y="1897"/>
                  </a:lnTo>
                  <a:lnTo>
                    <a:pt x="57" y="2119"/>
                  </a:lnTo>
                  <a:lnTo>
                    <a:pt x="7484" y="221"/>
                  </a:lnTo>
                  <a:lnTo>
                    <a:pt x="742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16"/>
            <p:cNvSpPr/>
            <p:nvPr/>
          </p:nvSpPr>
          <p:spPr>
            <a:xfrm>
              <a:off x="1850975" y="529375"/>
              <a:ext cx="1513581" cy="829817"/>
            </a:xfrm>
            <a:custGeom>
              <a:rect b="b" l="l" r="r" t="t"/>
              <a:pathLst>
                <a:path extrusionOk="0" h="5256" w="9820">
                  <a:moveTo>
                    <a:pt x="9069" y="0"/>
                  </a:moveTo>
                  <a:lnTo>
                    <a:pt x="8248" y="212"/>
                  </a:lnTo>
                  <a:lnTo>
                    <a:pt x="822" y="2106"/>
                  </a:lnTo>
                  <a:lnTo>
                    <a:pt x="1" y="2317"/>
                  </a:lnTo>
                  <a:lnTo>
                    <a:pt x="170" y="2981"/>
                  </a:lnTo>
                  <a:lnTo>
                    <a:pt x="226" y="3202"/>
                  </a:lnTo>
                  <a:lnTo>
                    <a:pt x="694" y="5034"/>
                  </a:lnTo>
                  <a:lnTo>
                    <a:pt x="751" y="5256"/>
                  </a:lnTo>
                  <a:lnTo>
                    <a:pt x="1572" y="5045"/>
                  </a:lnTo>
                  <a:lnTo>
                    <a:pt x="1516" y="4824"/>
                  </a:lnTo>
                  <a:lnTo>
                    <a:pt x="1049" y="2991"/>
                  </a:lnTo>
                  <a:lnTo>
                    <a:pt x="991" y="2771"/>
                  </a:lnTo>
                  <a:lnTo>
                    <a:pt x="8418" y="875"/>
                  </a:lnTo>
                  <a:lnTo>
                    <a:pt x="8473" y="1097"/>
                  </a:lnTo>
                  <a:lnTo>
                    <a:pt x="8942" y="2928"/>
                  </a:lnTo>
                  <a:lnTo>
                    <a:pt x="8999" y="3150"/>
                  </a:lnTo>
                  <a:lnTo>
                    <a:pt x="9820" y="2939"/>
                  </a:lnTo>
                  <a:lnTo>
                    <a:pt x="9763" y="2718"/>
                  </a:lnTo>
                  <a:lnTo>
                    <a:pt x="9296" y="885"/>
                  </a:lnTo>
                  <a:lnTo>
                    <a:pt x="9240" y="665"/>
                  </a:lnTo>
                  <a:lnTo>
                    <a:pt x="906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16"/>
            <p:cNvSpPr/>
            <p:nvPr/>
          </p:nvSpPr>
          <p:spPr>
            <a:xfrm>
              <a:off x="1947306" y="1248986"/>
              <a:ext cx="135482" cy="68204"/>
            </a:xfrm>
            <a:custGeom>
              <a:rect b="b" l="l" r="r" t="t"/>
              <a:pathLst>
                <a:path extrusionOk="0" h="432" w="879">
                  <a:moveTo>
                    <a:pt x="822" y="1"/>
                  </a:moveTo>
                  <a:lnTo>
                    <a:pt x="1" y="211"/>
                  </a:lnTo>
                  <a:lnTo>
                    <a:pt x="57" y="431"/>
                  </a:lnTo>
                  <a:lnTo>
                    <a:pt x="878" y="222"/>
                  </a:lnTo>
                  <a:lnTo>
                    <a:pt x="82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16"/>
            <p:cNvSpPr/>
            <p:nvPr/>
          </p:nvSpPr>
          <p:spPr>
            <a:xfrm>
              <a:off x="3218884" y="917914"/>
              <a:ext cx="135328" cy="68204"/>
            </a:xfrm>
            <a:custGeom>
              <a:rect b="b" l="l" r="r" t="t"/>
              <a:pathLst>
                <a:path extrusionOk="0" h="432" w="878">
                  <a:moveTo>
                    <a:pt x="821" y="0"/>
                  </a:moveTo>
                  <a:lnTo>
                    <a:pt x="0" y="210"/>
                  </a:lnTo>
                  <a:lnTo>
                    <a:pt x="57" y="431"/>
                  </a:lnTo>
                  <a:lnTo>
                    <a:pt x="878" y="221"/>
                  </a:lnTo>
                  <a:lnTo>
                    <a:pt x="8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16"/>
            <p:cNvSpPr/>
            <p:nvPr/>
          </p:nvSpPr>
          <p:spPr>
            <a:xfrm>
              <a:off x="3834328" y="798716"/>
              <a:ext cx="974117" cy="2885099"/>
            </a:xfrm>
            <a:custGeom>
              <a:rect b="b" l="l" r="r" t="t"/>
              <a:pathLst>
                <a:path extrusionOk="0" h="18274" w="6320">
                  <a:moveTo>
                    <a:pt x="1769" y="0"/>
                  </a:moveTo>
                  <a:lnTo>
                    <a:pt x="0" y="453"/>
                  </a:lnTo>
                  <a:lnTo>
                    <a:pt x="4551" y="18274"/>
                  </a:lnTo>
                  <a:lnTo>
                    <a:pt x="6320" y="17823"/>
                  </a:lnTo>
                  <a:lnTo>
                    <a:pt x="176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6"/>
            <p:cNvSpPr/>
            <p:nvPr/>
          </p:nvSpPr>
          <p:spPr>
            <a:xfrm>
              <a:off x="4280999" y="2213781"/>
              <a:ext cx="87547" cy="81150"/>
            </a:xfrm>
            <a:custGeom>
              <a:rect b="b" l="l" r="r" t="t"/>
              <a:pathLst>
                <a:path extrusionOk="0" h="514" w="568">
                  <a:moveTo>
                    <a:pt x="285" y="0"/>
                  </a:moveTo>
                  <a:cubicBezTo>
                    <a:pt x="264" y="0"/>
                    <a:pt x="242" y="3"/>
                    <a:pt x="221" y="9"/>
                  </a:cubicBezTo>
                  <a:cubicBezTo>
                    <a:pt x="83" y="43"/>
                    <a:pt x="0" y="184"/>
                    <a:pt x="35" y="320"/>
                  </a:cubicBezTo>
                  <a:cubicBezTo>
                    <a:pt x="64" y="436"/>
                    <a:pt x="169" y="514"/>
                    <a:pt x="283" y="514"/>
                  </a:cubicBezTo>
                  <a:cubicBezTo>
                    <a:pt x="304" y="514"/>
                    <a:pt x="325" y="511"/>
                    <a:pt x="347" y="506"/>
                  </a:cubicBezTo>
                  <a:cubicBezTo>
                    <a:pt x="484" y="471"/>
                    <a:pt x="567" y="331"/>
                    <a:pt x="532" y="194"/>
                  </a:cubicBezTo>
                  <a:cubicBezTo>
                    <a:pt x="502" y="78"/>
                    <a:pt x="398" y="0"/>
                    <a:pt x="2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16"/>
            <p:cNvSpPr/>
            <p:nvPr/>
          </p:nvSpPr>
          <p:spPr>
            <a:xfrm>
              <a:off x="4035931" y="1908286"/>
              <a:ext cx="571677" cy="667201"/>
            </a:xfrm>
            <a:custGeom>
              <a:rect b="b" l="l" r="r" t="t"/>
              <a:pathLst>
                <a:path extrusionOk="0" h="4226" w="3709">
                  <a:moveTo>
                    <a:pt x="2568" y="546"/>
                  </a:moveTo>
                  <a:lnTo>
                    <a:pt x="3232" y="3150"/>
                  </a:lnTo>
                  <a:lnTo>
                    <a:pt x="3166" y="3165"/>
                  </a:lnTo>
                  <a:lnTo>
                    <a:pt x="1142" y="3682"/>
                  </a:lnTo>
                  <a:lnTo>
                    <a:pt x="478" y="1077"/>
                  </a:lnTo>
                  <a:lnTo>
                    <a:pt x="1354" y="853"/>
                  </a:lnTo>
                  <a:lnTo>
                    <a:pt x="1420" y="837"/>
                  </a:lnTo>
                  <a:lnTo>
                    <a:pt x="1763" y="2179"/>
                  </a:lnTo>
                  <a:cubicBezTo>
                    <a:pt x="1774" y="2223"/>
                    <a:pt x="1813" y="2247"/>
                    <a:pt x="1856" y="2252"/>
                  </a:cubicBezTo>
                  <a:cubicBezTo>
                    <a:pt x="1866" y="2253"/>
                    <a:pt x="1875" y="2258"/>
                    <a:pt x="1886" y="2258"/>
                  </a:cubicBezTo>
                  <a:cubicBezTo>
                    <a:pt x="1888" y="2258"/>
                    <a:pt x="1890" y="2258"/>
                    <a:pt x="1892" y="2257"/>
                  </a:cubicBezTo>
                  <a:cubicBezTo>
                    <a:pt x="1949" y="2242"/>
                    <a:pt x="1982" y="2185"/>
                    <a:pt x="1968" y="2127"/>
                  </a:cubicBezTo>
                  <a:lnTo>
                    <a:pt x="1625" y="786"/>
                  </a:lnTo>
                  <a:lnTo>
                    <a:pt x="2502" y="562"/>
                  </a:lnTo>
                  <a:lnTo>
                    <a:pt x="2568" y="546"/>
                  </a:lnTo>
                  <a:close/>
                  <a:moveTo>
                    <a:pt x="2813" y="0"/>
                  </a:moveTo>
                  <a:lnTo>
                    <a:pt x="2747" y="17"/>
                  </a:lnTo>
                  <a:lnTo>
                    <a:pt x="0" y="719"/>
                  </a:lnTo>
                  <a:lnTo>
                    <a:pt x="896" y="4225"/>
                  </a:lnTo>
                  <a:lnTo>
                    <a:pt x="3643" y="3524"/>
                  </a:lnTo>
                  <a:lnTo>
                    <a:pt x="3709" y="3508"/>
                  </a:lnTo>
                  <a:lnTo>
                    <a:pt x="281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16"/>
            <p:cNvSpPr/>
            <p:nvPr/>
          </p:nvSpPr>
          <p:spPr>
            <a:xfrm>
              <a:off x="4253718" y="2482491"/>
              <a:ext cx="279750" cy="97728"/>
            </a:xfrm>
            <a:custGeom>
              <a:rect b="b" l="l" r="r" t="t"/>
              <a:pathLst>
                <a:path extrusionOk="0" h="619" w="1815">
                  <a:moveTo>
                    <a:pt x="1772" y="1"/>
                  </a:moveTo>
                  <a:lnTo>
                    <a:pt x="0" y="453"/>
                  </a:lnTo>
                  <a:lnTo>
                    <a:pt x="43" y="618"/>
                  </a:lnTo>
                  <a:lnTo>
                    <a:pt x="1815" y="166"/>
                  </a:lnTo>
                  <a:lnTo>
                    <a:pt x="17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6"/>
            <p:cNvSpPr/>
            <p:nvPr/>
          </p:nvSpPr>
          <p:spPr>
            <a:xfrm>
              <a:off x="1223509" y="1481699"/>
              <a:ext cx="974272" cy="2885257"/>
            </a:xfrm>
            <a:custGeom>
              <a:rect b="b" l="l" r="r" t="t"/>
              <a:pathLst>
                <a:path extrusionOk="0" h="18275" w="6321">
                  <a:moveTo>
                    <a:pt x="1770" y="0"/>
                  </a:moveTo>
                  <a:lnTo>
                    <a:pt x="1" y="452"/>
                  </a:lnTo>
                  <a:lnTo>
                    <a:pt x="4552" y="18274"/>
                  </a:lnTo>
                  <a:lnTo>
                    <a:pt x="6321" y="17822"/>
                  </a:lnTo>
                  <a:lnTo>
                    <a:pt x="177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16"/>
            <p:cNvSpPr/>
            <p:nvPr/>
          </p:nvSpPr>
          <p:spPr>
            <a:xfrm>
              <a:off x="1670179" y="2896448"/>
              <a:ext cx="87547" cy="81308"/>
            </a:xfrm>
            <a:custGeom>
              <a:rect b="b" l="l" r="r" t="t"/>
              <a:pathLst>
                <a:path extrusionOk="0" h="515" w="568">
                  <a:moveTo>
                    <a:pt x="286" y="1"/>
                  </a:moveTo>
                  <a:cubicBezTo>
                    <a:pt x="264" y="1"/>
                    <a:pt x="242" y="4"/>
                    <a:pt x="221" y="9"/>
                  </a:cubicBezTo>
                  <a:cubicBezTo>
                    <a:pt x="84" y="45"/>
                    <a:pt x="1" y="184"/>
                    <a:pt x="36" y="322"/>
                  </a:cubicBezTo>
                  <a:cubicBezTo>
                    <a:pt x="65" y="437"/>
                    <a:pt x="169" y="514"/>
                    <a:pt x="284" y="514"/>
                  </a:cubicBezTo>
                  <a:cubicBezTo>
                    <a:pt x="305" y="514"/>
                    <a:pt x="326" y="512"/>
                    <a:pt x="348" y="506"/>
                  </a:cubicBezTo>
                  <a:cubicBezTo>
                    <a:pt x="485" y="472"/>
                    <a:pt x="567" y="332"/>
                    <a:pt x="533" y="195"/>
                  </a:cubicBezTo>
                  <a:cubicBezTo>
                    <a:pt x="503" y="78"/>
                    <a:pt x="400" y="1"/>
                    <a:pt x="2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16"/>
            <p:cNvSpPr/>
            <p:nvPr/>
          </p:nvSpPr>
          <p:spPr>
            <a:xfrm>
              <a:off x="1425266" y="2591111"/>
              <a:ext cx="571523" cy="667043"/>
            </a:xfrm>
            <a:custGeom>
              <a:rect b="b" l="l" r="r" t="t"/>
              <a:pathLst>
                <a:path extrusionOk="0" h="4225" w="3708">
                  <a:moveTo>
                    <a:pt x="2566" y="546"/>
                  </a:moveTo>
                  <a:lnTo>
                    <a:pt x="3231" y="3149"/>
                  </a:lnTo>
                  <a:lnTo>
                    <a:pt x="3166" y="3164"/>
                  </a:lnTo>
                  <a:lnTo>
                    <a:pt x="1142" y="3681"/>
                  </a:lnTo>
                  <a:lnTo>
                    <a:pt x="477" y="1078"/>
                  </a:lnTo>
                  <a:lnTo>
                    <a:pt x="1354" y="854"/>
                  </a:lnTo>
                  <a:lnTo>
                    <a:pt x="1419" y="838"/>
                  </a:lnTo>
                  <a:lnTo>
                    <a:pt x="1762" y="2179"/>
                  </a:lnTo>
                  <a:cubicBezTo>
                    <a:pt x="1772" y="2224"/>
                    <a:pt x="1813" y="2246"/>
                    <a:pt x="1855" y="2252"/>
                  </a:cubicBezTo>
                  <a:cubicBezTo>
                    <a:pt x="1866" y="2252"/>
                    <a:pt x="1875" y="2257"/>
                    <a:pt x="1886" y="2257"/>
                  </a:cubicBezTo>
                  <a:cubicBezTo>
                    <a:pt x="1888" y="2257"/>
                    <a:pt x="1890" y="2257"/>
                    <a:pt x="1892" y="2257"/>
                  </a:cubicBezTo>
                  <a:cubicBezTo>
                    <a:pt x="1948" y="2242"/>
                    <a:pt x="1982" y="2184"/>
                    <a:pt x="1967" y="2128"/>
                  </a:cubicBezTo>
                  <a:lnTo>
                    <a:pt x="1625" y="785"/>
                  </a:lnTo>
                  <a:lnTo>
                    <a:pt x="2501" y="562"/>
                  </a:lnTo>
                  <a:lnTo>
                    <a:pt x="2566" y="546"/>
                  </a:lnTo>
                  <a:close/>
                  <a:moveTo>
                    <a:pt x="2812" y="1"/>
                  </a:moveTo>
                  <a:lnTo>
                    <a:pt x="2747" y="17"/>
                  </a:lnTo>
                  <a:lnTo>
                    <a:pt x="0" y="717"/>
                  </a:lnTo>
                  <a:lnTo>
                    <a:pt x="896" y="4224"/>
                  </a:lnTo>
                  <a:lnTo>
                    <a:pt x="3642" y="3522"/>
                  </a:lnTo>
                  <a:lnTo>
                    <a:pt x="3708" y="3506"/>
                  </a:lnTo>
                  <a:lnTo>
                    <a:pt x="281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16"/>
            <p:cNvSpPr/>
            <p:nvPr/>
          </p:nvSpPr>
          <p:spPr>
            <a:xfrm>
              <a:off x="1643207" y="3165315"/>
              <a:ext cx="279596" cy="97570"/>
            </a:xfrm>
            <a:custGeom>
              <a:rect b="b" l="l" r="r" t="t"/>
              <a:pathLst>
                <a:path extrusionOk="0" h="618" w="1814">
                  <a:moveTo>
                    <a:pt x="1771" y="1"/>
                  </a:moveTo>
                  <a:lnTo>
                    <a:pt x="0" y="453"/>
                  </a:lnTo>
                  <a:lnTo>
                    <a:pt x="42" y="618"/>
                  </a:lnTo>
                  <a:lnTo>
                    <a:pt x="1814" y="166"/>
                  </a:lnTo>
                  <a:lnTo>
                    <a:pt x="177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16"/>
            <p:cNvSpPr/>
            <p:nvPr/>
          </p:nvSpPr>
          <p:spPr>
            <a:xfrm>
              <a:off x="1908311" y="1270615"/>
              <a:ext cx="241680" cy="102780"/>
            </a:xfrm>
            <a:custGeom>
              <a:rect b="b" l="l" r="r" t="t"/>
              <a:pathLst>
                <a:path extrusionOk="0" h="651" w="1568">
                  <a:moveTo>
                    <a:pt x="1500" y="0"/>
                  </a:moveTo>
                  <a:lnTo>
                    <a:pt x="1537" y="146"/>
                  </a:lnTo>
                  <a:lnTo>
                    <a:pt x="1" y="540"/>
                  </a:lnTo>
                  <a:lnTo>
                    <a:pt x="29" y="651"/>
                  </a:lnTo>
                  <a:lnTo>
                    <a:pt x="1567" y="258"/>
                  </a:lnTo>
                  <a:lnTo>
                    <a:pt x="15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16"/>
            <p:cNvSpPr/>
            <p:nvPr/>
          </p:nvSpPr>
          <p:spPr>
            <a:xfrm>
              <a:off x="1902146" y="1270141"/>
              <a:ext cx="242913" cy="85413"/>
            </a:xfrm>
            <a:custGeom>
              <a:rect b="b" l="l" r="r" t="t"/>
              <a:pathLst>
                <a:path extrusionOk="0" h="541" w="1576">
                  <a:moveTo>
                    <a:pt x="1538" y="1"/>
                  </a:moveTo>
                  <a:lnTo>
                    <a:pt x="0" y="393"/>
                  </a:lnTo>
                  <a:lnTo>
                    <a:pt x="38" y="541"/>
                  </a:lnTo>
                  <a:lnTo>
                    <a:pt x="1575" y="148"/>
                  </a:lnTo>
                  <a:lnTo>
                    <a:pt x="153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16"/>
            <p:cNvSpPr/>
            <p:nvPr/>
          </p:nvSpPr>
          <p:spPr>
            <a:xfrm>
              <a:off x="3178502" y="938281"/>
              <a:ext cx="241526" cy="102938"/>
            </a:xfrm>
            <a:custGeom>
              <a:rect b="b" l="l" r="r" t="t"/>
              <a:pathLst>
                <a:path extrusionOk="0" h="652" w="1567">
                  <a:moveTo>
                    <a:pt x="1501" y="0"/>
                  </a:moveTo>
                  <a:lnTo>
                    <a:pt x="1538" y="149"/>
                  </a:lnTo>
                  <a:lnTo>
                    <a:pt x="1538" y="149"/>
                  </a:lnTo>
                  <a:lnTo>
                    <a:pt x="1538" y="149"/>
                  </a:lnTo>
                  <a:lnTo>
                    <a:pt x="1501" y="0"/>
                  </a:lnTo>
                  <a:close/>
                  <a:moveTo>
                    <a:pt x="1538" y="149"/>
                  </a:moveTo>
                  <a:lnTo>
                    <a:pt x="1" y="540"/>
                  </a:lnTo>
                  <a:lnTo>
                    <a:pt x="30" y="652"/>
                  </a:lnTo>
                  <a:lnTo>
                    <a:pt x="1566" y="261"/>
                  </a:lnTo>
                  <a:lnTo>
                    <a:pt x="1538" y="149"/>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16"/>
            <p:cNvSpPr/>
            <p:nvPr/>
          </p:nvSpPr>
          <p:spPr>
            <a:xfrm>
              <a:off x="3172645" y="937807"/>
              <a:ext cx="243067" cy="85413"/>
            </a:xfrm>
            <a:custGeom>
              <a:rect b="b" l="l" r="r" t="t"/>
              <a:pathLst>
                <a:path extrusionOk="0" h="541" w="1577">
                  <a:moveTo>
                    <a:pt x="1538" y="0"/>
                  </a:moveTo>
                  <a:lnTo>
                    <a:pt x="0" y="394"/>
                  </a:lnTo>
                  <a:lnTo>
                    <a:pt x="38" y="541"/>
                  </a:lnTo>
                  <a:lnTo>
                    <a:pt x="1576" y="147"/>
                  </a:lnTo>
                  <a:lnTo>
                    <a:pt x="15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3" name="Google Shape;1013;p16"/>
          <p:cNvSpPr/>
          <p:nvPr/>
        </p:nvSpPr>
        <p:spPr>
          <a:xfrm rot="9534458">
            <a:off x="1661602" y="4455381"/>
            <a:ext cx="2356270" cy="1415327"/>
          </a:xfrm>
          <a:custGeom>
            <a:rect b="b" l="l" r="r" t="t"/>
            <a:pathLst>
              <a:path extrusionOk="0" fill="none" h="25948" w="43197">
                <a:moveTo>
                  <a:pt x="2642" y="0"/>
                </a:moveTo>
                <a:cubicBezTo>
                  <a:pt x="2642" y="0"/>
                  <a:pt x="0" y="7192"/>
                  <a:pt x="5885" y="12347"/>
                </a:cubicBezTo>
                <a:cubicBezTo>
                  <a:pt x="10249" y="16168"/>
                  <a:pt x="20454" y="13429"/>
                  <a:pt x="18652" y="10311"/>
                </a:cubicBezTo>
                <a:cubicBezTo>
                  <a:pt x="16851" y="7190"/>
                  <a:pt x="14020" y="15272"/>
                  <a:pt x="17099" y="19675"/>
                </a:cubicBezTo>
                <a:cubicBezTo>
                  <a:pt x="21244" y="25602"/>
                  <a:pt x="37533" y="25947"/>
                  <a:pt x="43196" y="4539"/>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16"/>
          <p:cNvSpPr txBox="1"/>
          <p:nvPr>
            <p:ph type="title"/>
          </p:nvPr>
        </p:nvSpPr>
        <p:spPr>
          <a:xfrm>
            <a:off x="720000" y="1965579"/>
            <a:ext cx="4727700" cy="1595100"/>
          </a:xfrm>
          <a:prstGeom prst="rect">
            <a:avLst/>
          </a:prstGeom>
        </p:spPr>
        <p:txBody>
          <a:bodyPr anchorCtr="0" anchor="ctr" bIns="91425" lIns="91425" spcFirstLastPara="1" rIns="91425" wrap="square" tIns="91425">
            <a:noAutofit/>
          </a:bodyPr>
          <a:lstStyle>
            <a:lvl1pPr lvl="0" rtl="0">
              <a:lnSpc>
                <a:spcPct val="90000"/>
              </a:lnSpc>
              <a:spcBef>
                <a:spcPts val="0"/>
              </a:spcBef>
              <a:spcAft>
                <a:spcPts val="0"/>
              </a:spcAft>
              <a:buSzPts val="3600"/>
              <a:buNone/>
              <a:defRPr sz="6000">
                <a:solidFill>
                  <a:schemeClr val="dk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015" name="Google Shape;1015;p16"/>
          <p:cNvSpPr txBox="1"/>
          <p:nvPr>
            <p:ph hasCustomPrompt="1" idx="2" type="title"/>
          </p:nvPr>
        </p:nvSpPr>
        <p:spPr>
          <a:xfrm>
            <a:off x="720000" y="920800"/>
            <a:ext cx="1388100" cy="10332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016" name="Google Shape;1016;p16"/>
          <p:cNvSpPr txBox="1"/>
          <p:nvPr>
            <p:ph idx="1" type="subTitle"/>
          </p:nvPr>
        </p:nvSpPr>
        <p:spPr>
          <a:xfrm>
            <a:off x="720000" y="3605939"/>
            <a:ext cx="4727700" cy="41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017" name="Google Shape;1017;p16"/>
          <p:cNvSpPr/>
          <p:nvPr/>
        </p:nvSpPr>
        <p:spPr>
          <a:xfrm>
            <a:off x="5818549" y="4644901"/>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16"/>
          <p:cNvSpPr/>
          <p:nvPr/>
        </p:nvSpPr>
        <p:spPr>
          <a:xfrm>
            <a:off x="8802399" y="1197326"/>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16"/>
          <p:cNvSpPr/>
          <p:nvPr/>
        </p:nvSpPr>
        <p:spPr>
          <a:xfrm>
            <a:off x="1320638" y="278688"/>
            <a:ext cx="186813" cy="186676"/>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3">
    <p:spTree>
      <p:nvGrpSpPr>
        <p:cNvPr id="1020" name="Shape 1020"/>
        <p:cNvGrpSpPr/>
        <p:nvPr/>
      </p:nvGrpSpPr>
      <p:grpSpPr>
        <a:xfrm>
          <a:off x="0" y="0"/>
          <a:ext cx="0" cy="0"/>
          <a:chOff x="0" y="0"/>
          <a:chExt cx="0" cy="0"/>
        </a:xfrm>
      </p:grpSpPr>
      <p:sp>
        <p:nvSpPr>
          <p:cNvPr id="1021" name="Google Shape;1021;p17"/>
          <p:cNvSpPr/>
          <p:nvPr/>
        </p:nvSpPr>
        <p:spPr>
          <a:xfrm>
            <a:off x="1226487" y="-47900"/>
            <a:ext cx="3579132" cy="1128476"/>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17"/>
          <p:cNvSpPr/>
          <p:nvPr/>
        </p:nvSpPr>
        <p:spPr>
          <a:xfrm rot="-5400000">
            <a:off x="6646936" y="2646442"/>
            <a:ext cx="2226875" cy="2767242"/>
          </a:xfrm>
          <a:custGeom>
            <a:rect b="b" l="l" r="r" t="t"/>
            <a:pathLst>
              <a:path extrusionOk="0" h="28685" w="23083">
                <a:moveTo>
                  <a:pt x="0" y="1"/>
                </a:moveTo>
                <a:lnTo>
                  <a:pt x="0" y="28685"/>
                </a:lnTo>
                <a:lnTo>
                  <a:pt x="21459" y="28685"/>
                </a:lnTo>
                <a:cubicBezTo>
                  <a:pt x="21459" y="28685"/>
                  <a:pt x="23082" y="26140"/>
                  <a:pt x="18030" y="21621"/>
                </a:cubicBezTo>
                <a:cubicBezTo>
                  <a:pt x="12978" y="17100"/>
                  <a:pt x="5798" y="19892"/>
                  <a:pt x="5866" y="10775"/>
                </a:cubicBezTo>
                <a:cubicBezTo>
                  <a:pt x="5932" y="1659"/>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17"/>
          <p:cNvSpPr/>
          <p:nvPr/>
        </p:nvSpPr>
        <p:spPr>
          <a:xfrm flipH="1">
            <a:off x="32" y="2252751"/>
            <a:ext cx="2616871" cy="2890847"/>
          </a:xfrm>
          <a:custGeom>
            <a:rect b="b" l="l" r="r" t="t"/>
            <a:pathLst>
              <a:path extrusionOk="0" h="39602" w="35850">
                <a:moveTo>
                  <a:pt x="35849" y="0"/>
                </a:moveTo>
                <a:cubicBezTo>
                  <a:pt x="31348" y="819"/>
                  <a:pt x="27986" y="1572"/>
                  <a:pt x="29982" y="14272"/>
                </a:cubicBezTo>
                <a:cubicBezTo>
                  <a:pt x="31965" y="26890"/>
                  <a:pt x="26923" y="30426"/>
                  <a:pt x="13686" y="30426"/>
                </a:cubicBezTo>
                <a:cubicBezTo>
                  <a:pt x="13600" y="30426"/>
                  <a:pt x="13514" y="30425"/>
                  <a:pt x="13427" y="30425"/>
                </a:cubicBezTo>
                <a:cubicBezTo>
                  <a:pt x="13395" y="30425"/>
                  <a:pt x="13362" y="30425"/>
                  <a:pt x="13330" y="30425"/>
                </a:cubicBezTo>
                <a:cubicBezTo>
                  <a:pt x="0" y="30425"/>
                  <a:pt x="1035" y="39600"/>
                  <a:pt x="1035" y="39600"/>
                </a:cubicBezTo>
                <a:lnTo>
                  <a:pt x="1035" y="39601"/>
                </a:lnTo>
                <a:lnTo>
                  <a:pt x="35849" y="39601"/>
                </a:lnTo>
                <a:lnTo>
                  <a:pt x="3584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4" name="Google Shape;1024;p17"/>
          <p:cNvGrpSpPr/>
          <p:nvPr/>
        </p:nvGrpSpPr>
        <p:grpSpPr>
          <a:xfrm rot="-6753101">
            <a:off x="8166928" y="4235702"/>
            <a:ext cx="1651494" cy="1730032"/>
            <a:chOff x="1511250" y="306000"/>
            <a:chExt cx="3756676" cy="3935328"/>
          </a:xfrm>
        </p:grpSpPr>
        <p:sp>
          <p:nvSpPr>
            <p:cNvPr id="1025" name="Google Shape;1025;p17"/>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17"/>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17"/>
            <p:cNvSpPr/>
            <p:nvPr/>
          </p:nvSpPr>
          <p:spPr>
            <a:xfrm>
              <a:off x="1511250" y="1630859"/>
              <a:ext cx="3300871" cy="1504615"/>
            </a:xfrm>
            <a:custGeom>
              <a:rect b="b" l="l" r="r" t="t"/>
              <a:pathLst>
                <a:path extrusionOk="0" h="8203" w="17996">
                  <a:moveTo>
                    <a:pt x="17608" y="0"/>
                  </a:moveTo>
                  <a:lnTo>
                    <a:pt x="0" y="7265"/>
                  </a:lnTo>
                  <a:lnTo>
                    <a:pt x="387" y="8203"/>
                  </a:lnTo>
                  <a:lnTo>
                    <a:pt x="17995" y="938"/>
                  </a:lnTo>
                  <a:lnTo>
                    <a:pt x="1760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17"/>
            <p:cNvSpPr/>
            <p:nvPr/>
          </p:nvSpPr>
          <p:spPr>
            <a:xfrm>
              <a:off x="2591425" y="1932222"/>
              <a:ext cx="2210608" cy="986996"/>
            </a:xfrm>
            <a:custGeom>
              <a:rect b="b" l="l" r="r" t="t"/>
              <a:pathLst>
                <a:path extrusionOk="0" h="5381" w="12052">
                  <a:moveTo>
                    <a:pt x="11850" y="0"/>
                  </a:moveTo>
                  <a:lnTo>
                    <a:pt x="0" y="4890"/>
                  </a:lnTo>
                  <a:lnTo>
                    <a:pt x="203" y="5381"/>
                  </a:lnTo>
                  <a:lnTo>
                    <a:pt x="12052" y="491"/>
                  </a:lnTo>
                  <a:lnTo>
                    <a:pt x="1185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17"/>
            <p:cNvSpPr/>
            <p:nvPr/>
          </p:nvSpPr>
          <p:spPr>
            <a:xfrm>
              <a:off x="2662409" y="2173422"/>
              <a:ext cx="2042960" cy="917663"/>
            </a:xfrm>
            <a:custGeom>
              <a:rect b="b" l="l" r="r" t="t"/>
              <a:pathLst>
                <a:path extrusionOk="0" h="5003" w="11138">
                  <a:moveTo>
                    <a:pt x="10934" y="0"/>
                  </a:moveTo>
                  <a:lnTo>
                    <a:pt x="0" y="4512"/>
                  </a:lnTo>
                  <a:lnTo>
                    <a:pt x="202" y="5003"/>
                  </a:lnTo>
                  <a:lnTo>
                    <a:pt x="11137" y="491"/>
                  </a:lnTo>
                  <a:lnTo>
                    <a:pt x="1093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17"/>
            <p:cNvSpPr/>
            <p:nvPr/>
          </p:nvSpPr>
          <p:spPr>
            <a:xfrm>
              <a:off x="2733027" y="2408386"/>
              <a:ext cx="1890169" cy="854749"/>
            </a:xfrm>
            <a:custGeom>
              <a:rect b="b" l="l" r="r" t="t"/>
              <a:pathLst>
                <a:path extrusionOk="0" h="4660" w="10305">
                  <a:moveTo>
                    <a:pt x="10102" y="1"/>
                  </a:moveTo>
                  <a:lnTo>
                    <a:pt x="0" y="4169"/>
                  </a:lnTo>
                  <a:lnTo>
                    <a:pt x="203" y="4659"/>
                  </a:lnTo>
                  <a:lnTo>
                    <a:pt x="10304" y="491"/>
                  </a:lnTo>
                  <a:lnTo>
                    <a:pt x="1010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17"/>
            <p:cNvSpPr/>
            <p:nvPr/>
          </p:nvSpPr>
          <p:spPr>
            <a:xfrm>
              <a:off x="2908746" y="3150146"/>
              <a:ext cx="1124197" cy="538712"/>
            </a:xfrm>
            <a:custGeom>
              <a:rect b="b" l="l" r="r" t="t"/>
              <a:pathLst>
                <a:path extrusionOk="0" h="2937" w="6129">
                  <a:moveTo>
                    <a:pt x="5926" y="1"/>
                  </a:moveTo>
                  <a:lnTo>
                    <a:pt x="1" y="2446"/>
                  </a:lnTo>
                  <a:lnTo>
                    <a:pt x="203" y="2936"/>
                  </a:lnTo>
                  <a:lnTo>
                    <a:pt x="6128" y="491"/>
                  </a:lnTo>
                  <a:lnTo>
                    <a:pt x="592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17"/>
            <p:cNvSpPr/>
            <p:nvPr/>
          </p:nvSpPr>
          <p:spPr>
            <a:xfrm>
              <a:off x="4082466" y="2945997"/>
              <a:ext cx="446450" cy="258993"/>
            </a:xfrm>
            <a:custGeom>
              <a:rect b="b" l="l" r="r" t="t"/>
              <a:pathLst>
                <a:path extrusionOk="0" h="1412" w="2434">
                  <a:moveTo>
                    <a:pt x="2231" y="1"/>
                  </a:moveTo>
                  <a:lnTo>
                    <a:pt x="0" y="921"/>
                  </a:lnTo>
                  <a:lnTo>
                    <a:pt x="203" y="1411"/>
                  </a:lnTo>
                  <a:lnTo>
                    <a:pt x="2433" y="491"/>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17"/>
            <p:cNvSpPr/>
            <p:nvPr/>
          </p:nvSpPr>
          <p:spPr>
            <a:xfrm>
              <a:off x="2854819" y="3018999"/>
              <a:ext cx="1124197" cy="538528"/>
            </a:xfrm>
            <a:custGeom>
              <a:rect b="b" l="l" r="r" t="t"/>
              <a:pathLst>
                <a:path extrusionOk="0" h="2936" w="6129">
                  <a:moveTo>
                    <a:pt x="5925" y="0"/>
                  </a:moveTo>
                  <a:lnTo>
                    <a:pt x="0" y="2445"/>
                  </a:lnTo>
                  <a:lnTo>
                    <a:pt x="203" y="2936"/>
                  </a:lnTo>
                  <a:lnTo>
                    <a:pt x="6128" y="491"/>
                  </a:lnTo>
                  <a:lnTo>
                    <a:pt x="592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17"/>
            <p:cNvSpPr/>
            <p:nvPr/>
          </p:nvSpPr>
          <p:spPr>
            <a:xfrm>
              <a:off x="1783082" y="3136206"/>
              <a:ext cx="728921" cy="375466"/>
            </a:xfrm>
            <a:custGeom>
              <a:rect b="b" l="l" r="r" t="t"/>
              <a:pathLst>
                <a:path extrusionOk="0" h="2047" w="3974">
                  <a:moveTo>
                    <a:pt x="3772" y="0"/>
                  </a:moveTo>
                  <a:lnTo>
                    <a:pt x="0" y="1556"/>
                  </a:lnTo>
                  <a:lnTo>
                    <a:pt x="202" y="2046"/>
                  </a:lnTo>
                  <a:lnTo>
                    <a:pt x="3973" y="491"/>
                  </a:lnTo>
                  <a:lnTo>
                    <a:pt x="377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17"/>
            <p:cNvSpPr/>
            <p:nvPr/>
          </p:nvSpPr>
          <p:spPr>
            <a:xfrm>
              <a:off x="1729156" y="3005426"/>
              <a:ext cx="729104" cy="375282"/>
            </a:xfrm>
            <a:custGeom>
              <a:rect b="b" l="l" r="r" t="t"/>
              <a:pathLst>
                <a:path extrusionOk="0" h="2046" w="3975">
                  <a:moveTo>
                    <a:pt x="3771" y="1"/>
                  </a:moveTo>
                  <a:lnTo>
                    <a:pt x="0" y="1557"/>
                  </a:lnTo>
                  <a:lnTo>
                    <a:pt x="203" y="2046"/>
                  </a:lnTo>
                  <a:lnTo>
                    <a:pt x="3974" y="491"/>
                  </a:lnTo>
                  <a:lnTo>
                    <a:pt x="3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17"/>
            <p:cNvSpPr/>
            <p:nvPr/>
          </p:nvSpPr>
          <p:spPr>
            <a:xfrm>
              <a:off x="4600818" y="2517522"/>
              <a:ext cx="407565" cy="415452"/>
            </a:xfrm>
            <a:custGeom>
              <a:rect b="b" l="l" r="r" t="t"/>
              <a:pathLst>
                <a:path extrusionOk="0" h="2265" w="2222">
                  <a:moveTo>
                    <a:pt x="1742" y="0"/>
                  </a:moveTo>
                  <a:cubicBezTo>
                    <a:pt x="1723" y="0"/>
                    <a:pt x="1703" y="4"/>
                    <a:pt x="1683" y="12"/>
                  </a:cubicBezTo>
                  <a:cubicBezTo>
                    <a:pt x="1632" y="35"/>
                    <a:pt x="1592" y="73"/>
                    <a:pt x="1565" y="121"/>
                  </a:cubicBezTo>
                  <a:lnTo>
                    <a:pt x="1293" y="609"/>
                  </a:lnTo>
                  <a:lnTo>
                    <a:pt x="90" y="690"/>
                  </a:lnTo>
                  <a:cubicBezTo>
                    <a:pt x="69" y="692"/>
                    <a:pt x="51" y="703"/>
                    <a:pt x="40" y="721"/>
                  </a:cubicBezTo>
                  <a:lnTo>
                    <a:pt x="16" y="769"/>
                  </a:lnTo>
                  <a:cubicBezTo>
                    <a:pt x="1" y="799"/>
                    <a:pt x="21" y="835"/>
                    <a:pt x="54" y="839"/>
                  </a:cubicBezTo>
                  <a:lnTo>
                    <a:pt x="1107" y="936"/>
                  </a:lnTo>
                  <a:lnTo>
                    <a:pt x="759" y="1727"/>
                  </a:lnTo>
                  <a:lnTo>
                    <a:pt x="757" y="1727"/>
                  </a:lnTo>
                  <a:lnTo>
                    <a:pt x="743" y="1757"/>
                  </a:lnTo>
                  <a:lnTo>
                    <a:pt x="427" y="1820"/>
                  </a:lnTo>
                  <a:cubicBezTo>
                    <a:pt x="420" y="1821"/>
                    <a:pt x="412" y="1825"/>
                    <a:pt x="406" y="1831"/>
                  </a:cubicBezTo>
                  <a:lnTo>
                    <a:pt x="382" y="1889"/>
                  </a:lnTo>
                  <a:cubicBezTo>
                    <a:pt x="372" y="1913"/>
                    <a:pt x="389" y="1940"/>
                    <a:pt x="417" y="1942"/>
                  </a:cubicBezTo>
                  <a:lnTo>
                    <a:pt x="665" y="1954"/>
                  </a:lnTo>
                  <a:cubicBezTo>
                    <a:pt x="665" y="1954"/>
                    <a:pt x="671" y="1992"/>
                    <a:pt x="688" y="2025"/>
                  </a:cubicBezTo>
                  <a:cubicBezTo>
                    <a:pt x="702" y="2053"/>
                    <a:pt x="729" y="2069"/>
                    <a:pt x="758" y="2069"/>
                  </a:cubicBezTo>
                  <a:cubicBezTo>
                    <a:pt x="762" y="2069"/>
                    <a:pt x="766" y="2069"/>
                    <a:pt x="771" y="2068"/>
                  </a:cubicBezTo>
                  <a:cubicBezTo>
                    <a:pt x="808" y="2063"/>
                    <a:pt x="843" y="2049"/>
                    <a:pt x="843" y="2049"/>
                  </a:cubicBezTo>
                  <a:lnTo>
                    <a:pt x="991" y="2248"/>
                  </a:lnTo>
                  <a:cubicBezTo>
                    <a:pt x="999" y="2259"/>
                    <a:pt x="1011" y="2264"/>
                    <a:pt x="1023" y="2264"/>
                  </a:cubicBezTo>
                  <a:cubicBezTo>
                    <a:pt x="1035" y="2264"/>
                    <a:pt x="1048" y="2259"/>
                    <a:pt x="1055" y="2247"/>
                  </a:cubicBezTo>
                  <a:lnTo>
                    <a:pt x="1088" y="2196"/>
                  </a:lnTo>
                  <a:cubicBezTo>
                    <a:pt x="1090" y="2189"/>
                    <a:pt x="1090" y="2180"/>
                    <a:pt x="1086" y="2173"/>
                  </a:cubicBezTo>
                  <a:lnTo>
                    <a:pt x="960" y="1875"/>
                  </a:lnTo>
                  <a:lnTo>
                    <a:pt x="978" y="1847"/>
                  </a:lnTo>
                  <a:lnTo>
                    <a:pt x="976" y="1844"/>
                  </a:lnTo>
                  <a:lnTo>
                    <a:pt x="1439" y="1113"/>
                  </a:lnTo>
                  <a:lnTo>
                    <a:pt x="2109" y="1933"/>
                  </a:lnTo>
                  <a:cubicBezTo>
                    <a:pt x="2118" y="1945"/>
                    <a:pt x="2132" y="1950"/>
                    <a:pt x="2145" y="1950"/>
                  </a:cubicBezTo>
                  <a:cubicBezTo>
                    <a:pt x="2162" y="1950"/>
                    <a:pt x="2178" y="1942"/>
                    <a:pt x="2186" y="1926"/>
                  </a:cubicBezTo>
                  <a:lnTo>
                    <a:pt x="2213" y="1879"/>
                  </a:lnTo>
                  <a:cubicBezTo>
                    <a:pt x="2222" y="1860"/>
                    <a:pt x="2222" y="1838"/>
                    <a:pt x="2211" y="1820"/>
                  </a:cubicBezTo>
                  <a:lnTo>
                    <a:pt x="1609" y="777"/>
                  </a:lnTo>
                  <a:lnTo>
                    <a:pt x="1864" y="275"/>
                  </a:lnTo>
                  <a:cubicBezTo>
                    <a:pt x="1888" y="229"/>
                    <a:pt x="1895" y="175"/>
                    <a:pt x="1887" y="125"/>
                  </a:cubicBezTo>
                  <a:lnTo>
                    <a:pt x="1886" y="120"/>
                  </a:lnTo>
                  <a:cubicBezTo>
                    <a:pt x="1873" y="47"/>
                    <a:pt x="1810" y="0"/>
                    <a:pt x="17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17"/>
            <p:cNvSpPr/>
            <p:nvPr/>
          </p:nvSpPr>
          <p:spPr>
            <a:xfrm>
              <a:off x="4913369" y="2689206"/>
              <a:ext cx="26413" cy="24762"/>
            </a:xfrm>
            <a:custGeom>
              <a:rect b="b" l="l" r="r" t="t"/>
              <a:pathLst>
                <a:path extrusionOk="0" h="135" w="144">
                  <a:moveTo>
                    <a:pt x="86" y="1"/>
                  </a:moveTo>
                  <a:lnTo>
                    <a:pt x="22" y="42"/>
                  </a:lnTo>
                  <a:cubicBezTo>
                    <a:pt x="3" y="54"/>
                    <a:pt x="1" y="84"/>
                    <a:pt x="17" y="107"/>
                  </a:cubicBezTo>
                  <a:cubicBezTo>
                    <a:pt x="27" y="125"/>
                    <a:pt x="44" y="134"/>
                    <a:pt x="61" y="134"/>
                  </a:cubicBezTo>
                  <a:cubicBezTo>
                    <a:pt x="67" y="134"/>
                    <a:pt x="74" y="133"/>
                    <a:pt x="79" y="130"/>
                  </a:cubicBezTo>
                  <a:lnTo>
                    <a:pt x="143" y="89"/>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17"/>
            <p:cNvSpPr/>
            <p:nvPr/>
          </p:nvSpPr>
          <p:spPr>
            <a:xfrm>
              <a:off x="4945468" y="2744783"/>
              <a:ext cx="26229" cy="24762"/>
            </a:xfrm>
            <a:custGeom>
              <a:rect b="b" l="l" r="r" t="t"/>
              <a:pathLst>
                <a:path extrusionOk="0" h="135" w="143">
                  <a:moveTo>
                    <a:pt x="86" y="1"/>
                  </a:moveTo>
                  <a:lnTo>
                    <a:pt x="22" y="42"/>
                  </a:lnTo>
                  <a:cubicBezTo>
                    <a:pt x="3" y="54"/>
                    <a:pt x="0" y="83"/>
                    <a:pt x="16" y="107"/>
                  </a:cubicBezTo>
                  <a:cubicBezTo>
                    <a:pt x="28" y="124"/>
                    <a:pt x="46" y="134"/>
                    <a:pt x="61" y="134"/>
                  </a:cubicBezTo>
                  <a:cubicBezTo>
                    <a:pt x="67" y="134"/>
                    <a:pt x="73" y="133"/>
                    <a:pt x="78" y="130"/>
                  </a:cubicBezTo>
                  <a:lnTo>
                    <a:pt x="142" y="88"/>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17"/>
            <p:cNvSpPr/>
            <p:nvPr/>
          </p:nvSpPr>
          <p:spPr>
            <a:xfrm>
              <a:off x="4752691" y="2619505"/>
              <a:ext cx="19443" cy="21644"/>
            </a:xfrm>
            <a:custGeom>
              <a:rect b="b" l="l" r="r" t="t"/>
              <a:pathLst>
                <a:path extrusionOk="0" h="118" w="106">
                  <a:moveTo>
                    <a:pt x="105" y="0"/>
                  </a:moveTo>
                  <a:lnTo>
                    <a:pt x="0" y="1"/>
                  </a:lnTo>
                  <a:lnTo>
                    <a:pt x="2" y="77"/>
                  </a:lnTo>
                  <a:cubicBezTo>
                    <a:pt x="2" y="101"/>
                    <a:pt x="23" y="117"/>
                    <a:pt x="52" y="117"/>
                  </a:cubicBezTo>
                  <a:cubicBezTo>
                    <a:pt x="53" y="117"/>
                    <a:pt x="54" y="117"/>
                    <a:pt x="54" y="117"/>
                  </a:cubicBezTo>
                  <a:cubicBezTo>
                    <a:pt x="83" y="117"/>
                    <a:pt x="106" y="98"/>
                    <a:pt x="106" y="76"/>
                  </a:cubicBezTo>
                  <a:lnTo>
                    <a:pt x="1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17"/>
            <p:cNvSpPr/>
            <p:nvPr/>
          </p:nvSpPr>
          <p:spPr>
            <a:xfrm>
              <a:off x="4688677" y="2623724"/>
              <a:ext cx="19443" cy="21644"/>
            </a:xfrm>
            <a:custGeom>
              <a:rect b="b" l="l" r="r" t="t"/>
              <a:pathLst>
                <a:path extrusionOk="0" h="118" w="106">
                  <a:moveTo>
                    <a:pt x="104" y="1"/>
                  </a:moveTo>
                  <a:lnTo>
                    <a:pt x="0" y="2"/>
                  </a:lnTo>
                  <a:lnTo>
                    <a:pt x="2" y="78"/>
                  </a:lnTo>
                  <a:cubicBezTo>
                    <a:pt x="0" y="101"/>
                    <a:pt x="24" y="118"/>
                    <a:pt x="51" y="118"/>
                  </a:cubicBezTo>
                  <a:cubicBezTo>
                    <a:pt x="52" y="118"/>
                    <a:pt x="53" y="118"/>
                    <a:pt x="54" y="118"/>
                  </a:cubicBezTo>
                  <a:cubicBezTo>
                    <a:pt x="84" y="118"/>
                    <a:pt x="106" y="100"/>
                    <a:pt x="106" y="76"/>
                  </a:cubicBezTo>
                  <a:lnTo>
                    <a:pt x="1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17"/>
            <p:cNvSpPr/>
            <p:nvPr/>
          </p:nvSpPr>
          <p:spPr>
            <a:xfrm>
              <a:off x="1974942" y="3363833"/>
              <a:ext cx="647848" cy="647848"/>
            </a:xfrm>
            <a:custGeom>
              <a:rect b="b" l="l" r="r" t="t"/>
              <a:pathLst>
                <a:path extrusionOk="0" h="3532" w="3532">
                  <a:moveTo>
                    <a:pt x="2501" y="0"/>
                  </a:moveTo>
                  <a:lnTo>
                    <a:pt x="0" y="1031"/>
                  </a:lnTo>
                  <a:lnTo>
                    <a:pt x="1033" y="3532"/>
                  </a:lnTo>
                  <a:lnTo>
                    <a:pt x="3532" y="2499"/>
                  </a:lnTo>
                  <a:lnTo>
                    <a:pt x="25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17"/>
            <p:cNvSpPr/>
            <p:nvPr/>
          </p:nvSpPr>
          <p:spPr>
            <a:xfrm>
              <a:off x="1691187" y="424307"/>
              <a:ext cx="3142761" cy="3458248"/>
            </a:xfrm>
            <a:custGeom>
              <a:rect b="b" l="l" r="r" t="t"/>
              <a:pathLst>
                <a:path extrusionOk="0" h="18854" w="17134">
                  <a:moveTo>
                    <a:pt x="12099" y="1"/>
                  </a:moveTo>
                  <a:lnTo>
                    <a:pt x="0" y="14714"/>
                  </a:lnTo>
                  <a:lnTo>
                    <a:pt x="5034" y="18854"/>
                  </a:lnTo>
                  <a:lnTo>
                    <a:pt x="17134" y="4141"/>
                  </a:lnTo>
                  <a:lnTo>
                    <a:pt x="1209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17"/>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17"/>
            <p:cNvSpPr/>
            <p:nvPr/>
          </p:nvSpPr>
          <p:spPr>
            <a:xfrm>
              <a:off x="2436066" y="560774"/>
              <a:ext cx="1568813" cy="1878063"/>
            </a:xfrm>
            <a:custGeom>
              <a:rect b="b" l="l" r="r" t="t"/>
              <a:pathLst>
                <a:path extrusionOk="0" h="10239" w="8553">
                  <a:moveTo>
                    <a:pt x="8143" y="1"/>
                  </a:moveTo>
                  <a:lnTo>
                    <a:pt x="1" y="9902"/>
                  </a:lnTo>
                  <a:lnTo>
                    <a:pt x="411" y="10239"/>
                  </a:lnTo>
                  <a:lnTo>
                    <a:pt x="8553" y="338"/>
                  </a:lnTo>
                  <a:lnTo>
                    <a:pt x="814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17"/>
            <p:cNvSpPr/>
            <p:nvPr/>
          </p:nvSpPr>
          <p:spPr>
            <a:xfrm>
              <a:off x="2579869" y="819216"/>
              <a:ext cx="1453440" cy="1737745"/>
            </a:xfrm>
            <a:custGeom>
              <a:rect b="b" l="l" r="r" t="t"/>
              <a:pathLst>
                <a:path extrusionOk="0" h="9474" w="7924">
                  <a:moveTo>
                    <a:pt x="7514" y="0"/>
                  </a:moveTo>
                  <a:lnTo>
                    <a:pt x="0" y="9137"/>
                  </a:lnTo>
                  <a:lnTo>
                    <a:pt x="410" y="9474"/>
                  </a:lnTo>
                  <a:lnTo>
                    <a:pt x="7923" y="337"/>
                  </a:lnTo>
                  <a:lnTo>
                    <a:pt x="751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17"/>
            <p:cNvSpPr/>
            <p:nvPr/>
          </p:nvSpPr>
          <p:spPr>
            <a:xfrm>
              <a:off x="2723489" y="1065185"/>
              <a:ext cx="1348522" cy="1610083"/>
            </a:xfrm>
            <a:custGeom>
              <a:rect b="b" l="l" r="r" t="t"/>
              <a:pathLst>
                <a:path extrusionOk="0" h="8778" w="7352">
                  <a:moveTo>
                    <a:pt x="6942" y="1"/>
                  </a:moveTo>
                  <a:lnTo>
                    <a:pt x="1" y="8441"/>
                  </a:lnTo>
                  <a:lnTo>
                    <a:pt x="410" y="8778"/>
                  </a:lnTo>
                  <a:lnTo>
                    <a:pt x="7352" y="338"/>
                  </a:lnTo>
                  <a:lnTo>
                    <a:pt x="694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17"/>
            <p:cNvSpPr/>
            <p:nvPr/>
          </p:nvSpPr>
          <p:spPr>
            <a:xfrm>
              <a:off x="3079328" y="1997520"/>
              <a:ext cx="822100" cy="969938"/>
            </a:xfrm>
            <a:custGeom>
              <a:rect b="b" l="l" r="r" t="t"/>
              <a:pathLst>
                <a:path extrusionOk="0" h="5288" w="4482">
                  <a:moveTo>
                    <a:pt x="4071" y="1"/>
                  </a:moveTo>
                  <a:lnTo>
                    <a:pt x="0" y="4951"/>
                  </a:lnTo>
                  <a:lnTo>
                    <a:pt x="410" y="5288"/>
                  </a:lnTo>
                  <a:lnTo>
                    <a:pt x="4482" y="337"/>
                  </a:lnTo>
                  <a:lnTo>
                    <a:pt x="40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17"/>
            <p:cNvSpPr/>
            <p:nvPr/>
          </p:nvSpPr>
          <p:spPr>
            <a:xfrm>
              <a:off x="3886204" y="1581885"/>
              <a:ext cx="356757" cy="404080"/>
            </a:xfrm>
            <a:custGeom>
              <a:rect b="b" l="l" r="r" t="t"/>
              <a:pathLst>
                <a:path extrusionOk="0" h="2203" w="1945">
                  <a:moveTo>
                    <a:pt x="1534" y="1"/>
                  </a:moveTo>
                  <a:lnTo>
                    <a:pt x="1" y="1866"/>
                  </a:lnTo>
                  <a:lnTo>
                    <a:pt x="411" y="2203"/>
                  </a:lnTo>
                  <a:lnTo>
                    <a:pt x="1944" y="338"/>
                  </a:lnTo>
                  <a:lnTo>
                    <a:pt x="15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17"/>
            <p:cNvSpPr/>
            <p:nvPr/>
          </p:nvSpPr>
          <p:spPr>
            <a:xfrm>
              <a:off x="2969825" y="1907643"/>
              <a:ext cx="822100" cy="969938"/>
            </a:xfrm>
            <a:custGeom>
              <a:rect b="b" l="l" r="r" t="t"/>
              <a:pathLst>
                <a:path extrusionOk="0" h="5288" w="4482">
                  <a:moveTo>
                    <a:pt x="4071" y="0"/>
                  </a:moveTo>
                  <a:lnTo>
                    <a:pt x="0" y="4951"/>
                  </a:lnTo>
                  <a:lnTo>
                    <a:pt x="410" y="5287"/>
                  </a:lnTo>
                  <a:lnTo>
                    <a:pt x="4482" y="337"/>
                  </a:lnTo>
                  <a:lnTo>
                    <a:pt x="40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17"/>
            <p:cNvSpPr/>
            <p:nvPr/>
          </p:nvSpPr>
          <p:spPr>
            <a:xfrm>
              <a:off x="2003923" y="2701495"/>
              <a:ext cx="550451" cy="639961"/>
            </a:xfrm>
            <a:custGeom>
              <a:rect b="b" l="l" r="r" t="t"/>
              <a:pathLst>
                <a:path extrusionOk="0" h="3489" w="3001">
                  <a:moveTo>
                    <a:pt x="2591" y="1"/>
                  </a:moveTo>
                  <a:lnTo>
                    <a:pt x="0" y="3152"/>
                  </a:lnTo>
                  <a:lnTo>
                    <a:pt x="410" y="3489"/>
                  </a:lnTo>
                  <a:lnTo>
                    <a:pt x="3001" y="338"/>
                  </a:lnTo>
                  <a:lnTo>
                    <a:pt x="259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17"/>
            <p:cNvSpPr/>
            <p:nvPr/>
          </p:nvSpPr>
          <p:spPr>
            <a:xfrm>
              <a:off x="1894419" y="2611618"/>
              <a:ext cx="550451" cy="639961"/>
            </a:xfrm>
            <a:custGeom>
              <a:rect b="b" l="l" r="r" t="t"/>
              <a:pathLst>
                <a:path extrusionOk="0" h="3489" w="3001">
                  <a:moveTo>
                    <a:pt x="2591" y="0"/>
                  </a:moveTo>
                  <a:lnTo>
                    <a:pt x="0" y="3151"/>
                  </a:lnTo>
                  <a:lnTo>
                    <a:pt x="410" y="3488"/>
                  </a:lnTo>
                  <a:lnTo>
                    <a:pt x="3001" y="337"/>
                  </a:lnTo>
                  <a:lnTo>
                    <a:pt x="259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17"/>
            <p:cNvSpPr/>
            <p:nvPr/>
          </p:nvSpPr>
          <p:spPr>
            <a:xfrm>
              <a:off x="4128505" y="999703"/>
              <a:ext cx="452320" cy="432510"/>
            </a:xfrm>
            <a:custGeom>
              <a:rect b="b" l="l" r="r" t="t"/>
              <a:pathLst>
                <a:path extrusionOk="0" h="2358" w="2466">
                  <a:moveTo>
                    <a:pt x="1230" y="0"/>
                  </a:moveTo>
                  <a:cubicBezTo>
                    <a:pt x="1187" y="0"/>
                    <a:pt x="1144" y="19"/>
                    <a:pt x="1115" y="56"/>
                  </a:cubicBezTo>
                  <a:cubicBezTo>
                    <a:pt x="1082" y="100"/>
                    <a:pt x="1062" y="153"/>
                    <a:pt x="1062" y="207"/>
                  </a:cubicBezTo>
                  <a:lnTo>
                    <a:pt x="1053" y="766"/>
                  </a:lnTo>
                  <a:lnTo>
                    <a:pt x="32" y="1406"/>
                  </a:lnTo>
                  <a:cubicBezTo>
                    <a:pt x="15" y="1417"/>
                    <a:pt x="3" y="1437"/>
                    <a:pt x="1" y="1456"/>
                  </a:cubicBezTo>
                  <a:lnTo>
                    <a:pt x="3" y="1509"/>
                  </a:lnTo>
                  <a:cubicBezTo>
                    <a:pt x="4" y="1536"/>
                    <a:pt x="25" y="1556"/>
                    <a:pt x="50" y="1556"/>
                  </a:cubicBezTo>
                  <a:cubicBezTo>
                    <a:pt x="56" y="1556"/>
                    <a:pt x="63" y="1555"/>
                    <a:pt x="69" y="1552"/>
                  </a:cubicBezTo>
                  <a:lnTo>
                    <a:pt x="1044" y="1141"/>
                  </a:lnTo>
                  <a:lnTo>
                    <a:pt x="1110" y="2004"/>
                  </a:lnTo>
                  <a:lnTo>
                    <a:pt x="1108" y="2005"/>
                  </a:lnTo>
                  <a:lnTo>
                    <a:pt x="1110" y="2037"/>
                  </a:lnTo>
                  <a:lnTo>
                    <a:pt x="861" y="2242"/>
                  </a:lnTo>
                  <a:cubicBezTo>
                    <a:pt x="854" y="2247"/>
                    <a:pt x="851" y="2254"/>
                    <a:pt x="847" y="2261"/>
                  </a:cubicBezTo>
                  <a:lnTo>
                    <a:pt x="854" y="2323"/>
                  </a:lnTo>
                  <a:cubicBezTo>
                    <a:pt x="856" y="2343"/>
                    <a:pt x="873" y="2358"/>
                    <a:pt x="892" y="2358"/>
                  </a:cubicBezTo>
                  <a:cubicBezTo>
                    <a:pt x="898" y="2358"/>
                    <a:pt x="904" y="2356"/>
                    <a:pt x="909" y="2354"/>
                  </a:cubicBezTo>
                  <a:lnTo>
                    <a:pt x="1134" y="2247"/>
                  </a:lnTo>
                  <a:cubicBezTo>
                    <a:pt x="1134" y="2247"/>
                    <a:pt x="1158" y="2277"/>
                    <a:pt x="1189" y="2298"/>
                  </a:cubicBezTo>
                  <a:cubicBezTo>
                    <a:pt x="1202" y="2308"/>
                    <a:pt x="1218" y="2314"/>
                    <a:pt x="1234" y="2314"/>
                  </a:cubicBezTo>
                  <a:cubicBezTo>
                    <a:pt x="1250" y="2314"/>
                    <a:pt x="1266" y="2308"/>
                    <a:pt x="1280" y="2298"/>
                  </a:cubicBezTo>
                  <a:cubicBezTo>
                    <a:pt x="1311" y="2276"/>
                    <a:pt x="1336" y="2247"/>
                    <a:pt x="1336" y="2247"/>
                  </a:cubicBezTo>
                  <a:lnTo>
                    <a:pt x="1561" y="2352"/>
                  </a:lnTo>
                  <a:cubicBezTo>
                    <a:pt x="1566" y="2355"/>
                    <a:pt x="1571" y="2356"/>
                    <a:pt x="1577" y="2356"/>
                  </a:cubicBezTo>
                  <a:cubicBezTo>
                    <a:pt x="1596" y="2356"/>
                    <a:pt x="1613" y="2340"/>
                    <a:pt x="1615" y="2320"/>
                  </a:cubicBezTo>
                  <a:lnTo>
                    <a:pt x="1620" y="2259"/>
                  </a:lnTo>
                  <a:cubicBezTo>
                    <a:pt x="1618" y="2250"/>
                    <a:pt x="1614" y="2244"/>
                    <a:pt x="1608" y="2239"/>
                  </a:cubicBezTo>
                  <a:lnTo>
                    <a:pt x="1357" y="2036"/>
                  </a:lnTo>
                  <a:lnTo>
                    <a:pt x="1359" y="2004"/>
                  </a:lnTo>
                  <a:lnTo>
                    <a:pt x="1357" y="2002"/>
                  </a:lnTo>
                  <a:lnTo>
                    <a:pt x="1422" y="1139"/>
                  </a:lnTo>
                  <a:lnTo>
                    <a:pt x="2398" y="1546"/>
                  </a:lnTo>
                  <a:cubicBezTo>
                    <a:pt x="2404" y="1548"/>
                    <a:pt x="2410" y="1550"/>
                    <a:pt x="2416" y="1550"/>
                  </a:cubicBezTo>
                  <a:cubicBezTo>
                    <a:pt x="2441" y="1550"/>
                    <a:pt x="2463" y="1529"/>
                    <a:pt x="2464" y="1503"/>
                  </a:cubicBezTo>
                  <a:lnTo>
                    <a:pt x="2466" y="1450"/>
                  </a:lnTo>
                  <a:cubicBezTo>
                    <a:pt x="2464" y="1428"/>
                    <a:pt x="2452" y="1410"/>
                    <a:pt x="2435" y="1399"/>
                  </a:cubicBezTo>
                  <a:lnTo>
                    <a:pt x="1411" y="765"/>
                  </a:lnTo>
                  <a:lnTo>
                    <a:pt x="1400" y="201"/>
                  </a:lnTo>
                  <a:cubicBezTo>
                    <a:pt x="1398" y="149"/>
                    <a:pt x="1380" y="100"/>
                    <a:pt x="1348" y="59"/>
                  </a:cubicBezTo>
                  <a:lnTo>
                    <a:pt x="1344" y="56"/>
                  </a:lnTo>
                  <a:cubicBezTo>
                    <a:pt x="1315" y="19"/>
                    <a:pt x="1273" y="0"/>
                    <a:pt x="12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17"/>
            <p:cNvSpPr/>
            <p:nvPr/>
          </p:nvSpPr>
          <p:spPr>
            <a:xfrm>
              <a:off x="4421797" y="1149926"/>
              <a:ext cx="25679" cy="24762"/>
            </a:xfrm>
            <a:custGeom>
              <a:rect b="b" l="l" r="r" t="t"/>
              <a:pathLst>
                <a:path extrusionOk="0" h="135" w="140">
                  <a:moveTo>
                    <a:pt x="48" y="0"/>
                  </a:moveTo>
                  <a:lnTo>
                    <a:pt x="11" y="67"/>
                  </a:lnTo>
                  <a:cubicBezTo>
                    <a:pt x="0" y="86"/>
                    <a:pt x="12" y="113"/>
                    <a:pt x="37" y="127"/>
                  </a:cubicBezTo>
                  <a:cubicBezTo>
                    <a:pt x="47" y="132"/>
                    <a:pt x="58" y="135"/>
                    <a:pt x="68" y="135"/>
                  </a:cubicBezTo>
                  <a:cubicBezTo>
                    <a:pt x="83" y="135"/>
                    <a:pt x="97" y="129"/>
                    <a:pt x="105" y="118"/>
                  </a:cubicBezTo>
                  <a:lnTo>
                    <a:pt x="140" y="51"/>
                  </a:lnTo>
                  <a:lnTo>
                    <a:pt x="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17"/>
            <p:cNvSpPr/>
            <p:nvPr/>
          </p:nvSpPr>
          <p:spPr>
            <a:xfrm>
              <a:off x="4476274" y="1183859"/>
              <a:ext cx="25863" cy="24762"/>
            </a:xfrm>
            <a:custGeom>
              <a:rect b="b" l="l" r="r" t="t"/>
              <a:pathLst>
                <a:path extrusionOk="0" h="135" w="141">
                  <a:moveTo>
                    <a:pt x="48" y="1"/>
                  </a:moveTo>
                  <a:lnTo>
                    <a:pt x="11" y="67"/>
                  </a:lnTo>
                  <a:cubicBezTo>
                    <a:pt x="1" y="86"/>
                    <a:pt x="12" y="114"/>
                    <a:pt x="38" y="127"/>
                  </a:cubicBezTo>
                  <a:cubicBezTo>
                    <a:pt x="48" y="132"/>
                    <a:pt x="59" y="135"/>
                    <a:pt x="69" y="135"/>
                  </a:cubicBezTo>
                  <a:cubicBezTo>
                    <a:pt x="84" y="135"/>
                    <a:pt x="96" y="129"/>
                    <a:pt x="103" y="118"/>
                  </a:cubicBezTo>
                  <a:lnTo>
                    <a:pt x="140" y="51"/>
                  </a:lnTo>
                  <a:lnTo>
                    <a:pt x="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17"/>
            <p:cNvSpPr/>
            <p:nvPr/>
          </p:nvSpPr>
          <p:spPr>
            <a:xfrm>
              <a:off x="4242594" y="1162582"/>
              <a:ext cx="25496" cy="24945"/>
            </a:xfrm>
            <a:custGeom>
              <a:rect b="b" l="l" r="r" t="t"/>
              <a:pathLst>
                <a:path extrusionOk="0" h="136" w="139">
                  <a:moveTo>
                    <a:pt x="91" y="1"/>
                  </a:moveTo>
                  <a:lnTo>
                    <a:pt x="0" y="51"/>
                  </a:lnTo>
                  <a:lnTo>
                    <a:pt x="38" y="118"/>
                  </a:lnTo>
                  <a:cubicBezTo>
                    <a:pt x="44" y="129"/>
                    <a:pt x="57" y="135"/>
                    <a:pt x="72" y="135"/>
                  </a:cubicBezTo>
                  <a:cubicBezTo>
                    <a:pt x="81" y="135"/>
                    <a:pt x="92" y="133"/>
                    <a:pt x="102" y="128"/>
                  </a:cubicBezTo>
                  <a:cubicBezTo>
                    <a:pt x="127" y="113"/>
                    <a:pt x="139" y="86"/>
                    <a:pt x="128" y="67"/>
                  </a:cubicBezTo>
                  <a:lnTo>
                    <a:pt x="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17"/>
            <p:cNvSpPr/>
            <p:nvPr/>
          </p:nvSpPr>
          <p:spPr>
            <a:xfrm>
              <a:off x="4187934" y="1196699"/>
              <a:ext cx="25679" cy="24945"/>
            </a:xfrm>
            <a:custGeom>
              <a:rect b="b" l="l" r="r" t="t"/>
              <a:pathLst>
                <a:path extrusionOk="0" h="136" w="140">
                  <a:moveTo>
                    <a:pt x="92" y="0"/>
                  </a:moveTo>
                  <a:lnTo>
                    <a:pt x="1" y="50"/>
                  </a:lnTo>
                  <a:lnTo>
                    <a:pt x="38" y="118"/>
                  </a:lnTo>
                  <a:cubicBezTo>
                    <a:pt x="44" y="129"/>
                    <a:pt x="56" y="135"/>
                    <a:pt x="71" y="135"/>
                  </a:cubicBezTo>
                  <a:cubicBezTo>
                    <a:pt x="81" y="135"/>
                    <a:pt x="92" y="132"/>
                    <a:pt x="102" y="126"/>
                  </a:cubicBezTo>
                  <a:cubicBezTo>
                    <a:pt x="128" y="112"/>
                    <a:pt x="140" y="86"/>
                    <a:pt x="129" y="66"/>
                  </a:cubicBezTo>
                  <a:lnTo>
                    <a:pt x="9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17"/>
            <p:cNvSpPr/>
            <p:nvPr/>
          </p:nvSpPr>
          <p:spPr>
            <a:xfrm>
              <a:off x="2234485" y="2922702"/>
              <a:ext cx="698289" cy="698473"/>
            </a:xfrm>
            <a:custGeom>
              <a:rect b="b" l="l" r="r" t="t"/>
              <a:pathLst>
                <a:path extrusionOk="0" h="3808" w="3807">
                  <a:moveTo>
                    <a:pt x="1718" y="1"/>
                  </a:moveTo>
                  <a:lnTo>
                    <a:pt x="0" y="2090"/>
                  </a:lnTo>
                  <a:lnTo>
                    <a:pt x="2089" y="3807"/>
                  </a:lnTo>
                  <a:lnTo>
                    <a:pt x="3807" y="1719"/>
                  </a:lnTo>
                  <a:lnTo>
                    <a:pt x="171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17"/>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9" name="Google Shape;1059;p17"/>
          <p:cNvSpPr txBox="1"/>
          <p:nvPr>
            <p:ph type="title"/>
          </p:nvPr>
        </p:nvSpPr>
        <p:spPr>
          <a:xfrm>
            <a:off x="720000" y="2300165"/>
            <a:ext cx="5362500" cy="971700"/>
          </a:xfrm>
          <a:prstGeom prst="rect">
            <a:avLst/>
          </a:prstGeom>
        </p:spPr>
        <p:txBody>
          <a:bodyPr anchorCtr="0" anchor="ctr" bIns="91425" lIns="91425" spcFirstLastPara="1" rIns="91425" wrap="square" tIns="91425">
            <a:noAutofit/>
          </a:bodyPr>
          <a:lstStyle>
            <a:lvl1pPr lvl="0" rtl="0">
              <a:lnSpc>
                <a:spcPct val="90000"/>
              </a:lnSpc>
              <a:spcBef>
                <a:spcPts val="0"/>
              </a:spcBef>
              <a:spcAft>
                <a:spcPts val="0"/>
              </a:spcAft>
              <a:buSzPts val="3600"/>
              <a:buNone/>
              <a:defRPr sz="6000">
                <a:solidFill>
                  <a:schemeClr val="dk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060" name="Google Shape;1060;p17"/>
          <p:cNvSpPr txBox="1"/>
          <p:nvPr>
            <p:ph hasCustomPrompt="1" idx="2" type="title"/>
          </p:nvPr>
        </p:nvSpPr>
        <p:spPr>
          <a:xfrm>
            <a:off x="720000" y="1353538"/>
            <a:ext cx="1388100" cy="10332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061" name="Google Shape;1061;p17"/>
          <p:cNvSpPr txBox="1"/>
          <p:nvPr>
            <p:ph idx="1" type="subTitle"/>
          </p:nvPr>
        </p:nvSpPr>
        <p:spPr>
          <a:xfrm>
            <a:off x="720000" y="3220550"/>
            <a:ext cx="5362500" cy="41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062" name="Google Shape;1062;p17"/>
          <p:cNvGrpSpPr/>
          <p:nvPr/>
        </p:nvGrpSpPr>
        <p:grpSpPr>
          <a:xfrm>
            <a:off x="-363856" y="-488517"/>
            <a:ext cx="1231151" cy="1139054"/>
            <a:chOff x="940201" y="467822"/>
            <a:chExt cx="4254149" cy="3935914"/>
          </a:xfrm>
        </p:grpSpPr>
        <p:sp>
          <p:nvSpPr>
            <p:cNvPr id="1063" name="Google Shape;1063;p17"/>
            <p:cNvSpPr/>
            <p:nvPr/>
          </p:nvSpPr>
          <p:spPr>
            <a:xfrm>
              <a:off x="940201" y="467822"/>
              <a:ext cx="4254149" cy="3935914"/>
            </a:xfrm>
            <a:custGeom>
              <a:rect b="b" l="l" r="r" t="t"/>
              <a:pathLst>
                <a:path extrusionOk="0" h="20522" w="22181">
                  <a:moveTo>
                    <a:pt x="17086" y="684"/>
                  </a:moveTo>
                  <a:cubicBezTo>
                    <a:pt x="17230" y="684"/>
                    <a:pt x="17376" y="723"/>
                    <a:pt x="17508" y="803"/>
                  </a:cubicBezTo>
                  <a:cubicBezTo>
                    <a:pt x="17888" y="1037"/>
                    <a:pt x="18006" y="1534"/>
                    <a:pt x="17773" y="1915"/>
                  </a:cubicBezTo>
                  <a:cubicBezTo>
                    <a:pt x="17621" y="2163"/>
                    <a:pt x="17356" y="2300"/>
                    <a:pt x="17084" y="2300"/>
                  </a:cubicBezTo>
                  <a:cubicBezTo>
                    <a:pt x="16940" y="2300"/>
                    <a:pt x="16794" y="2262"/>
                    <a:pt x="16662" y="2181"/>
                  </a:cubicBezTo>
                  <a:cubicBezTo>
                    <a:pt x="16282" y="1946"/>
                    <a:pt x="16162" y="1448"/>
                    <a:pt x="16396" y="1069"/>
                  </a:cubicBezTo>
                  <a:cubicBezTo>
                    <a:pt x="16549" y="821"/>
                    <a:pt x="16814" y="684"/>
                    <a:pt x="17086" y="684"/>
                  </a:cubicBezTo>
                  <a:close/>
                  <a:moveTo>
                    <a:pt x="17085" y="0"/>
                  </a:moveTo>
                  <a:cubicBezTo>
                    <a:pt x="16585" y="0"/>
                    <a:pt x="16096" y="253"/>
                    <a:pt x="15814" y="711"/>
                  </a:cubicBezTo>
                  <a:cubicBezTo>
                    <a:pt x="15563" y="1121"/>
                    <a:pt x="15534" y="1603"/>
                    <a:pt x="15693" y="2022"/>
                  </a:cubicBezTo>
                  <a:cubicBezTo>
                    <a:pt x="14261" y="1278"/>
                    <a:pt x="12717" y="922"/>
                    <a:pt x="11190" y="922"/>
                  </a:cubicBezTo>
                  <a:cubicBezTo>
                    <a:pt x="7899" y="922"/>
                    <a:pt x="4686" y="2578"/>
                    <a:pt x="2835" y="5587"/>
                  </a:cubicBezTo>
                  <a:cubicBezTo>
                    <a:pt x="1" y="10198"/>
                    <a:pt x="1440" y="16234"/>
                    <a:pt x="6052" y="19068"/>
                  </a:cubicBezTo>
                  <a:cubicBezTo>
                    <a:pt x="7653" y="20052"/>
                    <a:pt x="9425" y="20521"/>
                    <a:pt x="11176" y="20521"/>
                  </a:cubicBezTo>
                  <a:cubicBezTo>
                    <a:pt x="14468" y="20521"/>
                    <a:pt x="17682" y="18863"/>
                    <a:pt x="19532" y="15852"/>
                  </a:cubicBezTo>
                  <a:cubicBezTo>
                    <a:pt x="22181" y="11549"/>
                    <a:pt x="21099" y="6000"/>
                    <a:pt x="17190" y="2976"/>
                  </a:cubicBezTo>
                  <a:cubicBezTo>
                    <a:pt x="17652" y="2943"/>
                    <a:pt x="18092" y="2696"/>
                    <a:pt x="18353" y="2272"/>
                  </a:cubicBezTo>
                  <a:cubicBezTo>
                    <a:pt x="18784" y="1570"/>
                    <a:pt x="18565" y="653"/>
                    <a:pt x="17863" y="221"/>
                  </a:cubicBezTo>
                  <a:cubicBezTo>
                    <a:pt x="17620" y="72"/>
                    <a:pt x="17351" y="0"/>
                    <a:pt x="170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17"/>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17"/>
            <p:cNvSpPr/>
            <p:nvPr/>
          </p:nvSpPr>
          <p:spPr>
            <a:xfrm>
              <a:off x="1485656" y="958233"/>
              <a:ext cx="2913136" cy="2428445"/>
            </a:xfrm>
            <a:custGeom>
              <a:rect b="b" l="l" r="r" t="t"/>
              <a:pathLst>
                <a:path extrusionOk="0" h="12662" w="15189">
                  <a:moveTo>
                    <a:pt x="8349" y="0"/>
                  </a:moveTo>
                  <a:cubicBezTo>
                    <a:pt x="5607" y="0"/>
                    <a:pt x="2929" y="1382"/>
                    <a:pt x="1388" y="3890"/>
                  </a:cubicBezTo>
                  <a:cubicBezTo>
                    <a:pt x="348" y="5580"/>
                    <a:pt x="1" y="7499"/>
                    <a:pt x="262" y="9321"/>
                  </a:cubicBezTo>
                  <a:cubicBezTo>
                    <a:pt x="870" y="10151"/>
                    <a:pt x="1643" y="10880"/>
                    <a:pt x="2573" y="11452"/>
                  </a:cubicBezTo>
                  <a:cubicBezTo>
                    <a:pt x="3906" y="12271"/>
                    <a:pt x="5382" y="12662"/>
                    <a:pt x="6840" y="12662"/>
                  </a:cubicBezTo>
                  <a:cubicBezTo>
                    <a:pt x="9582" y="12662"/>
                    <a:pt x="12260" y="11281"/>
                    <a:pt x="13802" y="8773"/>
                  </a:cubicBezTo>
                  <a:cubicBezTo>
                    <a:pt x="14841" y="7083"/>
                    <a:pt x="15189" y="5164"/>
                    <a:pt x="14928" y="3342"/>
                  </a:cubicBezTo>
                  <a:cubicBezTo>
                    <a:pt x="14320" y="2511"/>
                    <a:pt x="13547" y="1783"/>
                    <a:pt x="12617" y="1211"/>
                  </a:cubicBezTo>
                  <a:cubicBezTo>
                    <a:pt x="11284" y="391"/>
                    <a:pt x="9807" y="0"/>
                    <a:pt x="83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17"/>
            <p:cNvSpPr/>
            <p:nvPr/>
          </p:nvSpPr>
          <p:spPr>
            <a:xfrm>
              <a:off x="2888995" y="1738823"/>
              <a:ext cx="612202" cy="925003"/>
            </a:xfrm>
            <a:custGeom>
              <a:rect b="b" l="l" r="r" t="t"/>
              <a:pathLst>
                <a:path extrusionOk="0" h="4823" w="3192">
                  <a:moveTo>
                    <a:pt x="3191" y="0"/>
                  </a:moveTo>
                  <a:lnTo>
                    <a:pt x="125" y="4171"/>
                  </a:lnTo>
                  <a:cubicBezTo>
                    <a:pt x="0" y="4373"/>
                    <a:pt x="63" y="4636"/>
                    <a:pt x="264" y="4759"/>
                  </a:cubicBezTo>
                  <a:cubicBezTo>
                    <a:pt x="335" y="4802"/>
                    <a:pt x="412" y="4823"/>
                    <a:pt x="489" y="4823"/>
                  </a:cubicBezTo>
                  <a:cubicBezTo>
                    <a:pt x="632" y="4823"/>
                    <a:pt x="772" y="4750"/>
                    <a:pt x="852" y="4619"/>
                  </a:cubicBezTo>
                  <a:lnTo>
                    <a:pt x="31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17"/>
            <p:cNvSpPr/>
            <p:nvPr/>
          </p:nvSpPr>
          <p:spPr>
            <a:xfrm>
              <a:off x="2892447" y="2499660"/>
              <a:ext cx="312046" cy="1046598"/>
            </a:xfrm>
            <a:custGeom>
              <a:rect b="b" l="l" r="r" t="t"/>
              <a:pathLst>
                <a:path extrusionOk="0" h="5457" w="1627">
                  <a:moveTo>
                    <a:pt x="471" y="0"/>
                  </a:moveTo>
                  <a:cubicBezTo>
                    <a:pt x="439" y="0"/>
                    <a:pt x="407" y="4"/>
                    <a:pt x="374" y="11"/>
                  </a:cubicBezTo>
                  <a:cubicBezTo>
                    <a:pt x="144" y="65"/>
                    <a:pt x="0" y="294"/>
                    <a:pt x="53" y="524"/>
                  </a:cubicBezTo>
                  <a:lnTo>
                    <a:pt x="1626" y="5457"/>
                  </a:lnTo>
                  <a:lnTo>
                    <a:pt x="887" y="332"/>
                  </a:lnTo>
                  <a:cubicBezTo>
                    <a:pt x="841" y="134"/>
                    <a:pt x="666" y="0"/>
                    <a:pt x="4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17"/>
            <p:cNvSpPr/>
            <p:nvPr/>
          </p:nvSpPr>
          <p:spPr>
            <a:xfrm>
              <a:off x="2948642" y="2551827"/>
              <a:ext cx="68086" cy="59838"/>
            </a:xfrm>
            <a:custGeom>
              <a:rect b="b" l="l" r="r" t="t"/>
              <a:pathLst>
                <a:path extrusionOk="0" h="312" w="355">
                  <a:moveTo>
                    <a:pt x="178" y="1"/>
                  </a:moveTo>
                  <a:cubicBezTo>
                    <a:pt x="126" y="1"/>
                    <a:pt x="75" y="27"/>
                    <a:pt x="45" y="75"/>
                  </a:cubicBezTo>
                  <a:cubicBezTo>
                    <a:pt x="0" y="149"/>
                    <a:pt x="23" y="243"/>
                    <a:pt x="96" y="288"/>
                  </a:cubicBezTo>
                  <a:cubicBezTo>
                    <a:pt x="122" y="304"/>
                    <a:pt x="150" y="311"/>
                    <a:pt x="178" y="311"/>
                  </a:cubicBezTo>
                  <a:cubicBezTo>
                    <a:pt x="229" y="311"/>
                    <a:pt x="280" y="285"/>
                    <a:pt x="310" y="237"/>
                  </a:cubicBezTo>
                  <a:cubicBezTo>
                    <a:pt x="354" y="165"/>
                    <a:pt x="332" y="69"/>
                    <a:pt x="258" y="24"/>
                  </a:cubicBezTo>
                  <a:cubicBezTo>
                    <a:pt x="233" y="8"/>
                    <a:pt x="205" y="1"/>
                    <a:pt x="1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17"/>
            <p:cNvSpPr/>
            <p:nvPr/>
          </p:nvSpPr>
          <p:spPr>
            <a:xfrm>
              <a:off x="1621828" y="1098049"/>
              <a:ext cx="2989661" cy="2851917"/>
            </a:xfrm>
            <a:custGeom>
              <a:rect b="b" l="l" r="r" t="t"/>
              <a:pathLst>
                <a:path extrusionOk="0" h="14870" w="15588">
                  <a:moveTo>
                    <a:pt x="7618" y="230"/>
                  </a:moveTo>
                  <a:cubicBezTo>
                    <a:pt x="8229" y="230"/>
                    <a:pt x="8845" y="309"/>
                    <a:pt x="9453" y="468"/>
                  </a:cubicBezTo>
                  <a:cubicBezTo>
                    <a:pt x="10149" y="650"/>
                    <a:pt x="10805" y="929"/>
                    <a:pt x="11411" y="1305"/>
                  </a:cubicBezTo>
                  <a:lnTo>
                    <a:pt x="10572" y="2553"/>
                  </a:lnTo>
                  <a:lnTo>
                    <a:pt x="10763" y="2681"/>
                  </a:lnTo>
                  <a:lnTo>
                    <a:pt x="11604" y="1428"/>
                  </a:lnTo>
                  <a:cubicBezTo>
                    <a:pt x="11723" y="1507"/>
                    <a:pt x="11839" y="1587"/>
                    <a:pt x="11953" y="1673"/>
                  </a:cubicBezTo>
                  <a:cubicBezTo>
                    <a:pt x="14303" y="3437"/>
                    <a:pt x="15343" y="6413"/>
                    <a:pt x="14599" y="9257"/>
                  </a:cubicBezTo>
                  <a:cubicBezTo>
                    <a:pt x="14395" y="10035"/>
                    <a:pt x="14069" y="10760"/>
                    <a:pt x="13638" y="11414"/>
                  </a:cubicBezTo>
                  <a:lnTo>
                    <a:pt x="12353" y="10519"/>
                  </a:lnTo>
                  <a:lnTo>
                    <a:pt x="12223" y="10707"/>
                  </a:lnTo>
                  <a:lnTo>
                    <a:pt x="13509" y="11602"/>
                  </a:lnTo>
                  <a:cubicBezTo>
                    <a:pt x="12926" y="12428"/>
                    <a:pt x="12170" y="13126"/>
                    <a:pt x="11271" y="13652"/>
                  </a:cubicBezTo>
                  <a:cubicBezTo>
                    <a:pt x="10152" y="14306"/>
                    <a:pt x="8906" y="14641"/>
                    <a:pt x="7643" y="14641"/>
                  </a:cubicBezTo>
                  <a:cubicBezTo>
                    <a:pt x="7032" y="14641"/>
                    <a:pt x="6417" y="14563"/>
                    <a:pt x="5811" y="14404"/>
                  </a:cubicBezTo>
                  <a:cubicBezTo>
                    <a:pt x="5138" y="14228"/>
                    <a:pt x="4503" y="13958"/>
                    <a:pt x="3920" y="13609"/>
                  </a:cubicBezTo>
                  <a:lnTo>
                    <a:pt x="4691" y="12372"/>
                  </a:lnTo>
                  <a:lnTo>
                    <a:pt x="4497" y="12251"/>
                  </a:lnTo>
                  <a:lnTo>
                    <a:pt x="3726" y="13487"/>
                  </a:lnTo>
                  <a:cubicBezTo>
                    <a:pt x="2602" y="12762"/>
                    <a:pt x="1691" y="11732"/>
                    <a:pt x="1108" y="10488"/>
                  </a:cubicBezTo>
                  <a:cubicBezTo>
                    <a:pt x="396" y="8971"/>
                    <a:pt x="238" y="7239"/>
                    <a:pt x="663" y="5614"/>
                  </a:cubicBezTo>
                  <a:cubicBezTo>
                    <a:pt x="841" y="4935"/>
                    <a:pt x="1113" y="4297"/>
                    <a:pt x="1465" y="3711"/>
                  </a:cubicBezTo>
                  <a:lnTo>
                    <a:pt x="2639" y="4471"/>
                  </a:lnTo>
                  <a:lnTo>
                    <a:pt x="2762" y="4279"/>
                  </a:lnTo>
                  <a:lnTo>
                    <a:pt x="1587" y="3518"/>
                  </a:lnTo>
                  <a:cubicBezTo>
                    <a:pt x="2191" y="2585"/>
                    <a:pt x="3006" y="1798"/>
                    <a:pt x="3993" y="1220"/>
                  </a:cubicBezTo>
                  <a:cubicBezTo>
                    <a:pt x="5111" y="565"/>
                    <a:pt x="6355" y="230"/>
                    <a:pt x="7618" y="230"/>
                  </a:cubicBezTo>
                  <a:close/>
                  <a:moveTo>
                    <a:pt x="7619" y="0"/>
                  </a:moveTo>
                  <a:cubicBezTo>
                    <a:pt x="6315" y="0"/>
                    <a:pt x="5029" y="346"/>
                    <a:pt x="3874" y="1022"/>
                  </a:cubicBezTo>
                  <a:cubicBezTo>
                    <a:pt x="2161" y="2025"/>
                    <a:pt x="942" y="3635"/>
                    <a:pt x="440" y="5556"/>
                  </a:cubicBezTo>
                  <a:cubicBezTo>
                    <a:pt x="1" y="7233"/>
                    <a:pt x="165" y="9019"/>
                    <a:pt x="899" y="10584"/>
                  </a:cubicBezTo>
                  <a:cubicBezTo>
                    <a:pt x="1840" y="12592"/>
                    <a:pt x="3609" y="14064"/>
                    <a:pt x="5751" y="14624"/>
                  </a:cubicBezTo>
                  <a:cubicBezTo>
                    <a:pt x="6377" y="14788"/>
                    <a:pt x="7011" y="14869"/>
                    <a:pt x="7642" y="14869"/>
                  </a:cubicBezTo>
                  <a:cubicBezTo>
                    <a:pt x="8945" y="14869"/>
                    <a:pt x="10230" y="14523"/>
                    <a:pt x="11385" y="13847"/>
                  </a:cubicBezTo>
                  <a:cubicBezTo>
                    <a:pt x="13097" y="12843"/>
                    <a:pt x="14317" y="11233"/>
                    <a:pt x="14819" y="9313"/>
                  </a:cubicBezTo>
                  <a:cubicBezTo>
                    <a:pt x="15588" y="6381"/>
                    <a:pt x="14515" y="3309"/>
                    <a:pt x="12089" y="1488"/>
                  </a:cubicBezTo>
                  <a:cubicBezTo>
                    <a:pt x="11315" y="908"/>
                    <a:pt x="10448" y="490"/>
                    <a:pt x="9509" y="245"/>
                  </a:cubicBezTo>
                  <a:cubicBezTo>
                    <a:pt x="8884" y="81"/>
                    <a:pt x="8249" y="0"/>
                    <a:pt x="76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17"/>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1" name="Google Shape;1071;p17"/>
          <p:cNvGrpSpPr/>
          <p:nvPr/>
        </p:nvGrpSpPr>
        <p:grpSpPr>
          <a:xfrm rot="-4010605">
            <a:off x="-310617" y="4301275"/>
            <a:ext cx="1251897" cy="1446517"/>
            <a:chOff x="725975" y="580175"/>
            <a:chExt cx="3328618" cy="3846085"/>
          </a:xfrm>
        </p:grpSpPr>
        <p:sp>
          <p:nvSpPr>
            <p:cNvPr id="1072" name="Google Shape;1072;p17"/>
            <p:cNvSpPr/>
            <p:nvPr/>
          </p:nvSpPr>
          <p:spPr>
            <a:xfrm>
              <a:off x="726139" y="580832"/>
              <a:ext cx="3328454" cy="3845428"/>
            </a:xfrm>
            <a:custGeom>
              <a:rect b="b" l="l" r="r" t="t"/>
              <a:pathLst>
                <a:path extrusionOk="0" h="23401" w="20255">
                  <a:moveTo>
                    <a:pt x="8446" y="1"/>
                  </a:moveTo>
                  <a:lnTo>
                    <a:pt x="1" y="18241"/>
                  </a:lnTo>
                  <a:lnTo>
                    <a:pt x="10888" y="23282"/>
                  </a:lnTo>
                  <a:cubicBezTo>
                    <a:pt x="11062" y="23363"/>
                    <a:pt x="11244" y="23401"/>
                    <a:pt x="11424" y="23401"/>
                  </a:cubicBezTo>
                  <a:cubicBezTo>
                    <a:pt x="11908" y="23401"/>
                    <a:pt x="12371" y="23125"/>
                    <a:pt x="12588" y="22658"/>
                  </a:cubicBezTo>
                  <a:lnTo>
                    <a:pt x="19957" y="6742"/>
                  </a:lnTo>
                  <a:cubicBezTo>
                    <a:pt x="20255" y="6102"/>
                    <a:pt x="19975" y="5340"/>
                    <a:pt x="19334" y="5043"/>
                  </a:cubicBezTo>
                  <a:lnTo>
                    <a:pt x="84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17"/>
            <p:cNvSpPr/>
            <p:nvPr/>
          </p:nvSpPr>
          <p:spPr>
            <a:xfrm>
              <a:off x="726304" y="580175"/>
              <a:ext cx="2377983" cy="3455479"/>
            </a:xfrm>
            <a:custGeom>
              <a:rect b="b" l="l" r="r" t="t"/>
              <a:pathLst>
                <a:path extrusionOk="0" h="21028" w="14471">
                  <a:moveTo>
                    <a:pt x="8446" y="0"/>
                  </a:moveTo>
                  <a:lnTo>
                    <a:pt x="1" y="18237"/>
                  </a:lnTo>
                  <a:lnTo>
                    <a:pt x="6025" y="21028"/>
                  </a:lnTo>
                  <a:lnTo>
                    <a:pt x="14471" y="2790"/>
                  </a:lnTo>
                  <a:lnTo>
                    <a:pt x="8446" y="0"/>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17"/>
            <p:cNvSpPr/>
            <p:nvPr/>
          </p:nvSpPr>
          <p:spPr>
            <a:xfrm>
              <a:off x="725975" y="580175"/>
              <a:ext cx="1562590" cy="3077854"/>
            </a:xfrm>
            <a:custGeom>
              <a:rect b="b" l="l" r="r" t="t"/>
              <a:pathLst>
                <a:path extrusionOk="0" h="18730" w="9509">
                  <a:moveTo>
                    <a:pt x="8446" y="0"/>
                  </a:moveTo>
                  <a:lnTo>
                    <a:pt x="1" y="18238"/>
                  </a:lnTo>
                  <a:lnTo>
                    <a:pt x="1063" y="18730"/>
                  </a:lnTo>
                  <a:lnTo>
                    <a:pt x="9508" y="492"/>
                  </a:lnTo>
                  <a:lnTo>
                    <a:pt x="84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17"/>
            <p:cNvSpPr/>
            <p:nvPr/>
          </p:nvSpPr>
          <p:spPr>
            <a:xfrm>
              <a:off x="1577516" y="2620953"/>
              <a:ext cx="1396291" cy="712031"/>
            </a:xfrm>
            <a:custGeom>
              <a:rect b="b" l="l" r="r" t="t"/>
              <a:pathLst>
                <a:path extrusionOk="0" h="4333" w="8497">
                  <a:moveTo>
                    <a:pt x="235" y="1"/>
                  </a:moveTo>
                  <a:lnTo>
                    <a:pt x="0" y="507"/>
                  </a:lnTo>
                  <a:lnTo>
                    <a:pt x="8262" y="4333"/>
                  </a:lnTo>
                  <a:lnTo>
                    <a:pt x="8496" y="3826"/>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7"/>
            <p:cNvSpPr/>
            <p:nvPr/>
          </p:nvSpPr>
          <p:spPr>
            <a:xfrm>
              <a:off x="1485493" y="2819296"/>
              <a:ext cx="1396291" cy="712031"/>
            </a:xfrm>
            <a:custGeom>
              <a:rect b="b" l="l" r="r" t="t"/>
              <a:pathLst>
                <a:path extrusionOk="0" h="4333" w="8497">
                  <a:moveTo>
                    <a:pt x="235" y="1"/>
                  </a:moveTo>
                  <a:lnTo>
                    <a:pt x="1" y="507"/>
                  </a:lnTo>
                  <a:lnTo>
                    <a:pt x="8262" y="4333"/>
                  </a:lnTo>
                  <a:lnTo>
                    <a:pt x="8496" y="3826"/>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7"/>
            <p:cNvSpPr/>
            <p:nvPr/>
          </p:nvSpPr>
          <p:spPr>
            <a:xfrm>
              <a:off x="1393798" y="3017967"/>
              <a:ext cx="1396126" cy="712195"/>
            </a:xfrm>
            <a:custGeom>
              <a:rect b="b" l="l" r="r" t="t"/>
              <a:pathLst>
                <a:path extrusionOk="0" h="4334" w="8496">
                  <a:moveTo>
                    <a:pt x="235" y="1"/>
                  </a:moveTo>
                  <a:lnTo>
                    <a:pt x="0" y="507"/>
                  </a:lnTo>
                  <a:lnTo>
                    <a:pt x="8261" y="4333"/>
                  </a:lnTo>
                  <a:lnTo>
                    <a:pt x="8496" y="3827"/>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17"/>
            <p:cNvSpPr/>
            <p:nvPr/>
          </p:nvSpPr>
          <p:spPr>
            <a:xfrm>
              <a:off x="2072632" y="1651423"/>
              <a:ext cx="1161960" cy="1019816"/>
            </a:xfrm>
            <a:custGeom>
              <a:rect b="b" l="l" r="r" t="t"/>
              <a:pathLst>
                <a:path extrusionOk="0" h="6206" w="7071">
                  <a:moveTo>
                    <a:pt x="3537" y="280"/>
                  </a:moveTo>
                  <a:cubicBezTo>
                    <a:pt x="3941" y="280"/>
                    <a:pt x="4344" y="367"/>
                    <a:pt x="4724" y="543"/>
                  </a:cubicBezTo>
                  <a:cubicBezTo>
                    <a:pt x="6137" y="1198"/>
                    <a:pt x="6753" y="2879"/>
                    <a:pt x="6100" y="4292"/>
                  </a:cubicBezTo>
                  <a:cubicBezTo>
                    <a:pt x="5622" y="5322"/>
                    <a:pt x="4599" y="5929"/>
                    <a:pt x="3532" y="5929"/>
                  </a:cubicBezTo>
                  <a:cubicBezTo>
                    <a:pt x="3135" y="5929"/>
                    <a:pt x="2733" y="5845"/>
                    <a:pt x="2350" y="5667"/>
                  </a:cubicBezTo>
                  <a:cubicBezTo>
                    <a:pt x="1665" y="5351"/>
                    <a:pt x="1145" y="4786"/>
                    <a:pt x="886" y="4078"/>
                  </a:cubicBezTo>
                  <a:cubicBezTo>
                    <a:pt x="625" y="3370"/>
                    <a:pt x="656" y="2604"/>
                    <a:pt x="973" y="1918"/>
                  </a:cubicBezTo>
                  <a:cubicBezTo>
                    <a:pt x="1291" y="1234"/>
                    <a:pt x="1856" y="714"/>
                    <a:pt x="2564" y="453"/>
                  </a:cubicBezTo>
                  <a:cubicBezTo>
                    <a:pt x="2881" y="336"/>
                    <a:pt x="3210" y="280"/>
                    <a:pt x="3537" y="280"/>
                  </a:cubicBezTo>
                  <a:close/>
                  <a:moveTo>
                    <a:pt x="3539" y="0"/>
                  </a:moveTo>
                  <a:cubicBezTo>
                    <a:pt x="3178" y="0"/>
                    <a:pt x="2817" y="64"/>
                    <a:pt x="2468" y="191"/>
                  </a:cubicBezTo>
                  <a:cubicBezTo>
                    <a:pt x="1690" y="477"/>
                    <a:pt x="1068" y="1048"/>
                    <a:pt x="720" y="1800"/>
                  </a:cubicBezTo>
                  <a:cubicBezTo>
                    <a:pt x="1" y="3353"/>
                    <a:pt x="679" y="5201"/>
                    <a:pt x="2231" y="5920"/>
                  </a:cubicBezTo>
                  <a:cubicBezTo>
                    <a:pt x="2652" y="6114"/>
                    <a:pt x="3095" y="6206"/>
                    <a:pt x="3531" y="6206"/>
                  </a:cubicBezTo>
                  <a:cubicBezTo>
                    <a:pt x="4703" y="6206"/>
                    <a:pt x="5828" y="5539"/>
                    <a:pt x="6351" y="4408"/>
                  </a:cubicBezTo>
                  <a:cubicBezTo>
                    <a:pt x="7071" y="2856"/>
                    <a:pt x="6393" y="1007"/>
                    <a:pt x="4840" y="288"/>
                  </a:cubicBezTo>
                  <a:cubicBezTo>
                    <a:pt x="4425" y="96"/>
                    <a:pt x="3983" y="0"/>
                    <a:pt x="353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17"/>
            <p:cNvSpPr/>
            <p:nvPr/>
          </p:nvSpPr>
          <p:spPr>
            <a:xfrm>
              <a:off x="2156603" y="2048766"/>
              <a:ext cx="886054" cy="439412"/>
            </a:xfrm>
            <a:custGeom>
              <a:rect b="b" l="l" r="r" t="t"/>
              <a:pathLst>
                <a:path extrusionOk="0" h="2674" w="5392">
                  <a:moveTo>
                    <a:pt x="238" y="1"/>
                  </a:moveTo>
                  <a:lnTo>
                    <a:pt x="0" y="147"/>
                  </a:lnTo>
                  <a:cubicBezTo>
                    <a:pt x="1383" y="2397"/>
                    <a:pt x="3751" y="2674"/>
                    <a:pt x="4828" y="2674"/>
                  </a:cubicBezTo>
                  <a:cubicBezTo>
                    <a:pt x="5169" y="2674"/>
                    <a:pt x="5382" y="2646"/>
                    <a:pt x="5391" y="2645"/>
                  </a:cubicBezTo>
                  <a:lnTo>
                    <a:pt x="5352" y="2368"/>
                  </a:lnTo>
                  <a:cubicBezTo>
                    <a:pt x="5344" y="2369"/>
                    <a:pt x="5145" y="2395"/>
                    <a:pt x="4823" y="2395"/>
                  </a:cubicBezTo>
                  <a:cubicBezTo>
                    <a:pt x="3803" y="2395"/>
                    <a:pt x="1550" y="2134"/>
                    <a:pt x="2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17"/>
            <p:cNvSpPr/>
            <p:nvPr/>
          </p:nvSpPr>
          <p:spPr>
            <a:xfrm>
              <a:off x="2279190" y="1661940"/>
              <a:ext cx="462746" cy="873401"/>
            </a:xfrm>
            <a:custGeom>
              <a:rect b="b" l="l" r="r" t="t"/>
              <a:pathLst>
                <a:path extrusionOk="0" h="5315" w="2816">
                  <a:moveTo>
                    <a:pt x="2647" y="0"/>
                  </a:moveTo>
                  <a:cubicBezTo>
                    <a:pt x="2620" y="19"/>
                    <a:pt x="1" y="2024"/>
                    <a:pt x="185" y="5314"/>
                  </a:cubicBezTo>
                  <a:lnTo>
                    <a:pt x="466" y="5299"/>
                  </a:lnTo>
                  <a:cubicBezTo>
                    <a:pt x="290" y="2160"/>
                    <a:pt x="2790" y="243"/>
                    <a:pt x="2816" y="224"/>
                  </a:cubicBezTo>
                  <a:lnTo>
                    <a:pt x="264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17"/>
            <p:cNvSpPr/>
            <p:nvPr/>
          </p:nvSpPr>
          <p:spPr>
            <a:xfrm>
              <a:off x="2262758" y="1838920"/>
              <a:ext cx="886054" cy="439576"/>
            </a:xfrm>
            <a:custGeom>
              <a:rect b="b" l="l" r="r" t="t"/>
              <a:pathLst>
                <a:path extrusionOk="0" h="2675" w="5392">
                  <a:moveTo>
                    <a:pt x="564" y="1"/>
                  </a:moveTo>
                  <a:cubicBezTo>
                    <a:pt x="221" y="1"/>
                    <a:pt x="9" y="29"/>
                    <a:pt x="1" y="30"/>
                  </a:cubicBezTo>
                  <a:lnTo>
                    <a:pt x="39" y="307"/>
                  </a:lnTo>
                  <a:cubicBezTo>
                    <a:pt x="47" y="306"/>
                    <a:pt x="247" y="280"/>
                    <a:pt x="570" y="280"/>
                  </a:cubicBezTo>
                  <a:cubicBezTo>
                    <a:pt x="1591" y="280"/>
                    <a:pt x="3842" y="541"/>
                    <a:pt x="5153" y="2674"/>
                  </a:cubicBezTo>
                  <a:lnTo>
                    <a:pt x="5391" y="2527"/>
                  </a:lnTo>
                  <a:cubicBezTo>
                    <a:pt x="4008" y="277"/>
                    <a:pt x="1641" y="1"/>
                    <a:pt x="56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17"/>
            <p:cNvSpPr/>
            <p:nvPr/>
          </p:nvSpPr>
          <p:spPr>
            <a:xfrm>
              <a:off x="2563311" y="1792087"/>
              <a:ext cx="462582" cy="873565"/>
            </a:xfrm>
            <a:custGeom>
              <a:rect b="b" l="l" r="r" t="t"/>
              <a:pathLst>
                <a:path extrusionOk="0" h="5316" w="2815">
                  <a:moveTo>
                    <a:pt x="2628" y="1"/>
                  </a:moveTo>
                  <a:lnTo>
                    <a:pt x="2350" y="16"/>
                  </a:lnTo>
                  <a:cubicBezTo>
                    <a:pt x="2525" y="3155"/>
                    <a:pt x="25" y="5073"/>
                    <a:pt x="0" y="5092"/>
                  </a:cubicBezTo>
                  <a:lnTo>
                    <a:pt x="168" y="5316"/>
                  </a:lnTo>
                  <a:cubicBezTo>
                    <a:pt x="194" y="5295"/>
                    <a:pt x="2815" y="3292"/>
                    <a:pt x="262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17"/>
            <p:cNvSpPr/>
            <p:nvPr/>
          </p:nvSpPr>
          <p:spPr>
            <a:xfrm>
              <a:off x="2428563" y="1711074"/>
              <a:ext cx="451079" cy="903308"/>
            </a:xfrm>
            <a:custGeom>
              <a:rect b="b" l="l" r="r" t="t"/>
              <a:pathLst>
                <a:path extrusionOk="0" h="5497" w="2745">
                  <a:moveTo>
                    <a:pt x="2491" y="1"/>
                  </a:moveTo>
                  <a:lnTo>
                    <a:pt x="0" y="5379"/>
                  </a:lnTo>
                  <a:lnTo>
                    <a:pt x="254" y="5496"/>
                  </a:lnTo>
                  <a:lnTo>
                    <a:pt x="2745" y="118"/>
                  </a:lnTo>
                  <a:lnTo>
                    <a:pt x="24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17"/>
            <p:cNvSpPr/>
            <p:nvPr/>
          </p:nvSpPr>
          <p:spPr>
            <a:xfrm>
              <a:off x="2201135" y="1935216"/>
              <a:ext cx="903144" cy="451243"/>
            </a:xfrm>
            <a:custGeom>
              <a:rect b="b" l="l" r="r" t="t"/>
              <a:pathLst>
                <a:path extrusionOk="0" h="2746" w="5496">
                  <a:moveTo>
                    <a:pt x="117" y="1"/>
                  </a:moveTo>
                  <a:lnTo>
                    <a:pt x="0" y="254"/>
                  </a:lnTo>
                  <a:lnTo>
                    <a:pt x="5378" y="2745"/>
                  </a:lnTo>
                  <a:lnTo>
                    <a:pt x="5496" y="2491"/>
                  </a:lnTo>
                  <a:lnTo>
                    <a:pt x="1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17"/>
            <p:cNvSpPr/>
            <p:nvPr/>
          </p:nvSpPr>
          <p:spPr>
            <a:xfrm>
              <a:off x="2114042" y="580832"/>
              <a:ext cx="1885987" cy="847108"/>
            </a:xfrm>
            <a:custGeom>
              <a:rect b="b" l="l" r="r" t="t"/>
              <a:pathLst>
                <a:path extrusionOk="0" h="5155" w="11477">
                  <a:moveTo>
                    <a:pt x="0" y="1"/>
                  </a:moveTo>
                  <a:lnTo>
                    <a:pt x="11130" y="5155"/>
                  </a:lnTo>
                  <a:lnTo>
                    <a:pt x="11221" y="4935"/>
                  </a:lnTo>
                  <a:cubicBezTo>
                    <a:pt x="11476" y="4322"/>
                    <a:pt x="11153" y="3620"/>
                    <a:pt x="10522" y="3416"/>
                  </a:cubicBez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6" name="Google Shape;1086;p17"/>
          <p:cNvSpPr/>
          <p:nvPr/>
        </p:nvSpPr>
        <p:spPr>
          <a:xfrm>
            <a:off x="1418524" y="317163"/>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17"/>
          <p:cNvSpPr/>
          <p:nvPr/>
        </p:nvSpPr>
        <p:spPr>
          <a:xfrm>
            <a:off x="8693174" y="1366926"/>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SECTION_HEADER_4">
    <p:spTree>
      <p:nvGrpSpPr>
        <p:cNvPr id="1088" name="Shape 1088"/>
        <p:cNvGrpSpPr/>
        <p:nvPr/>
      </p:nvGrpSpPr>
      <p:grpSpPr>
        <a:xfrm>
          <a:off x="0" y="0"/>
          <a:ext cx="0" cy="0"/>
          <a:chOff x="0" y="0"/>
          <a:chExt cx="0" cy="0"/>
        </a:xfrm>
      </p:grpSpPr>
      <p:sp>
        <p:nvSpPr>
          <p:cNvPr id="1089" name="Google Shape;1089;p18"/>
          <p:cNvSpPr/>
          <p:nvPr/>
        </p:nvSpPr>
        <p:spPr>
          <a:xfrm rot="10800000">
            <a:off x="3745837" y="4015122"/>
            <a:ext cx="3579132" cy="1128476"/>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18"/>
          <p:cNvSpPr/>
          <p:nvPr/>
        </p:nvSpPr>
        <p:spPr>
          <a:xfrm rot="5400000">
            <a:off x="270216" y="-317985"/>
            <a:ext cx="2226875" cy="2767242"/>
          </a:xfrm>
          <a:custGeom>
            <a:rect b="b" l="l" r="r" t="t"/>
            <a:pathLst>
              <a:path extrusionOk="0" h="28685" w="23083">
                <a:moveTo>
                  <a:pt x="0" y="1"/>
                </a:moveTo>
                <a:lnTo>
                  <a:pt x="0" y="28685"/>
                </a:lnTo>
                <a:lnTo>
                  <a:pt x="21459" y="28685"/>
                </a:lnTo>
                <a:cubicBezTo>
                  <a:pt x="21459" y="28685"/>
                  <a:pt x="23082" y="26140"/>
                  <a:pt x="18030" y="21621"/>
                </a:cubicBezTo>
                <a:cubicBezTo>
                  <a:pt x="12978" y="17100"/>
                  <a:pt x="5798" y="19892"/>
                  <a:pt x="5866" y="10775"/>
                </a:cubicBezTo>
                <a:cubicBezTo>
                  <a:pt x="5932" y="1659"/>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18"/>
          <p:cNvSpPr/>
          <p:nvPr/>
        </p:nvSpPr>
        <p:spPr>
          <a:xfrm flipH="1" rot="10800000">
            <a:off x="6527124" y="-47900"/>
            <a:ext cx="2616871" cy="2890847"/>
          </a:xfrm>
          <a:custGeom>
            <a:rect b="b" l="l" r="r" t="t"/>
            <a:pathLst>
              <a:path extrusionOk="0" h="39602" w="35850">
                <a:moveTo>
                  <a:pt x="35849" y="0"/>
                </a:moveTo>
                <a:cubicBezTo>
                  <a:pt x="31348" y="819"/>
                  <a:pt x="27986" y="1572"/>
                  <a:pt x="29982" y="14272"/>
                </a:cubicBezTo>
                <a:cubicBezTo>
                  <a:pt x="31965" y="26890"/>
                  <a:pt x="26923" y="30426"/>
                  <a:pt x="13686" y="30426"/>
                </a:cubicBezTo>
                <a:cubicBezTo>
                  <a:pt x="13600" y="30426"/>
                  <a:pt x="13514" y="30425"/>
                  <a:pt x="13427" y="30425"/>
                </a:cubicBezTo>
                <a:cubicBezTo>
                  <a:pt x="13395" y="30425"/>
                  <a:pt x="13362" y="30425"/>
                  <a:pt x="13330" y="30425"/>
                </a:cubicBezTo>
                <a:cubicBezTo>
                  <a:pt x="0" y="30425"/>
                  <a:pt x="1035" y="39600"/>
                  <a:pt x="1035" y="39600"/>
                </a:cubicBezTo>
                <a:lnTo>
                  <a:pt x="1035" y="39601"/>
                </a:lnTo>
                <a:lnTo>
                  <a:pt x="35849" y="39601"/>
                </a:lnTo>
                <a:lnTo>
                  <a:pt x="3584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92" name="Google Shape;1092;p18"/>
          <p:cNvGrpSpPr/>
          <p:nvPr/>
        </p:nvGrpSpPr>
        <p:grpSpPr>
          <a:xfrm rot="583597">
            <a:off x="8270456" y="4250108"/>
            <a:ext cx="1362576" cy="1458022"/>
            <a:chOff x="1141181" y="262025"/>
            <a:chExt cx="4067198" cy="4352099"/>
          </a:xfrm>
        </p:grpSpPr>
        <p:sp>
          <p:nvSpPr>
            <p:cNvPr id="1093" name="Google Shape;1093;p18"/>
            <p:cNvSpPr/>
            <p:nvPr/>
          </p:nvSpPr>
          <p:spPr>
            <a:xfrm>
              <a:off x="1618170" y="262025"/>
              <a:ext cx="3590208" cy="3617788"/>
            </a:xfrm>
            <a:custGeom>
              <a:rect b="b" l="l" r="r" t="t"/>
              <a:pathLst>
                <a:path extrusionOk="0" h="20949" w="20789">
                  <a:moveTo>
                    <a:pt x="8227" y="1"/>
                  </a:moveTo>
                  <a:cubicBezTo>
                    <a:pt x="7922" y="1"/>
                    <a:pt x="7615" y="111"/>
                    <a:pt x="7373" y="333"/>
                  </a:cubicBezTo>
                  <a:lnTo>
                    <a:pt x="547" y="6599"/>
                  </a:lnTo>
                  <a:cubicBezTo>
                    <a:pt x="33" y="7071"/>
                    <a:pt x="0" y="7871"/>
                    <a:pt x="471" y="8383"/>
                  </a:cubicBezTo>
                  <a:lnTo>
                    <a:pt x="11630" y="20540"/>
                  </a:lnTo>
                  <a:cubicBezTo>
                    <a:pt x="11880" y="20811"/>
                    <a:pt x="12220" y="20949"/>
                    <a:pt x="12562" y="20949"/>
                  </a:cubicBezTo>
                  <a:cubicBezTo>
                    <a:pt x="12867" y="20949"/>
                    <a:pt x="13173" y="20839"/>
                    <a:pt x="13415" y="20616"/>
                  </a:cubicBezTo>
                  <a:lnTo>
                    <a:pt x="20240" y="14350"/>
                  </a:lnTo>
                  <a:cubicBezTo>
                    <a:pt x="20754" y="13879"/>
                    <a:pt x="20788" y="13079"/>
                    <a:pt x="20317" y="12564"/>
                  </a:cubicBezTo>
                  <a:lnTo>
                    <a:pt x="9157" y="409"/>
                  </a:lnTo>
                  <a:cubicBezTo>
                    <a:pt x="8908" y="138"/>
                    <a:pt x="8568" y="1"/>
                    <a:pt x="82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8"/>
            <p:cNvSpPr/>
            <p:nvPr/>
          </p:nvSpPr>
          <p:spPr>
            <a:xfrm>
              <a:off x="1618170" y="262025"/>
              <a:ext cx="3590208" cy="2527391"/>
            </a:xfrm>
            <a:custGeom>
              <a:rect b="b" l="l" r="r" t="t"/>
              <a:pathLst>
                <a:path extrusionOk="0" h="14635" w="20789">
                  <a:moveTo>
                    <a:pt x="8227" y="1"/>
                  </a:moveTo>
                  <a:cubicBezTo>
                    <a:pt x="7922" y="1"/>
                    <a:pt x="7615" y="111"/>
                    <a:pt x="7373" y="333"/>
                  </a:cubicBezTo>
                  <a:lnTo>
                    <a:pt x="547" y="6599"/>
                  </a:lnTo>
                  <a:cubicBezTo>
                    <a:pt x="33" y="7071"/>
                    <a:pt x="0" y="7871"/>
                    <a:pt x="471" y="8383"/>
                  </a:cubicBezTo>
                  <a:lnTo>
                    <a:pt x="576" y="8496"/>
                  </a:lnTo>
                  <a:cubicBezTo>
                    <a:pt x="2044" y="7553"/>
                    <a:pt x="3983" y="6756"/>
                    <a:pt x="6344" y="6756"/>
                  </a:cubicBezTo>
                  <a:cubicBezTo>
                    <a:pt x="9949" y="6756"/>
                    <a:pt x="14537" y="8613"/>
                    <a:pt x="19930" y="14635"/>
                  </a:cubicBezTo>
                  <a:lnTo>
                    <a:pt x="20239" y="14350"/>
                  </a:lnTo>
                  <a:cubicBezTo>
                    <a:pt x="20754" y="13879"/>
                    <a:pt x="20788" y="13079"/>
                    <a:pt x="20317" y="12566"/>
                  </a:cubicBezTo>
                  <a:lnTo>
                    <a:pt x="9157" y="409"/>
                  </a:lnTo>
                  <a:cubicBezTo>
                    <a:pt x="8908" y="138"/>
                    <a:pt x="8568" y="1"/>
                    <a:pt x="822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8"/>
            <p:cNvSpPr/>
            <p:nvPr/>
          </p:nvSpPr>
          <p:spPr>
            <a:xfrm>
              <a:off x="2902519" y="687548"/>
              <a:ext cx="385806" cy="347980"/>
            </a:xfrm>
            <a:custGeom>
              <a:rect b="b" l="l" r="r" t="t"/>
              <a:pathLst>
                <a:path extrusionOk="0" h="2015" w="2234">
                  <a:moveTo>
                    <a:pt x="1116" y="1"/>
                  </a:moveTo>
                  <a:cubicBezTo>
                    <a:pt x="873" y="1"/>
                    <a:pt x="628" y="89"/>
                    <a:pt x="435" y="266"/>
                  </a:cubicBezTo>
                  <a:cubicBezTo>
                    <a:pt x="27" y="642"/>
                    <a:pt x="0" y="1279"/>
                    <a:pt x="374" y="1688"/>
                  </a:cubicBezTo>
                  <a:cubicBezTo>
                    <a:pt x="572" y="1904"/>
                    <a:pt x="844" y="2014"/>
                    <a:pt x="1116" y="2014"/>
                  </a:cubicBezTo>
                  <a:cubicBezTo>
                    <a:pt x="1359" y="2014"/>
                    <a:pt x="1603" y="1926"/>
                    <a:pt x="1797" y="1749"/>
                  </a:cubicBezTo>
                  <a:cubicBezTo>
                    <a:pt x="2207" y="1373"/>
                    <a:pt x="2234" y="736"/>
                    <a:pt x="1857" y="327"/>
                  </a:cubicBezTo>
                  <a:cubicBezTo>
                    <a:pt x="1659" y="110"/>
                    <a:pt x="1388" y="1"/>
                    <a:pt x="11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18"/>
            <p:cNvSpPr/>
            <p:nvPr/>
          </p:nvSpPr>
          <p:spPr>
            <a:xfrm>
              <a:off x="2952255" y="1474007"/>
              <a:ext cx="1477945" cy="1592075"/>
            </a:xfrm>
            <a:custGeom>
              <a:rect b="b" l="l" r="r" t="t"/>
              <a:pathLst>
                <a:path extrusionOk="0" h="9219" w="8558">
                  <a:moveTo>
                    <a:pt x="608" y="1"/>
                  </a:moveTo>
                  <a:lnTo>
                    <a:pt x="1" y="558"/>
                  </a:lnTo>
                  <a:lnTo>
                    <a:pt x="7951" y="9218"/>
                  </a:lnTo>
                  <a:lnTo>
                    <a:pt x="8557" y="8661"/>
                  </a:lnTo>
                  <a:lnTo>
                    <a:pt x="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8"/>
            <p:cNvSpPr/>
            <p:nvPr/>
          </p:nvSpPr>
          <p:spPr>
            <a:xfrm>
              <a:off x="3451523" y="1609228"/>
              <a:ext cx="1182287" cy="1269826"/>
            </a:xfrm>
            <a:custGeom>
              <a:rect b="b" l="l" r="r" t="t"/>
              <a:pathLst>
                <a:path extrusionOk="0" h="7353" w="6846">
                  <a:moveTo>
                    <a:pt x="607" y="0"/>
                  </a:moveTo>
                  <a:lnTo>
                    <a:pt x="1" y="558"/>
                  </a:lnTo>
                  <a:lnTo>
                    <a:pt x="6239" y="7353"/>
                  </a:lnTo>
                  <a:lnTo>
                    <a:pt x="6846" y="6796"/>
                  </a:lnTo>
                  <a:lnTo>
                    <a:pt x="6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18"/>
            <p:cNvSpPr/>
            <p:nvPr/>
          </p:nvSpPr>
          <p:spPr>
            <a:xfrm>
              <a:off x="4442286" y="2283262"/>
              <a:ext cx="393405" cy="410669"/>
            </a:xfrm>
            <a:custGeom>
              <a:rect b="b" l="l" r="r" t="t"/>
              <a:pathLst>
                <a:path extrusionOk="0" h="2378" w="2278">
                  <a:moveTo>
                    <a:pt x="608" y="1"/>
                  </a:moveTo>
                  <a:lnTo>
                    <a:pt x="1" y="557"/>
                  </a:lnTo>
                  <a:lnTo>
                    <a:pt x="1671" y="2377"/>
                  </a:lnTo>
                  <a:lnTo>
                    <a:pt x="2277" y="1820"/>
                  </a:lnTo>
                  <a:lnTo>
                    <a:pt x="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18"/>
            <p:cNvSpPr/>
            <p:nvPr/>
          </p:nvSpPr>
          <p:spPr>
            <a:xfrm>
              <a:off x="4068051" y="1876044"/>
              <a:ext cx="393405" cy="410496"/>
            </a:xfrm>
            <a:custGeom>
              <a:rect b="b" l="l" r="r" t="t"/>
              <a:pathLst>
                <a:path extrusionOk="0" h="2377" w="2278">
                  <a:moveTo>
                    <a:pt x="607" y="0"/>
                  </a:moveTo>
                  <a:lnTo>
                    <a:pt x="0" y="557"/>
                  </a:lnTo>
                  <a:lnTo>
                    <a:pt x="1671" y="2377"/>
                  </a:lnTo>
                  <a:lnTo>
                    <a:pt x="2278" y="1819"/>
                  </a:lnTo>
                  <a:lnTo>
                    <a:pt x="6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18"/>
            <p:cNvSpPr/>
            <p:nvPr/>
          </p:nvSpPr>
          <p:spPr>
            <a:xfrm>
              <a:off x="1141181" y="1962219"/>
              <a:ext cx="3622675" cy="2651904"/>
            </a:xfrm>
            <a:custGeom>
              <a:rect b="b" l="l" r="r" t="t"/>
              <a:pathLst>
                <a:path extrusionOk="0" h="15356" w="20977">
                  <a:moveTo>
                    <a:pt x="3531" y="1"/>
                  </a:moveTo>
                  <a:cubicBezTo>
                    <a:pt x="2960" y="1"/>
                    <a:pt x="2441" y="392"/>
                    <a:pt x="2304" y="973"/>
                  </a:cubicBezTo>
                  <a:lnTo>
                    <a:pt x="162" y="9986"/>
                  </a:lnTo>
                  <a:cubicBezTo>
                    <a:pt x="1" y="10664"/>
                    <a:pt x="420" y="11345"/>
                    <a:pt x="1099" y="11507"/>
                  </a:cubicBezTo>
                  <a:lnTo>
                    <a:pt x="17153" y="15321"/>
                  </a:lnTo>
                  <a:cubicBezTo>
                    <a:pt x="17251" y="15344"/>
                    <a:pt x="17349" y="15355"/>
                    <a:pt x="17446" y="15355"/>
                  </a:cubicBezTo>
                  <a:cubicBezTo>
                    <a:pt x="18017" y="15355"/>
                    <a:pt x="18536" y="14965"/>
                    <a:pt x="18673" y="14384"/>
                  </a:cubicBezTo>
                  <a:lnTo>
                    <a:pt x="20815" y="5371"/>
                  </a:lnTo>
                  <a:cubicBezTo>
                    <a:pt x="20976" y="4692"/>
                    <a:pt x="20558" y="4011"/>
                    <a:pt x="19878" y="3849"/>
                  </a:cubicBezTo>
                  <a:lnTo>
                    <a:pt x="3824" y="35"/>
                  </a:lnTo>
                  <a:cubicBezTo>
                    <a:pt x="3726" y="12"/>
                    <a:pt x="3628" y="1"/>
                    <a:pt x="35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18"/>
            <p:cNvSpPr/>
            <p:nvPr/>
          </p:nvSpPr>
          <p:spPr>
            <a:xfrm>
              <a:off x="1141181" y="1962219"/>
              <a:ext cx="3622675" cy="1993418"/>
            </a:xfrm>
            <a:custGeom>
              <a:rect b="b" l="l" r="r" t="t"/>
              <a:pathLst>
                <a:path extrusionOk="0" h="11543" w="20977">
                  <a:moveTo>
                    <a:pt x="3531" y="1"/>
                  </a:moveTo>
                  <a:cubicBezTo>
                    <a:pt x="2960" y="1"/>
                    <a:pt x="2441" y="392"/>
                    <a:pt x="2304" y="973"/>
                  </a:cubicBezTo>
                  <a:lnTo>
                    <a:pt x="162" y="9986"/>
                  </a:lnTo>
                  <a:cubicBezTo>
                    <a:pt x="1" y="10664"/>
                    <a:pt x="420" y="11345"/>
                    <a:pt x="1099" y="11507"/>
                  </a:cubicBezTo>
                  <a:lnTo>
                    <a:pt x="1249" y="11542"/>
                  </a:lnTo>
                  <a:cubicBezTo>
                    <a:pt x="2593" y="8406"/>
                    <a:pt x="5742" y="4728"/>
                    <a:pt x="13107" y="4728"/>
                  </a:cubicBezTo>
                  <a:cubicBezTo>
                    <a:pt x="15263" y="4728"/>
                    <a:pt x="17780" y="5043"/>
                    <a:pt x="20718" y="5779"/>
                  </a:cubicBezTo>
                  <a:lnTo>
                    <a:pt x="20815" y="5371"/>
                  </a:lnTo>
                  <a:cubicBezTo>
                    <a:pt x="20976" y="4692"/>
                    <a:pt x="20558" y="4011"/>
                    <a:pt x="19878" y="3849"/>
                  </a:cubicBezTo>
                  <a:lnTo>
                    <a:pt x="3824" y="35"/>
                  </a:lnTo>
                  <a:cubicBezTo>
                    <a:pt x="3726" y="12"/>
                    <a:pt x="3628" y="1"/>
                    <a:pt x="3531" y="1"/>
                  </a:cubicBez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18"/>
            <p:cNvSpPr/>
            <p:nvPr/>
          </p:nvSpPr>
          <p:spPr>
            <a:xfrm>
              <a:off x="1249980" y="3025337"/>
              <a:ext cx="3273999" cy="1078308"/>
            </a:xfrm>
            <a:custGeom>
              <a:rect b="b" l="l" r="r" t="t"/>
              <a:pathLst>
                <a:path extrusionOk="0" h="6244" w="18958">
                  <a:moveTo>
                    <a:pt x="442" y="1"/>
                  </a:moveTo>
                  <a:lnTo>
                    <a:pt x="1" y="1856"/>
                  </a:lnTo>
                  <a:lnTo>
                    <a:pt x="18518" y="6243"/>
                  </a:lnTo>
                  <a:lnTo>
                    <a:pt x="18957" y="4388"/>
                  </a:lnTo>
                  <a:lnTo>
                    <a:pt x="44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18"/>
            <p:cNvSpPr/>
            <p:nvPr/>
          </p:nvSpPr>
          <p:spPr>
            <a:xfrm>
              <a:off x="2428120" y="2960922"/>
              <a:ext cx="2008299" cy="606678"/>
            </a:xfrm>
            <a:custGeom>
              <a:rect b="b" l="l" r="r" t="t"/>
              <a:pathLst>
                <a:path extrusionOk="0" h="3513" w="11629">
                  <a:moveTo>
                    <a:pt x="190" y="0"/>
                  </a:moveTo>
                  <a:lnTo>
                    <a:pt x="0" y="802"/>
                  </a:lnTo>
                  <a:lnTo>
                    <a:pt x="11439" y="3513"/>
                  </a:lnTo>
                  <a:lnTo>
                    <a:pt x="11629" y="2711"/>
                  </a:lnTo>
                  <a:lnTo>
                    <a:pt x="19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18"/>
            <p:cNvSpPr/>
            <p:nvPr/>
          </p:nvSpPr>
          <p:spPr>
            <a:xfrm>
              <a:off x="2917025" y="2792543"/>
              <a:ext cx="1583118" cy="505996"/>
            </a:xfrm>
            <a:custGeom>
              <a:rect b="b" l="l" r="r" t="t"/>
              <a:pathLst>
                <a:path extrusionOk="0" h="2930" w="9167">
                  <a:moveTo>
                    <a:pt x="190" y="1"/>
                  </a:moveTo>
                  <a:lnTo>
                    <a:pt x="0" y="803"/>
                  </a:lnTo>
                  <a:lnTo>
                    <a:pt x="8977" y="2930"/>
                  </a:lnTo>
                  <a:lnTo>
                    <a:pt x="9167" y="2128"/>
                  </a:lnTo>
                  <a:lnTo>
                    <a:pt x="19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18"/>
            <p:cNvSpPr/>
            <p:nvPr/>
          </p:nvSpPr>
          <p:spPr>
            <a:xfrm>
              <a:off x="1752874" y="2207621"/>
              <a:ext cx="383043" cy="348153"/>
            </a:xfrm>
            <a:custGeom>
              <a:rect b="b" l="l" r="r" t="t"/>
              <a:pathLst>
                <a:path extrusionOk="0" h="2016" w="2218">
                  <a:moveTo>
                    <a:pt x="1109" y="1"/>
                  </a:moveTo>
                  <a:cubicBezTo>
                    <a:pt x="652" y="1"/>
                    <a:pt x="239" y="313"/>
                    <a:pt x="130" y="776"/>
                  </a:cubicBezTo>
                  <a:cubicBezTo>
                    <a:pt x="1" y="1317"/>
                    <a:pt x="335" y="1860"/>
                    <a:pt x="878" y="1988"/>
                  </a:cubicBezTo>
                  <a:cubicBezTo>
                    <a:pt x="956" y="2006"/>
                    <a:pt x="1034" y="2015"/>
                    <a:pt x="1110" y="2015"/>
                  </a:cubicBezTo>
                  <a:cubicBezTo>
                    <a:pt x="1566" y="2015"/>
                    <a:pt x="1980" y="1703"/>
                    <a:pt x="2089" y="1239"/>
                  </a:cubicBezTo>
                  <a:cubicBezTo>
                    <a:pt x="2217" y="699"/>
                    <a:pt x="1882" y="156"/>
                    <a:pt x="1342" y="28"/>
                  </a:cubicBezTo>
                  <a:cubicBezTo>
                    <a:pt x="1264" y="10"/>
                    <a:pt x="1186" y="1"/>
                    <a:pt x="110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6" name="Google Shape;1106;p18"/>
          <p:cNvGrpSpPr/>
          <p:nvPr/>
        </p:nvGrpSpPr>
        <p:grpSpPr>
          <a:xfrm rot="3299502">
            <a:off x="-783558" y="-779119"/>
            <a:ext cx="1717638" cy="1461765"/>
            <a:chOff x="725975" y="529375"/>
            <a:chExt cx="4581126" cy="3898687"/>
          </a:xfrm>
        </p:grpSpPr>
        <p:sp>
          <p:nvSpPr>
            <p:cNvPr id="1107" name="Google Shape;1107;p18"/>
            <p:cNvSpPr/>
            <p:nvPr/>
          </p:nvSpPr>
          <p:spPr>
            <a:xfrm>
              <a:off x="725975" y="738407"/>
              <a:ext cx="4581126" cy="3689182"/>
            </a:xfrm>
            <a:custGeom>
              <a:rect b="b" l="l" r="r" t="t"/>
              <a:pathLst>
                <a:path extrusionOk="0" h="23367" w="29722">
                  <a:moveTo>
                    <a:pt x="23737" y="0"/>
                  </a:moveTo>
                  <a:cubicBezTo>
                    <a:pt x="23545" y="0"/>
                    <a:pt x="23350" y="24"/>
                    <a:pt x="23156" y="73"/>
                  </a:cubicBezTo>
                  <a:lnTo>
                    <a:pt x="2015" y="5472"/>
                  </a:lnTo>
                  <a:cubicBezTo>
                    <a:pt x="759" y="5793"/>
                    <a:pt x="0" y="7071"/>
                    <a:pt x="320" y="8326"/>
                  </a:cubicBezTo>
                  <a:lnTo>
                    <a:pt x="3710" y="21599"/>
                  </a:lnTo>
                  <a:cubicBezTo>
                    <a:pt x="3981" y="22660"/>
                    <a:pt x="4937" y="23367"/>
                    <a:pt x="5984" y="23367"/>
                  </a:cubicBezTo>
                  <a:cubicBezTo>
                    <a:pt x="6175" y="23367"/>
                    <a:pt x="6370" y="23343"/>
                    <a:pt x="6564" y="23294"/>
                  </a:cubicBezTo>
                  <a:lnTo>
                    <a:pt x="27706" y="17895"/>
                  </a:lnTo>
                  <a:cubicBezTo>
                    <a:pt x="28964" y="17577"/>
                    <a:pt x="29722" y="16299"/>
                    <a:pt x="29401" y="15042"/>
                  </a:cubicBezTo>
                  <a:lnTo>
                    <a:pt x="26011" y="1768"/>
                  </a:lnTo>
                  <a:cubicBezTo>
                    <a:pt x="25740" y="706"/>
                    <a:pt x="24785" y="0"/>
                    <a:pt x="237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18"/>
            <p:cNvSpPr/>
            <p:nvPr/>
          </p:nvSpPr>
          <p:spPr>
            <a:xfrm>
              <a:off x="1332633" y="250585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18"/>
            <p:cNvSpPr/>
            <p:nvPr/>
          </p:nvSpPr>
          <p:spPr>
            <a:xfrm>
              <a:off x="1216271" y="2037682"/>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18"/>
            <p:cNvSpPr/>
            <p:nvPr/>
          </p:nvSpPr>
          <p:spPr>
            <a:xfrm>
              <a:off x="1099508" y="156150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18"/>
            <p:cNvSpPr/>
            <p:nvPr/>
          </p:nvSpPr>
          <p:spPr>
            <a:xfrm>
              <a:off x="982908" y="110215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18"/>
            <p:cNvSpPr/>
            <p:nvPr/>
          </p:nvSpPr>
          <p:spPr>
            <a:xfrm>
              <a:off x="1449383" y="2973732"/>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8"/>
            <p:cNvSpPr/>
            <p:nvPr/>
          </p:nvSpPr>
          <p:spPr>
            <a:xfrm>
              <a:off x="1249249" y="738722"/>
              <a:ext cx="4057846" cy="3689340"/>
            </a:xfrm>
            <a:custGeom>
              <a:rect b="b" l="l" r="r" t="t"/>
              <a:pathLst>
                <a:path extrusionOk="0" h="23368" w="26327">
                  <a:moveTo>
                    <a:pt x="20344" y="1"/>
                  </a:moveTo>
                  <a:cubicBezTo>
                    <a:pt x="20281" y="1"/>
                    <a:pt x="20217" y="3"/>
                    <a:pt x="20153" y="8"/>
                  </a:cubicBezTo>
                  <a:cubicBezTo>
                    <a:pt x="20810" y="4619"/>
                    <a:pt x="21133" y="18976"/>
                    <a:pt x="0" y="20368"/>
                  </a:cubicBezTo>
                  <a:lnTo>
                    <a:pt x="315" y="21600"/>
                  </a:lnTo>
                  <a:cubicBezTo>
                    <a:pt x="586" y="22661"/>
                    <a:pt x="1541" y="23367"/>
                    <a:pt x="2588" y="23367"/>
                  </a:cubicBezTo>
                  <a:cubicBezTo>
                    <a:pt x="2780" y="23367"/>
                    <a:pt x="2975" y="23343"/>
                    <a:pt x="3169" y="23294"/>
                  </a:cubicBezTo>
                  <a:lnTo>
                    <a:pt x="24311" y="17897"/>
                  </a:lnTo>
                  <a:cubicBezTo>
                    <a:pt x="25569" y="17575"/>
                    <a:pt x="26327" y="16297"/>
                    <a:pt x="26006" y="15040"/>
                  </a:cubicBezTo>
                  <a:lnTo>
                    <a:pt x="22616" y="1766"/>
                  </a:lnTo>
                  <a:cubicBezTo>
                    <a:pt x="22345" y="705"/>
                    <a:pt x="21391" y="1"/>
                    <a:pt x="20344" y="1"/>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18"/>
            <p:cNvSpPr/>
            <p:nvPr/>
          </p:nvSpPr>
          <p:spPr>
            <a:xfrm>
              <a:off x="2004797" y="666256"/>
              <a:ext cx="1153528" cy="334548"/>
            </a:xfrm>
            <a:custGeom>
              <a:rect b="b" l="l" r="r" t="t"/>
              <a:pathLst>
                <a:path extrusionOk="0" h="2119" w="7484">
                  <a:moveTo>
                    <a:pt x="7427" y="0"/>
                  </a:moveTo>
                  <a:lnTo>
                    <a:pt x="1" y="1897"/>
                  </a:lnTo>
                  <a:lnTo>
                    <a:pt x="57" y="2119"/>
                  </a:lnTo>
                  <a:lnTo>
                    <a:pt x="7484" y="221"/>
                  </a:lnTo>
                  <a:lnTo>
                    <a:pt x="742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8"/>
            <p:cNvSpPr/>
            <p:nvPr/>
          </p:nvSpPr>
          <p:spPr>
            <a:xfrm>
              <a:off x="1850975" y="529375"/>
              <a:ext cx="1513581" cy="829817"/>
            </a:xfrm>
            <a:custGeom>
              <a:rect b="b" l="l" r="r" t="t"/>
              <a:pathLst>
                <a:path extrusionOk="0" h="5256" w="9820">
                  <a:moveTo>
                    <a:pt x="9069" y="0"/>
                  </a:moveTo>
                  <a:lnTo>
                    <a:pt x="8248" y="212"/>
                  </a:lnTo>
                  <a:lnTo>
                    <a:pt x="822" y="2106"/>
                  </a:lnTo>
                  <a:lnTo>
                    <a:pt x="1" y="2317"/>
                  </a:lnTo>
                  <a:lnTo>
                    <a:pt x="170" y="2981"/>
                  </a:lnTo>
                  <a:lnTo>
                    <a:pt x="226" y="3202"/>
                  </a:lnTo>
                  <a:lnTo>
                    <a:pt x="694" y="5034"/>
                  </a:lnTo>
                  <a:lnTo>
                    <a:pt x="751" y="5256"/>
                  </a:lnTo>
                  <a:lnTo>
                    <a:pt x="1572" y="5045"/>
                  </a:lnTo>
                  <a:lnTo>
                    <a:pt x="1516" y="4824"/>
                  </a:lnTo>
                  <a:lnTo>
                    <a:pt x="1049" y="2991"/>
                  </a:lnTo>
                  <a:lnTo>
                    <a:pt x="991" y="2771"/>
                  </a:lnTo>
                  <a:lnTo>
                    <a:pt x="8418" y="875"/>
                  </a:lnTo>
                  <a:lnTo>
                    <a:pt x="8473" y="1097"/>
                  </a:lnTo>
                  <a:lnTo>
                    <a:pt x="8942" y="2928"/>
                  </a:lnTo>
                  <a:lnTo>
                    <a:pt x="8999" y="3150"/>
                  </a:lnTo>
                  <a:lnTo>
                    <a:pt x="9820" y="2939"/>
                  </a:lnTo>
                  <a:lnTo>
                    <a:pt x="9763" y="2718"/>
                  </a:lnTo>
                  <a:lnTo>
                    <a:pt x="9296" y="885"/>
                  </a:lnTo>
                  <a:lnTo>
                    <a:pt x="9240" y="665"/>
                  </a:lnTo>
                  <a:lnTo>
                    <a:pt x="906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8"/>
            <p:cNvSpPr/>
            <p:nvPr/>
          </p:nvSpPr>
          <p:spPr>
            <a:xfrm>
              <a:off x="1947306" y="1248986"/>
              <a:ext cx="135482" cy="68204"/>
            </a:xfrm>
            <a:custGeom>
              <a:rect b="b" l="l" r="r" t="t"/>
              <a:pathLst>
                <a:path extrusionOk="0" h="432" w="879">
                  <a:moveTo>
                    <a:pt x="822" y="1"/>
                  </a:moveTo>
                  <a:lnTo>
                    <a:pt x="1" y="211"/>
                  </a:lnTo>
                  <a:lnTo>
                    <a:pt x="57" y="431"/>
                  </a:lnTo>
                  <a:lnTo>
                    <a:pt x="878" y="222"/>
                  </a:lnTo>
                  <a:lnTo>
                    <a:pt x="82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18"/>
            <p:cNvSpPr/>
            <p:nvPr/>
          </p:nvSpPr>
          <p:spPr>
            <a:xfrm>
              <a:off x="3218884" y="917914"/>
              <a:ext cx="135328" cy="68204"/>
            </a:xfrm>
            <a:custGeom>
              <a:rect b="b" l="l" r="r" t="t"/>
              <a:pathLst>
                <a:path extrusionOk="0" h="432" w="878">
                  <a:moveTo>
                    <a:pt x="821" y="0"/>
                  </a:moveTo>
                  <a:lnTo>
                    <a:pt x="0" y="210"/>
                  </a:lnTo>
                  <a:lnTo>
                    <a:pt x="57" y="431"/>
                  </a:lnTo>
                  <a:lnTo>
                    <a:pt x="878" y="221"/>
                  </a:lnTo>
                  <a:lnTo>
                    <a:pt x="8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8"/>
            <p:cNvSpPr/>
            <p:nvPr/>
          </p:nvSpPr>
          <p:spPr>
            <a:xfrm>
              <a:off x="3834328" y="798716"/>
              <a:ext cx="974117" cy="2885099"/>
            </a:xfrm>
            <a:custGeom>
              <a:rect b="b" l="l" r="r" t="t"/>
              <a:pathLst>
                <a:path extrusionOk="0" h="18274" w="6320">
                  <a:moveTo>
                    <a:pt x="1769" y="0"/>
                  </a:moveTo>
                  <a:lnTo>
                    <a:pt x="0" y="453"/>
                  </a:lnTo>
                  <a:lnTo>
                    <a:pt x="4551" y="18274"/>
                  </a:lnTo>
                  <a:lnTo>
                    <a:pt x="6320" y="17823"/>
                  </a:lnTo>
                  <a:lnTo>
                    <a:pt x="176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18"/>
            <p:cNvSpPr/>
            <p:nvPr/>
          </p:nvSpPr>
          <p:spPr>
            <a:xfrm>
              <a:off x="4280999" y="2213781"/>
              <a:ext cx="87547" cy="81150"/>
            </a:xfrm>
            <a:custGeom>
              <a:rect b="b" l="l" r="r" t="t"/>
              <a:pathLst>
                <a:path extrusionOk="0" h="514" w="568">
                  <a:moveTo>
                    <a:pt x="285" y="0"/>
                  </a:moveTo>
                  <a:cubicBezTo>
                    <a:pt x="264" y="0"/>
                    <a:pt x="242" y="3"/>
                    <a:pt x="221" y="9"/>
                  </a:cubicBezTo>
                  <a:cubicBezTo>
                    <a:pt x="83" y="43"/>
                    <a:pt x="0" y="184"/>
                    <a:pt x="35" y="320"/>
                  </a:cubicBezTo>
                  <a:cubicBezTo>
                    <a:pt x="64" y="436"/>
                    <a:pt x="169" y="514"/>
                    <a:pt x="283" y="514"/>
                  </a:cubicBezTo>
                  <a:cubicBezTo>
                    <a:pt x="304" y="514"/>
                    <a:pt x="325" y="511"/>
                    <a:pt x="347" y="506"/>
                  </a:cubicBezTo>
                  <a:cubicBezTo>
                    <a:pt x="484" y="471"/>
                    <a:pt x="567" y="331"/>
                    <a:pt x="532" y="194"/>
                  </a:cubicBezTo>
                  <a:cubicBezTo>
                    <a:pt x="502" y="78"/>
                    <a:pt x="398" y="0"/>
                    <a:pt x="2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8"/>
            <p:cNvSpPr/>
            <p:nvPr/>
          </p:nvSpPr>
          <p:spPr>
            <a:xfrm>
              <a:off x="4035931" y="1908286"/>
              <a:ext cx="571677" cy="667201"/>
            </a:xfrm>
            <a:custGeom>
              <a:rect b="b" l="l" r="r" t="t"/>
              <a:pathLst>
                <a:path extrusionOk="0" h="4226" w="3709">
                  <a:moveTo>
                    <a:pt x="2568" y="546"/>
                  </a:moveTo>
                  <a:lnTo>
                    <a:pt x="3232" y="3150"/>
                  </a:lnTo>
                  <a:lnTo>
                    <a:pt x="3166" y="3165"/>
                  </a:lnTo>
                  <a:lnTo>
                    <a:pt x="1142" y="3682"/>
                  </a:lnTo>
                  <a:lnTo>
                    <a:pt x="478" y="1077"/>
                  </a:lnTo>
                  <a:lnTo>
                    <a:pt x="1354" y="853"/>
                  </a:lnTo>
                  <a:lnTo>
                    <a:pt x="1420" y="837"/>
                  </a:lnTo>
                  <a:lnTo>
                    <a:pt x="1763" y="2179"/>
                  </a:lnTo>
                  <a:cubicBezTo>
                    <a:pt x="1774" y="2223"/>
                    <a:pt x="1813" y="2247"/>
                    <a:pt x="1856" y="2252"/>
                  </a:cubicBezTo>
                  <a:cubicBezTo>
                    <a:pt x="1866" y="2253"/>
                    <a:pt x="1875" y="2258"/>
                    <a:pt x="1886" y="2258"/>
                  </a:cubicBezTo>
                  <a:cubicBezTo>
                    <a:pt x="1888" y="2258"/>
                    <a:pt x="1890" y="2258"/>
                    <a:pt x="1892" y="2257"/>
                  </a:cubicBezTo>
                  <a:cubicBezTo>
                    <a:pt x="1949" y="2242"/>
                    <a:pt x="1982" y="2185"/>
                    <a:pt x="1968" y="2127"/>
                  </a:cubicBezTo>
                  <a:lnTo>
                    <a:pt x="1625" y="786"/>
                  </a:lnTo>
                  <a:lnTo>
                    <a:pt x="2502" y="562"/>
                  </a:lnTo>
                  <a:lnTo>
                    <a:pt x="2568" y="546"/>
                  </a:lnTo>
                  <a:close/>
                  <a:moveTo>
                    <a:pt x="2813" y="0"/>
                  </a:moveTo>
                  <a:lnTo>
                    <a:pt x="2747" y="17"/>
                  </a:lnTo>
                  <a:lnTo>
                    <a:pt x="0" y="719"/>
                  </a:lnTo>
                  <a:lnTo>
                    <a:pt x="896" y="4225"/>
                  </a:lnTo>
                  <a:lnTo>
                    <a:pt x="3643" y="3524"/>
                  </a:lnTo>
                  <a:lnTo>
                    <a:pt x="3709" y="3508"/>
                  </a:lnTo>
                  <a:lnTo>
                    <a:pt x="281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8"/>
            <p:cNvSpPr/>
            <p:nvPr/>
          </p:nvSpPr>
          <p:spPr>
            <a:xfrm>
              <a:off x="4253718" y="2482491"/>
              <a:ext cx="279750" cy="97728"/>
            </a:xfrm>
            <a:custGeom>
              <a:rect b="b" l="l" r="r" t="t"/>
              <a:pathLst>
                <a:path extrusionOk="0" h="619" w="1815">
                  <a:moveTo>
                    <a:pt x="1772" y="1"/>
                  </a:moveTo>
                  <a:lnTo>
                    <a:pt x="0" y="453"/>
                  </a:lnTo>
                  <a:lnTo>
                    <a:pt x="43" y="618"/>
                  </a:lnTo>
                  <a:lnTo>
                    <a:pt x="1815" y="166"/>
                  </a:lnTo>
                  <a:lnTo>
                    <a:pt x="17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8"/>
            <p:cNvSpPr/>
            <p:nvPr/>
          </p:nvSpPr>
          <p:spPr>
            <a:xfrm>
              <a:off x="1223509" y="1481699"/>
              <a:ext cx="974272" cy="2885257"/>
            </a:xfrm>
            <a:custGeom>
              <a:rect b="b" l="l" r="r" t="t"/>
              <a:pathLst>
                <a:path extrusionOk="0" h="18275" w="6321">
                  <a:moveTo>
                    <a:pt x="1770" y="0"/>
                  </a:moveTo>
                  <a:lnTo>
                    <a:pt x="1" y="452"/>
                  </a:lnTo>
                  <a:lnTo>
                    <a:pt x="4552" y="18274"/>
                  </a:lnTo>
                  <a:lnTo>
                    <a:pt x="6321" y="17822"/>
                  </a:lnTo>
                  <a:lnTo>
                    <a:pt x="177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8"/>
            <p:cNvSpPr/>
            <p:nvPr/>
          </p:nvSpPr>
          <p:spPr>
            <a:xfrm>
              <a:off x="1670179" y="2896448"/>
              <a:ext cx="87547" cy="81308"/>
            </a:xfrm>
            <a:custGeom>
              <a:rect b="b" l="l" r="r" t="t"/>
              <a:pathLst>
                <a:path extrusionOk="0" h="515" w="568">
                  <a:moveTo>
                    <a:pt x="286" y="1"/>
                  </a:moveTo>
                  <a:cubicBezTo>
                    <a:pt x="264" y="1"/>
                    <a:pt x="242" y="4"/>
                    <a:pt x="221" y="9"/>
                  </a:cubicBezTo>
                  <a:cubicBezTo>
                    <a:pt x="84" y="45"/>
                    <a:pt x="1" y="184"/>
                    <a:pt x="36" y="322"/>
                  </a:cubicBezTo>
                  <a:cubicBezTo>
                    <a:pt x="65" y="437"/>
                    <a:pt x="169" y="514"/>
                    <a:pt x="284" y="514"/>
                  </a:cubicBezTo>
                  <a:cubicBezTo>
                    <a:pt x="305" y="514"/>
                    <a:pt x="326" y="512"/>
                    <a:pt x="348" y="506"/>
                  </a:cubicBezTo>
                  <a:cubicBezTo>
                    <a:pt x="485" y="472"/>
                    <a:pt x="567" y="332"/>
                    <a:pt x="533" y="195"/>
                  </a:cubicBezTo>
                  <a:cubicBezTo>
                    <a:pt x="503" y="78"/>
                    <a:pt x="400" y="1"/>
                    <a:pt x="2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8"/>
            <p:cNvSpPr/>
            <p:nvPr/>
          </p:nvSpPr>
          <p:spPr>
            <a:xfrm>
              <a:off x="1425266" y="2591111"/>
              <a:ext cx="571523" cy="667043"/>
            </a:xfrm>
            <a:custGeom>
              <a:rect b="b" l="l" r="r" t="t"/>
              <a:pathLst>
                <a:path extrusionOk="0" h="4225" w="3708">
                  <a:moveTo>
                    <a:pt x="2566" y="546"/>
                  </a:moveTo>
                  <a:lnTo>
                    <a:pt x="3231" y="3149"/>
                  </a:lnTo>
                  <a:lnTo>
                    <a:pt x="3166" y="3164"/>
                  </a:lnTo>
                  <a:lnTo>
                    <a:pt x="1142" y="3681"/>
                  </a:lnTo>
                  <a:lnTo>
                    <a:pt x="477" y="1078"/>
                  </a:lnTo>
                  <a:lnTo>
                    <a:pt x="1354" y="854"/>
                  </a:lnTo>
                  <a:lnTo>
                    <a:pt x="1419" y="838"/>
                  </a:lnTo>
                  <a:lnTo>
                    <a:pt x="1762" y="2179"/>
                  </a:lnTo>
                  <a:cubicBezTo>
                    <a:pt x="1772" y="2224"/>
                    <a:pt x="1813" y="2246"/>
                    <a:pt x="1855" y="2252"/>
                  </a:cubicBezTo>
                  <a:cubicBezTo>
                    <a:pt x="1866" y="2252"/>
                    <a:pt x="1875" y="2257"/>
                    <a:pt x="1886" y="2257"/>
                  </a:cubicBezTo>
                  <a:cubicBezTo>
                    <a:pt x="1888" y="2257"/>
                    <a:pt x="1890" y="2257"/>
                    <a:pt x="1892" y="2257"/>
                  </a:cubicBezTo>
                  <a:cubicBezTo>
                    <a:pt x="1948" y="2242"/>
                    <a:pt x="1982" y="2184"/>
                    <a:pt x="1967" y="2128"/>
                  </a:cubicBezTo>
                  <a:lnTo>
                    <a:pt x="1625" y="785"/>
                  </a:lnTo>
                  <a:lnTo>
                    <a:pt x="2501" y="562"/>
                  </a:lnTo>
                  <a:lnTo>
                    <a:pt x="2566" y="546"/>
                  </a:lnTo>
                  <a:close/>
                  <a:moveTo>
                    <a:pt x="2812" y="1"/>
                  </a:moveTo>
                  <a:lnTo>
                    <a:pt x="2747" y="17"/>
                  </a:lnTo>
                  <a:lnTo>
                    <a:pt x="0" y="717"/>
                  </a:lnTo>
                  <a:lnTo>
                    <a:pt x="896" y="4224"/>
                  </a:lnTo>
                  <a:lnTo>
                    <a:pt x="3642" y="3522"/>
                  </a:lnTo>
                  <a:lnTo>
                    <a:pt x="3708" y="3506"/>
                  </a:lnTo>
                  <a:lnTo>
                    <a:pt x="281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18"/>
            <p:cNvSpPr/>
            <p:nvPr/>
          </p:nvSpPr>
          <p:spPr>
            <a:xfrm>
              <a:off x="1643207" y="3165315"/>
              <a:ext cx="279596" cy="97570"/>
            </a:xfrm>
            <a:custGeom>
              <a:rect b="b" l="l" r="r" t="t"/>
              <a:pathLst>
                <a:path extrusionOk="0" h="618" w="1814">
                  <a:moveTo>
                    <a:pt x="1771" y="1"/>
                  </a:moveTo>
                  <a:lnTo>
                    <a:pt x="0" y="453"/>
                  </a:lnTo>
                  <a:lnTo>
                    <a:pt x="42" y="618"/>
                  </a:lnTo>
                  <a:lnTo>
                    <a:pt x="1814" y="166"/>
                  </a:lnTo>
                  <a:lnTo>
                    <a:pt x="177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18"/>
            <p:cNvSpPr/>
            <p:nvPr/>
          </p:nvSpPr>
          <p:spPr>
            <a:xfrm>
              <a:off x="1908311" y="1270615"/>
              <a:ext cx="241680" cy="102780"/>
            </a:xfrm>
            <a:custGeom>
              <a:rect b="b" l="l" r="r" t="t"/>
              <a:pathLst>
                <a:path extrusionOk="0" h="651" w="1568">
                  <a:moveTo>
                    <a:pt x="1500" y="0"/>
                  </a:moveTo>
                  <a:lnTo>
                    <a:pt x="1537" y="146"/>
                  </a:lnTo>
                  <a:lnTo>
                    <a:pt x="1" y="540"/>
                  </a:lnTo>
                  <a:lnTo>
                    <a:pt x="29" y="651"/>
                  </a:lnTo>
                  <a:lnTo>
                    <a:pt x="1567" y="258"/>
                  </a:lnTo>
                  <a:lnTo>
                    <a:pt x="15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8"/>
            <p:cNvSpPr/>
            <p:nvPr/>
          </p:nvSpPr>
          <p:spPr>
            <a:xfrm>
              <a:off x="1902146" y="1270141"/>
              <a:ext cx="242913" cy="85413"/>
            </a:xfrm>
            <a:custGeom>
              <a:rect b="b" l="l" r="r" t="t"/>
              <a:pathLst>
                <a:path extrusionOk="0" h="541" w="1576">
                  <a:moveTo>
                    <a:pt x="1538" y="1"/>
                  </a:moveTo>
                  <a:lnTo>
                    <a:pt x="0" y="393"/>
                  </a:lnTo>
                  <a:lnTo>
                    <a:pt x="38" y="541"/>
                  </a:lnTo>
                  <a:lnTo>
                    <a:pt x="1575" y="148"/>
                  </a:lnTo>
                  <a:lnTo>
                    <a:pt x="153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18"/>
            <p:cNvSpPr/>
            <p:nvPr/>
          </p:nvSpPr>
          <p:spPr>
            <a:xfrm>
              <a:off x="3178502" y="938281"/>
              <a:ext cx="241526" cy="102938"/>
            </a:xfrm>
            <a:custGeom>
              <a:rect b="b" l="l" r="r" t="t"/>
              <a:pathLst>
                <a:path extrusionOk="0" h="652" w="1567">
                  <a:moveTo>
                    <a:pt x="1501" y="0"/>
                  </a:moveTo>
                  <a:lnTo>
                    <a:pt x="1538" y="149"/>
                  </a:lnTo>
                  <a:lnTo>
                    <a:pt x="1538" y="149"/>
                  </a:lnTo>
                  <a:lnTo>
                    <a:pt x="1538" y="149"/>
                  </a:lnTo>
                  <a:lnTo>
                    <a:pt x="1501" y="0"/>
                  </a:lnTo>
                  <a:close/>
                  <a:moveTo>
                    <a:pt x="1538" y="149"/>
                  </a:moveTo>
                  <a:lnTo>
                    <a:pt x="1" y="540"/>
                  </a:lnTo>
                  <a:lnTo>
                    <a:pt x="30" y="652"/>
                  </a:lnTo>
                  <a:lnTo>
                    <a:pt x="1566" y="261"/>
                  </a:lnTo>
                  <a:lnTo>
                    <a:pt x="1538" y="149"/>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18"/>
            <p:cNvSpPr/>
            <p:nvPr/>
          </p:nvSpPr>
          <p:spPr>
            <a:xfrm>
              <a:off x="3172645" y="937807"/>
              <a:ext cx="243067" cy="85413"/>
            </a:xfrm>
            <a:custGeom>
              <a:rect b="b" l="l" r="r" t="t"/>
              <a:pathLst>
                <a:path extrusionOk="0" h="541" w="1577">
                  <a:moveTo>
                    <a:pt x="1538" y="0"/>
                  </a:moveTo>
                  <a:lnTo>
                    <a:pt x="0" y="394"/>
                  </a:lnTo>
                  <a:lnTo>
                    <a:pt x="38" y="541"/>
                  </a:lnTo>
                  <a:lnTo>
                    <a:pt x="1576" y="147"/>
                  </a:lnTo>
                  <a:lnTo>
                    <a:pt x="15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0" name="Google Shape;1130;p18"/>
          <p:cNvSpPr txBox="1"/>
          <p:nvPr>
            <p:ph type="title"/>
          </p:nvPr>
        </p:nvSpPr>
        <p:spPr>
          <a:xfrm>
            <a:off x="720000" y="2300175"/>
            <a:ext cx="4632000" cy="971700"/>
          </a:xfrm>
          <a:prstGeom prst="rect">
            <a:avLst/>
          </a:prstGeom>
        </p:spPr>
        <p:txBody>
          <a:bodyPr anchorCtr="0" anchor="ctr" bIns="91425" lIns="91425" spcFirstLastPara="1" rIns="91425" wrap="square" tIns="91425">
            <a:noAutofit/>
          </a:bodyPr>
          <a:lstStyle>
            <a:lvl1pPr lvl="0" rtl="0">
              <a:lnSpc>
                <a:spcPct val="90000"/>
              </a:lnSpc>
              <a:spcBef>
                <a:spcPts val="0"/>
              </a:spcBef>
              <a:spcAft>
                <a:spcPts val="0"/>
              </a:spcAft>
              <a:buSzPts val="3600"/>
              <a:buNone/>
              <a:defRPr sz="6000">
                <a:solidFill>
                  <a:schemeClr val="dk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131" name="Google Shape;1131;p18"/>
          <p:cNvSpPr txBox="1"/>
          <p:nvPr>
            <p:ph hasCustomPrompt="1" idx="2" type="title"/>
          </p:nvPr>
        </p:nvSpPr>
        <p:spPr>
          <a:xfrm>
            <a:off x="720000" y="1353538"/>
            <a:ext cx="1388100" cy="10332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132" name="Google Shape;1132;p18"/>
          <p:cNvSpPr txBox="1"/>
          <p:nvPr>
            <p:ph idx="1" type="subTitle"/>
          </p:nvPr>
        </p:nvSpPr>
        <p:spPr>
          <a:xfrm>
            <a:off x="720000" y="3220553"/>
            <a:ext cx="4632000" cy="41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133" name="Google Shape;1133;p18"/>
          <p:cNvGrpSpPr/>
          <p:nvPr/>
        </p:nvGrpSpPr>
        <p:grpSpPr>
          <a:xfrm>
            <a:off x="-323331" y="4409596"/>
            <a:ext cx="1231151" cy="1139054"/>
            <a:chOff x="940201" y="467822"/>
            <a:chExt cx="4254149" cy="3935914"/>
          </a:xfrm>
        </p:grpSpPr>
        <p:sp>
          <p:nvSpPr>
            <p:cNvPr id="1134" name="Google Shape;1134;p18"/>
            <p:cNvSpPr/>
            <p:nvPr/>
          </p:nvSpPr>
          <p:spPr>
            <a:xfrm>
              <a:off x="940201" y="467822"/>
              <a:ext cx="4254149" cy="3935914"/>
            </a:xfrm>
            <a:custGeom>
              <a:rect b="b" l="l" r="r" t="t"/>
              <a:pathLst>
                <a:path extrusionOk="0" h="20522" w="22181">
                  <a:moveTo>
                    <a:pt x="17086" y="684"/>
                  </a:moveTo>
                  <a:cubicBezTo>
                    <a:pt x="17230" y="684"/>
                    <a:pt x="17376" y="723"/>
                    <a:pt x="17508" y="803"/>
                  </a:cubicBezTo>
                  <a:cubicBezTo>
                    <a:pt x="17888" y="1037"/>
                    <a:pt x="18006" y="1534"/>
                    <a:pt x="17773" y="1915"/>
                  </a:cubicBezTo>
                  <a:cubicBezTo>
                    <a:pt x="17621" y="2163"/>
                    <a:pt x="17356" y="2300"/>
                    <a:pt x="17084" y="2300"/>
                  </a:cubicBezTo>
                  <a:cubicBezTo>
                    <a:pt x="16940" y="2300"/>
                    <a:pt x="16794" y="2262"/>
                    <a:pt x="16662" y="2181"/>
                  </a:cubicBezTo>
                  <a:cubicBezTo>
                    <a:pt x="16282" y="1946"/>
                    <a:pt x="16162" y="1448"/>
                    <a:pt x="16396" y="1069"/>
                  </a:cubicBezTo>
                  <a:cubicBezTo>
                    <a:pt x="16549" y="821"/>
                    <a:pt x="16814" y="684"/>
                    <a:pt x="17086" y="684"/>
                  </a:cubicBezTo>
                  <a:close/>
                  <a:moveTo>
                    <a:pt x="17085" y="0"/>
                  </a:moveTo>
                  <a:cubicBezTo>
                    <a:pt x="16585" y="0"/>
                    <a:pt x="16096" y="253"/>
                    <a:pt x="15814" y="711"/>
                  </a:cubicBezTo>
                  <a:cubicBezTo>
                    <a:pt x="15563" y="1121"/>
                    <a:pt x="15534" y="1603"/>
                    <a:pt x="15693" y="2022"/>
                  </a:cubicBezTo>
                  <a:cubicBezTo>
                    <a:pt x="14261" y="1278"/>
                    <a:pt x="12717" y="922"/>
                    <a:pt x="11190" y="922"/>
                  </a:cubicBezTo>
                  <a:cubicBezTo>
                    <a:pt x="7899" y="922"/>
                    <a:pt x="4686" y="2578"/>
                    <a:pt x="2835" y="5587"/>
                  </a:cubicBezTo>
                  <a:cubicBezTo>
                    <a:pt x="1" y="10198"/>
                    <a:pt x="1440" y="16234"/>
                    <a:pt x="6052" y="19068"/>
                  </a:cubicBezTo>
                  <a:cubicBezTo>
                    <a:pt x="7653" y="20052"/>
                    <a:pt x="9425" y="20521"/>
                    <a:pt x="11176" y="20521"/>
                  </a:cubicBezTo>
                  <a:cubicBezTo>
                    <a:pt x="14468" y="20521"/>
                    <a:pt x="17682" y="18863"/>
                    <a:pt x="19532" y="15852"/>
                  </a:cubicBezTo>
                  <a:cubicBezTo>
                    <a:pt x="22181" y="11549"/>
                    <a:pt x="21099" y="6000"/>
                    <a:pt x="17190" y="2976"/>
                  </a:cubicBezTo>
                  <a:cubicBezTo>
                    <a:pt x="17652" y="2943"/>
                    <a:pt x="18092" y="2696"/>
                    <a:pt x="18353" y="2272"/>
                  </a:cubicBezTo>
                  <a:cubicBezTo>
                    <a:pt x="18784" y="1570"/>
                    <a:pt x="18565" y="653"/>
                    <a:pt x="17863" y="221"/>
                  </a:cubicBezTo>
                  <a:cubicBezTo>
                    <a:pt x="17620" y="72"/>
                    <a:pt x="17351" y="0"/>
                    <a:pt x="170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18"/>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18"/>
            <p:cNvSpPr/>
            <p:nvPr/>
          </p:nvSpPr>
          <p:spPr>
            <a:xfrm>
              <a:off x="1485656" y="958233"/>
              <a:ext cx="2913136" cy="2428445"/>
            </a:xfrm>
            <a:custGeom>
              <a:rect b="b" l="l" r="r" t="t"/>
              <a:pathLst>
                <a:path extrusionOk="0" h="12662" w="15189">
                  <a:moveTo>
                    <a:pt x="8349" y="0"/>
                  </a:moveTo>
                  <a:cubicBezTo>
                    <a:pt x="5607" y="0"/>
                    <a:pt x="2929" y="1382"/>
                    <a:pt x="1388" y="3890"/>
                  </a:cubicBezTo>
                  <a:cubicBezTo>
                    <a:pt x="348" y="5580"/>
                    <a:pt x="1" y="7499"/>
                    <a:pt x="262" y="9321"/>
                  </a:cubicBezTo>
                  <a:cubicBezTo>
                    <a:pt x="870" y="10151"/>
                    <a:pt x="1643" y="10880"/>
                    <a:pt x="2573" y="11452"/>
                  </a:cubicBezTo>
                  <a:cubicBezTo>
                    <a:pt x="3906" y="12271"/>
                    <a:pt x="5382" y="12662"/>
                    <a:pt x="6840" y="12662"/>
                  </a:cubicBezTo>
                  <a:cubicBezTo>
                    <a:pt x="9582" y="12662"/>
                    <a:pt x="12260" y="11281"/>
                    <a:pt x="13802" y="8773"/>
                  </a:cubicBezTo>
                  <a:cubicBezTo>
                    <a:pt x="14841" y="7083"/>
                    <a:pt x="15189" y="5164"/>
                    <a:pt x="14928" y="3342"/>
                  </a:cubicBezTo>
                  <a:cubicBezTo>
                    <a:pt x="14320" y="2511"/>
                    <a:pt x="13547" y="1783"/>
                    <a:pt x="12617" y="1211"/>
                  </a:cubicBezTo>
                  <a:cubicBezTo>
                    <a:pt x="11284" y="391"/>
                    <a:pt x="9807" y="0"/>
                    <a:pt x="83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18"/>
            <p:cNvSpPr/>
            <p:nvPr/>
          </p:nvSpPr>
          <p:spPr>
            <a:xfrm>
              <a:off x="2888995" y="1738823"/>
              <a:ext cx="612202" cy="925003"/>
            </a:xfrm>
            <a:custGeom>
              <a:rect b="b" l="l" r="r" t="t"/>
              <a:pathLst>
                <a:path extrusionOk="0" h="4823" w="3192">
                  <a:moveTo>
                    <a:pt x="3191" y="0"/>
                  </a:moveTo>
                  <a:lnTo>
                    <a:pt x="125" y="4171"/>
                  </a:lnTo>
                  <a:cubicBezTo>
                    <a:pt x="0" y="4373"/>
                    <a:pt x="63" y="4636"/>
                    <a:pt x="264" y="4759"/>
                  </a:cubicBezTo>
                  <a:cubicBezTo>
                    <a:pt x="335" y="4802"/>
                    <a:pt x="412" y="4823"/>
                    <a:pt x="489" y="4823"/>
                  </a:cubicBezTo>
                  <a:cubicBezTo>
                    <a:pt x="632" y="4823"/>
                    <a:pt x="772" y="4750"/>
                    <a:pt x="852" y="4619"/>
                  </a:cubicBezTo>
                  <a:lnTo>
                    <a:pt x="31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18"/>
            <p:cNvSpPr/>
            <p:nvPr/>
          </p:nvSpPr>
          <p:spPr>
            <a:xfrm>
              <a:off x="2892447" y="2499660"/>
              <a:ext cx="312046" cy="1046598"/>
            </a:xfrm>
            <a:custGeom>
              <a:rect b="b" l="l" r="r" t="t"/>
              <a:pathLst>
                <a:path extrusionOk="0" h="5457" w="1627">
                  <a:moveTo>
                    <a:pt x="471" y="0"/>
                  </a:moveTo>
                  <a:cubicBezTo>
                    <a:pt x="439" y="0"/>
                    <a:pt x="407" y="4"/>
                    <a:pt x="374" y="11"/>
                  </a:cubicBezTo>
                  <a:cubicBezTo>
                    <a:pt x="144" y="65"/>
                    <a:pt x="0" y="294"/>
                    <a:pt x="53" y="524"/>
                  </a:cubicBezTo>
                  <a:lnTo>
                    <a:pt x="1626" y="5457"/>
                  </a:lnTo>
                  <a:lnTo>
                    <a:pt x="887" y="332"/>
                  </a:lnTo>
                  <a:cubicBezTo>
                    <a:pt x="841" y="134"/>
                    <a:pt x="666" y="0"/>
                    <a:pt x="4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18"/>
            <p:cNvSpPr/>
            <p:nvPr/>
          </p:nvSpPr>
          <p:spPr>
            <a:xfrm>
              <a:off x="2948642" y="2551827"/>
              <a:ext cx="68086" cy="59838"/>
            </a:xfrm>
            <a:custGeom>
              <a:rect b="b" l="l" r="r" t="t"/>
              <a:pathLst>
                <a:path extrusionOk="0" h="312" w="355">
                  <a:moveTo>
                    <a:pt x="178" y="1"/>
                  </a:moveTo>
                  <a:cubicBezTo>
                    <a:pt x="126" y="1"/>
                    <a:pt x="75" y="27"/>
                    <a:pt x="45" y="75"/>
                  </a:cubicBezTo>
                  <a:cubicBezTo>
                    <a:pt x="0" y="149"/>
                    <a:pt x="23" y="243"/>
                    <a:pt x="96" y="288"/>
                  </a:cubicBezTo>
                  <a:cubicBezTo>
                    <a:pt x="122" y="304"/>
                    <a:pt x="150" y="311"/>
                    <a:pt x="178" y="311"/>
                  </a:cubicBezTo>
                  <a:cubicBezTo>
                    <a:pt x="229" y="311"/>
                    <a:pt x="280" y="285"/>
                    <a:pt x="310" y="237"/>
                  </a:cubicBezTo>
                  <a:cubicBezTo>
                    <a:pt x="354" y="165"/>
                    <a:pt x="332" y="69"/>
                    <a:pt x="258" y="24"/>
                  </a:cubicBezTo>
                  <a:cubicBezTo>
                    <a:pt x="233" y="8"/>
                    <a:pt x="205" y="1"/>
                    <a:pt x="1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18"/>
            <p:cNvSpPr/>
            <p:nvPr/>
          </p:nvSpPr>
          <p:spPr>
            <a:xfrm>
              <a:off x="1621828" y="1098049"/>
              <a:ext cx="2989661" cy="2851917"/>
            </a:xfrm>
            <a:custGeom>
              <a:rect b="b" l="l" r="r" t="t"/>
              <a:pathLst>
                <a:path extrusionOk="0" h="14870" w="15588">
                  <a:moveTo>
                    <a:pt x="7618" y="230"/>
                  </a:moveTo>
                  <a:cubicBezTo>
                    <a:pt x="8229" y="230"/>
                    <a:pt x="8845" y="309"/>
                    <a:pt x="9453" y="468"/>
                  </a:cubicBezTo>
                  <a:cubicBezTo>
                    <a:pt x="10149" y="650"/>
                    <a:pt x="10805" y="929"/>
                    <a:pt x="11411" y="1305"/>
                  </a:cubicBezTo>
                  <a:lnTo>
                    <a:pt x="10572" y="2553"/>
                  </a:lnTo>
                  <a:lnTo>
                    <a:pt x="10763" y="2681"/>
                  </a:lnTo>
                  <a:lnTo>
                    <a:pt x="11604" y="1428"/>
                  </a:lnTo>
                  <a:cubicBezTo>
                    <a:pt x="11723" y="1507"/>
                    <a:pt x="11839" y="1587"/>
                    <a:pt x="11953" y="1673"/>
                  </a:cubicBezTo>
                  <a:cubicBezTo>
                    <a:pt x="14303" y="3437"/>
                    <a:pt x="15343" y="6413"/>
                    <a:pt x="14599" y="9257"/>
                  </a:cubicBezTo>
                  <a:cubicBezTo>
                    <a:pt x="14395" y="10035"/>
                    <a:pt x="14069" y="10760"/>
                    <a:pt x="13638" y="11414"/>
                  </a:cubicBezTo>
                  <a:lnTo>
                    <a:pt x="12353" y="10519"/>
                  </a:lnTo>
                  <a:lnTo>
                    <a:pt x="12223" y="10707"/>
                  </a:lnTo>
                  <a:lnTo>
                    <a:pt x="13509" y="11602"/>
                  </a:lnTo>
                  <a:cubicBezTo>
                    <a:pt x="12926" y="12428"/>
                    <a:pt x="12170" y="13126"/>
                    <a:pt x="11271" y="13652"/>
                  </a:cubicBezTo>
                  <a:cubicBezTo>
                    <a:pt x="10152" y="14306"/>
                    <a:pt x="8906" y="14641"/>
                    <a:pt x="7643" y="14641"/>
                  </a:cubicBezTo>
                  <a:cubicBezTo>
                    <a:pt x="7032" y="14641"/>
                    <a:pt x="6417" y="14563"/>
                    <a:pt x="5811" y="14404"/>
                  </a:cubicBezTo>
                  <a:cubicBezTo>
                    <a:pt x="5138" y="14228"/>
                    <a:pt x="4503" y="13958"/>
                    <a:pt x="3920" y="13609"/>
                  </a:cubicBezTo>
                  <a:lnTo>
                    <a:pt x="4691" y="12372"/>
                  </a:lnTo>
                  <a:lnTo>
                    <a:pt x="4497" y="12251"/>
                  </a:lnTo>
                  <a:lnTo>
                    <a:pt x="3726" y="13487"/>
                  </a:lnTo>
                  <a:cubicBezTo>
                    <a:pt x="2602" y="12762"/>
                    <a:pt x="1691" y="11732"/>
                    <a:pt x="1108" y="10488"/>
                  </a:cubicBezTo>
                  <a:cubicBezTo>
                    <a:pt x="396" y="8971"/>
                    <a:pt x="238" y="7239"/>
                    <a:pt x="663" y="5614"/>
                  </a:cubicBezTo>
                  <a:cubicBezTo>
                    <a:pt x="841" y="4935"/>
                    <a:pt x="1113" y="4297"/>
                    <a:pt x="1465" y="3711"/>
                  </a:cubicBezTo>
                  <a:lnTo>
                    <a:pt x="2639" y="4471"/>
                  </a:lnTo>
                  <a:lnTo>
                    <a:pt x="2762" y="4279"/>
                  </a:lnTo>
                  <a:lnTo>
                    <a:pt x="1587" y="3518"/>
                  </a:lnTo>
                  <a:cubicBezTo>
                    <a:pt x="2191" y="2585"/>
                    <a:pt x="3006" y="1798"/>
                    <a:pt x="3993" y="1220"/>
                  </a:cubicBezTo>
                  <a:cubicBezTo>
                    <a:pt x="5111" y="565"/>
                    <a:pt x="6355" y="230"/>
                    <a:pt x="7618" y="230"/>
                  </a:cubicBezTo>
                  <a:close/>
                  <a:moveTo>
                    <a:pt x="7619" y="0"/>
                  </a:moveTo>
                  <a:cubicBezTo>
                    <a:pt x="6315" y="0"/>
                    <a:pt x="5029" y="346"/>
                    <a:pt x="3874" y="1022"/>
                  </a:cubicBezTo>
                  <a:cubicBezTo>
                    <a:pt x="2161" y="2025"/>
                    <a:pt x="942" y="3635"/>
                    <a:pt x="440" y="5556"/>
                  </a:cubicBezTo>
                  <a:cubicBezTo>
                    <a:pt x="1" y="7233"/>
                    <a:pt x="165" y="9019"/>
                    <a:pt x="899" y="10584"/>
                  </a:cubicBezTo>
                  <a:cubicBezTo>
                    <a:pt x="1840" y="12592"/>
                    <a:pt x="3609" y="14064"/>
                    <a:pt x="5751" y="14624"/>
                  </a:cubicBezTo>
                  <a:cubicBezTo>
                    <a:pt x="6377" y="14788"/>
                    <a:pt x="7011" y="14869"/>
                    <a:pt x="7642" y="14869"/>
                  </a:cubicBezTo>
                  <a:cubicBezTo>
                    <a:pt x="8945" y="14869"/>
                    <a:pt x="10230" y="14523"/>
                    <a:pt x="11385" y="13847"/>
                  </a:cubicBezTo>
                  <a:cubicBezTo>
                    <a:pt x="13097" y="12843"/>
                    <a:pt x="14317" y="11233"/>
                    <a:pt x="14819" y="9313"/>
                  </a:cubicBezTo>
                  <a:cubicBezTo>
                    <a:pt x="15588" y="6381"/>
                    <a:pt x="14515" y="3309"/>
                    <a:pt x="12089" y="1488"/>
                  </a:cubicBezTo>
                  <a:cubicBezTo>
                    <a:pt x="11315" y="908"/>
                    <a:pt x="10448" y="490"/>
                    <a:pt x="9509" y="245"/>
                  </a:cubicBezTo>
                  <a:cubicBezTo>
                    <a:pt x="8884" y="81"/>
                    <a:pt x="8249" y="0"/>
                    <a:pt x="76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18"/>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5">
  <p:cSld name="SECTION_HEADER_5">
    <p:spTree>
      <p:nvGrpSpPr>
        <p:cNvPr id="1142" name="Shape 1142"/>
        <p:cNvGrpSpPr/>
        <p:nvPr/>
      </p:nvGrpSpPr>
      <p:grpSpPr>
        <a:xfrm>
          <a:off x="0" y="0"/>
          <a:ext cx="0" cy="0"/>
          <a:chOff x="0" y="0"/>
          <a:chExt cx="0" cy="0"/>
        </a:xfrm>
      </p:grpSpPr>
      <p:sp>
        <p:nvSpPr>
          <p:cNvPr id="1143" name="Google Shape;1143;p19"/>
          <p:cNvSpPr/>
          <p:nvPr/>
        </p:nvSpPr>
        <p:spPr>
          <a:xfrm flipH="1">
            <a:off x="3745837" y="0"/>
            <a:ext cx="3579132" cy="1128476"/>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19"/>
          <p:cNvSpPr/>
          <p:nvPr/>
        </p:nvSpPr>
        <p:spPr>
          <a:xfrm flipH="1" rot="5400000">
            <a:off x="270216" y="2646442"/>
            <a:ext cx="2226875" cy="2767242"/>
          </a:xfrm>
          <a:custGeom>
            <a:rect b="b" l="l" r="r" t="t"/>
            <a:pathLst>
              <a:path extrusionOk="0" h="28685" w="23083">
                <a:moveTo>
                  <a:pt x="0" y="1"/>
                </a:moveTo>
                <a:lnTo>
                  <a:pt x="0" y="28685"/>
                </a:lnTo>
                <a:lnTo>
                  <a:pt x="21459" y="28685"/>
                </a:lnTo>
                <a:cubicBezTo>
                  <a:pt x="21459" y="28685"/>
                  <a:pt x="23082" y="26140"/>
                  <a:pt x="18030" y="21621"/>
                </a:cubicBezTo>
                <a:cubicBezTo>
                  <a:pt x="12978" y="17100"/>
                  <a:pt x="5798" y="19892"/>
                  <a:pt x="5866" y="10775"/>
                </a:cubicBezTo>
                <a:cubicBezTo>
                  <a:pt x="5932" y="1659"/>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19"/>
          <p:cNvSpPr/>
          <p:nvPr/>
        </p:nvSpPr>
        <p:spPr>
          <a:xfrm>
            <a:off x="6527124" y="2252751"/>
            <a:ext cx="2616871" cy="2890847"/>
          </a:xfrm>
          <a:custGeom>
            <a:rect b="b" l="l" r="r" t="t"/>
            <a:pathLst>
              <a:path extrusionOk="0" h="39602" w="35850">
                <a:moveTo>
                  <a:pt x="35849" y="0"/>
                </a:moveTo>
                <a:cubicBezTo>
                  <a:pt x="31348" y="819"/>
                  <a:pt x="27986" y="1572"/>
                  <a:pt x="29982" y="14272"/>
                </a:cubicBezTo>
                <a:cubicBezTo>
                  <a:pt x="31965" y="26890"/>
                  <a:pt x="26923" y="30426"/>
                  <a:pt x="13686" y="30426"/>
                </a:cubicBezTo>
                <a:cubicBezTo>
                  <a:pt x="13600" y="30426"/>
                  <a:pt x="13514" y="30425"/>
                  <a:pt x="13427" y="30425"/>
                </a:cubicBezTo>
                <a:cubicBezTo>
                  <a:pt x="13395" y="30425"/>
                  <a:pt x="13362" y="30425"/>
                  <a:pt x="13330" y="30425"/>
                </a:cubicBezTo>
                <a:cubicBezTo>
                  <a:pt x="0" y="30425"/>
                  <a:pt x="1035" y="39600"/>
                  <a:pt x="1035" y="39600"/>
                </a:cubicBezTo>
                <a:lnTo>
                  <a:pt x="1035" y="39601"/>
                </a:lnTo>
                <a:lnTo>
                  <a:pt x="35849" y="39601"/>
                </a:lnTo>
                <a:lnTo>
                  <a:pt x="3584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6" name="Google Shape;1146;p19"/>
          <p:cNvGrpSpPr/>
          <p:nvPr/>
        </p:nvGrpSpPr>
        <p:grpSpPr>
          <a:xfrm>
            <a:off x="-573531" y="-574433"/>
            <a:ext cx="1362511" cy="1457953"/>
            <a:chOff x="1141181" y="262025"/>
            <a:chExt cx="4067198" cy="4352099"/>
          </a:xfrm>
        </p:grpSpPr>
        <p:sp>
          <p:nvSpPr>
            <p:cNvPr id="1147" name="Google Shape;1147;p19"/>
            <p:cNvSpPr/>
            <p:nvPr/>
          </p:nvSpPr>
          <p:spPr>
            <a:xfrm>
              <a:off x="1618170" y="262025"/>
              <a:ext cx="3590208" cy="3617788"/>
            </a:xfrm>
            <a:custGeom>
              <a:rect b="b" l="l" r="r" t="t"/>
              <a:pathLst>
                <a:path extrusionOk="0" h="20949" w="20789">
                  <a:moveTo>
                    <a:pt x="8227" y="1"/>
                  </a:moveTo>
                  <a:cubicBezTo>
                    <a:pt x="7922" y="1"/>
                    <a:pt x="7615" y="111"/>
                    <a:pt x="7373" y="333"/>
                  </a:cubicBezTo>
                  <a:lnTo>
                    <a:pt x="547" y="6599"/>
                  </a:lnTo>
                  <a:cubicBezTo>
                    <a:pt x="33" y="7071"/>
                    <a:pt x="0" y="7871"/>
                    <a:pt x="471" y="8383"/>
                  </a:cubicBezTo>
                  <a:lnTo>
                    <a:pt x="11630" y="20540"/>
                  </a:lnTo>
                  <a:cubicBezTo>
                    <a:pt x="11880" y="20811"/>
                    <a:pt x="12220" y="20949"/>
                    <a:pt x="12562" y="20949"/>
                  </a:cubicBezTo>
                  <a:cubicBezTo>
                    <a:pt x="12867" y="20949"/>
                    <a:pt x="13173" y="20839"/>
                    <a:pt x="13415" y="20616"/>
                  </a:cubicBezTo>
                  <a:lnTo>
                    <a:pt x="20240" y="14350"/>
                  </a:lnTo>
                  <a:cubicBezTo>
                    <a:pt x="20754" y="13879"/>
                    <a:pt x="20788" y="13079"/>
                    <a:pt x="20317" y="12564"/>
                  </a:cubicBezTo>
                  <a:lnTo>
                    <a:pt x="9157" y="409"/>
                  </a:lnTo>
                  <a:cubicBezTo>
                    <a:pt x="8908" y="138"/>
                    <a:pt x="8568" y="1"/>
                    <a:pt x="82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19"/>
            <p:cNvSpPr/>
            <p:nvPr/>
          </p:nvSpPr>
          <p:spPr>
            <a:xfrm>
              <a:off x="1618170" y="262025"/>
              <a:ext cx="3590208" cy="2527391"/>
            </a:xfrm>
            <a:custGeom>
              <a:rect b="b" l="l" r="r" t="t"/>
              <a:pathLst>
                <a:path extrusionOk="0" h="14635" w="20789">
                  <a:moveTo>
                    <a:pt x="8227" y="1"/>
                  </a:moveTo>
                  <a:cubicBezTo>
                    <a:pt x="7922" y="1"/>
                    <a:pt x="7615" y="111"/>
                    <a:pt x="7373" y="333"/>
                  </a:cubicBezTo>
                  <a:lnTo>
                    <a:pt x="547" y="6599"/>
                  </a:lnTo>
                  <a:cubicBezTo>
                    <a:pt x="33" y="7071"/>
                    <a:pt x="0" y="7871"/>
                    <a:pt x="471" y="8383"/>
                  </a:cubicBezTo>
                  <a:lnTo>
                    <a:pt x="576" y="8496"/>
                  </a:lnTo>
                  <a:cubicBezTo>
                    <a:pt x="2044" y="7553"/>
                    <a:pt x="3983" y="6756"/>
                    <a:pt x="6344" y="6756"/>
                  </a:cubicBezTo>
                  <a:cubicBezTo>
                    <a:pt x="9949" y="6756"/>
                    <a:pt x="14537" y="8613"/>
                    <a:pt x="19930" y="14635"/>
                  </a:cubicBezTo>
                  <a:lnTo>
                    <a:pt x="20239" y="14350"/>
                  </a:lnTo>
                  <a:cubicBezTo>
                    <a:pt x="20754" y="13879"/>
                    <a:pt x="20788" y="13079"/>
                    <a:pt x="20317" y="12566"/>
                  </a:cubicBezTo>
                  <a:lnTo>
                    <a:pt x="9157" y="409"/>
                  </a:lnTo>
                  <a:cubicBezTo>
                    <a:pt x="8908" y="138"/>
                    <a:pt x="8568" y="1"/>
                    <a:pt x="822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9"/>
            <p:cNvSpPr/>
            <p:nvPr/>
          </p:nvSpPr>
          <p:spPr>
            <a:xfrm>
              <a:off x="2902519" y="687548"/>
              <a:ext cx="385806" cy="347980"/>
            </a:xfrm>
            <a:custGeom>
              <a:rect b="b" l="l" r="r" t="t"/>
              <a:pathLst>
                <a:path extrusionOk="0" h="2015" w="2234">
                  <a:moveTo>
                    <a:pt x="1116" y="1"/>
                  </a:moveTo>
                  <a:cubicBezTo>
                    <a:pt x="873" y="1"/>
                    <a:pt x="628" y="89"/>
                    <a:pt x="435" y="266"/>
                  </a:cubicBezTo>
                  <a:cubicBezTo>
                    <a:pt x="27" y="642"/>
                    <a:pt x="0" y="1279"/>
                    <a:pt x="374" y="1688"/>
                  </a:cubicBezTo>
                  <a:cubicBezTo>
                    <a:pt x="572" y="1904"/>
                    <a:pt x="844" y="2014"/>
                    <a:pt x="1116" y="2014"/>
                  </a:cubicBezTo>
                  <a:cubicBezTo>
                    <a:pt x="1359" y="2014"/>
                    <a:pt x="1603" y="1926"/>
                    <a:pt x="1797" y="1749"/>
                  </a:cubicBezTo>
                  <a:cubicBezTo>
                    <a:pt x="2207" y="1373"/>
                    <a:pt x="2234" y="736"/>
                    <a:pt x="1857" y="327"/>
                  </a:cubicBezTo>
                  <a:cubicBezTo>
                    <a:pt x="1659" y="110"/>
                    <a:pt x="1388" y="1"/>
                    <a:pt x="11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19"/>
            <p:cNvSpPr/>
            <p:nvPr/>
          </p:nvSpPr>
          <p:spPr>
            <a:xfrm>
              <a:off x="2952255" y="1474007"/>
              <a:ext cx="1477945" cy="1592075"/>
            </a:xfrm>
            <a:custGeom>
              <a:rect b="b" l="l" r="r" t="t"/>
              <a:pathLst>
                <a:path extrusionOk="0" h="9219" w="8558">
                  <a:moveTo>
                    <a:pt x="608" y="1"/>
                  </a:moveTo>
                  <a:lnTo>
                    <a:pt x="1" y="558"/>
                  </a:lnTo>
                  <a:lnTo>
                    <a:pt x="7951" y="9218"/>
                  </a:lnTo>
                  <a:lnTo>
                    <a:pt x="8557" y="8661"/>
                  </a:lnTo>
                  <a:lnTo>
                    <a:pt x="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19"/>
            <p:cNvSpPr/>
            <p:nvPr/>
          </p:nvSpPr>
          <p:spPr>
            <a:xfrm>
              <a:off x="3451523" y="1609228"/>
              <a:ext cx="1182287" cy="1269826"/>
            </a:xfrm>
            <a:custGeom>
              <a:rect b="b" l="l" r="r" t="t"/>
              <a:pathLst>
                <a:path extrusionOk="0" h="7353" w="6846">
                  <a:moveTo>
                    <a:pt x="607" y="0"/>
                  </a:moveTo>
                  <a:lnTo>
                    <a:pt x="1" y="558"/>
                  </a:lnTo>
                  <a:lnTo>
                    <a:pt x="6239" y="7353"/>
                  </a:lnTo>
                  <a:lnTo>
                    <a:pt x="6846" y="6796"/>
                  </a:lnTo>
                  <a:lnTo>
                    <a:pt x="6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19"/>
            <p:cNvSpPr/>
            <p:nvPr/>
          </p:nvSpPr>
          <p:spPr>
            <a:xfrm>
              <a:off x="4442286" y="2283262"/>
              <a:ext cx="393405" cy="410669"/>
            </a:xfrm>
            <a:custGeom>
              <a:rect b="b" l="l" r="r" t="t"/>
              <a:pathLst>
                <a:path extrusionOk="0" h="2378" w="2278">
                  <a:moveTo>
                    <a:pt x="608" y="1"/>
                  </a:moveTo>
                  <a:lnTo>
                    <a:pt x="1" y="557"/>
                  </a:lnTo>
                  <a:lnTo>
                    <a:pt x="1671" y="2377"/>
                  </a:lnTo>
                  <a:lnTo>
                    <a:pt x="2277" y="1820"/>
                  </a:lnTo>
                  <a:lnTo>
                    <a:pt x="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19"/>
            <p:cNvSpPr/>
            <p:nvPr/>
          </p:nvSpPr>
          <p:spPr>
            <a:xfrm>
              <a:off x="4068051" y="1876044"/>
              <a:ext cx="393405" cy="410496"/>
            </a:xfrm>
            <a:custGeom>
              <a:rect b="b" l="l" r="r" t="t"/>
              <a:pathLst>
                <a:path extrusionOk="0" h="2377" w="2278">
                  <a:moveTo>
                    <a:pt x="607" y="0"/>
                  </a:moveTo>
                  <a:lnTo>
                    <a:pt x="0" y="557"/>
                  </a:lnTo>
                  <a:lnTo>
                    <a:pt x="1671" y="2377"/>
                  </a:lnTo>
                  <a:lnTo>
                    <a:pt x="2278" y="1819"/>
                  </a:lnTo>
                  <a:lnTo>
                    <a:pt x="6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19"/>
            <p:cNvSpPr/>
            <p:nvPr/>
          </p:nvSpPr>
          <p:spPr>
            <a:xfrm>
              <a:off x="1141181" y="1962219"/>
              <a:ext cx="3622675" cy="2651904"/>
            </a:xfrm>
            <a:custGeom>
              <a:rect b="b" l="l" r="r" t="t"/>
              <a:pathLst>
                <a:path extrusionOk="0" h="15356" w="20977">
                  <a:moveTo>
                    <a:pt x="3531" y="1"/>
                  </a:moveTo>
                  <a:cubicBezTo>
                    <a:pt x="2960" y="1"/>
                    <a:pt x="2441" y="392"/>
                    <a:pt x="2304" y="973"/>
                  </a:cubicBezTo>
                  <a:lnTo>
                    <a:pt x="162" y="9986"/>
                  </a:lnTo>
                  <a:cubicBezTo>
                    <a:pt x="1" y="10664"/>
                    <a:pt x="420" y="11345"/>
                    <a:pt x="1099" y="11507"/>
                  </a:cubicBezTo>
                  <a:lnTo>
                    <a:pt x="17153" y="15321"/>
                  </a:lnTo>
                  <a:cubicBezTo>
                    <a:pt x="17251" y="15344"/>
                    <a:pt x="17349" y="15355"/>
                    <a:pt x="17446" y="15355"/>
                  </a:cubicBezTo>
                  <a:cubicBezTo>
                    <a:pt x="18017" y="15355"/>
                    <a:pt x="18536" y="14965"/>
                    <a:pt x="18673" y="14384"/>
                  </a:cubicBezTo>
                  <a:lnTo>
                    <a:pt x="20815" y="5371"/>
                  </a:lnTo>
                  <a:cubicBezTo>
                    <a:pt x="20976" y="4692"/>
                    <a:pt x="20558" y="4011"/>
                    <a:pt x="19878" y="3849"/>
                  </a:cubicBezTo>
                  <a:lnTo>
                    <a:pt x="3824" y="35"/>
                  </a:lnTo>
                  <a:cubicBezTo>
                    <a:pt x="3726" y="12"/>
                    <a:pt x="3628" y="1"/>
                    <a:pt x="35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19"/>
            <p:cNvSpPr/>
            <p:nvPr/>
          </p:nvSpPr>
          <p:spPr>
            <a:xfrm>
              <a:off x="1141181" y="1962219"/>
              <a:ext cx="3622675" cy="1993418"/>
            </a:xfrm>
            <a:custGeom>
              <a:rect b="b" l="l" r="r" t="t"/>
              <a:pathLst>
                <a:path extrusionOk="0" h="11543" w="20977">
                  <a:moveTo>
                    <a:pt x="3531" y="1"/>
                  </a:moveTo>
                  <a:cubicBezTo>
                    <a:pt x="2960" y="1"/>
                    <a:pt x="2441" y="392"/>
                    <a:pt x="2304" y="973"/>
                  </a:cubicBezTo>
                  <a:lnTo>
                    <a:pt x="162" y="9986"/>
                  </a:lnTo>
                  <a:cubicBezTo>
                    <a:pt x="1" y="10664"/>
                    <a:pt x="420" y="11345"/>
                    <a:pt x="1099" y="11507"/>
                  </a:cubicBezTo>
                  <a:lnTo>
                    <a:pt x="1249" y="11542"/>
                  </a:lnTo>
                  <a:cubicBezTo>
                    <a:pt x="2593" y="8406"/>
                    <a:pt x="5742" y="4728"/>
                    <a:pt x="13107" y="4728"/>
                  </a:cubicBezTo>
                  <a:cubicBezTo>
                    <a:pt x="15263" y="4728"/>
                    <a:pt x="17780" y="5043"/>
                    <a:pt x="20718" y="5779"/>
                  </a:cubicBezTo>
                  <a:lnTo>
                    <a:pt x="20815" y="5371"/>
                  </a:lnTo>
                  <a:cubicBezTo>
                    <a:pt x="20976" y="4692"/>
                    <a:pt x="20558" y="4011"/>
                    <a:pt x="19878" y="3849"/>
                  </a:cubicBezTo>
                  <a:lnTo>
                    <a:pt x="3824" y="35"/>
                  </a:lnTo>
                  <a:cubicBezTo>
                    <a:pt x="3726" y="12"/>
                    <a:pt x="3628" y="1"/>
                    <a:pt x="3531" y="1"/>
                  </a:cubicBez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19"/>
            <p:cNvSpPr/>
            <p:nvPr/>
          </p:nvSpPr>
          <p:spPr>
            <a:xfrm>
              <a:off x="1249980" y="3025337"/>
              <a:ext cx="3273999" cy="1078308"/>
            </a:xfrm>
            <a:custGeom>
              <a:rect b="b" l="l" r="r" t="t"/>
              <a:pathLst>
                <a:path extrusionOk="0" h="6244" w="18958">
                  <a:moveTo>
                    <a:pt x="442" y="1"/>
                  </a:moveTo>
                  <a:lnTo>
                    <a:pt x="1" y="1856"/>
                  </a:lnTo>
                  <a:lnTo>
                    <a:pt x="18518" y="6243"/>
                  </a:lnTo>
                  <a:lnTo>
                    <a:pt x="18957" y="4388"/>
                  </a:lnTo>
                  <a:lnTo>
                    <a:pt x="44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19"/>
            <p:cNvSpPr/>
            <p:nvPr/>
          </p:nvSpPr>
          <p:spPr>
            <a:xfrm>
              <a:off x="2428120" y="2960922"/>
              <a:ext cx="2008299" cy="606678"/>
            </a:xfrm>
            <a:custGeom>
              <a:rect b="b" l="l" r="r" t="t"/>
              <a:pathLst>
                <a:path extrusionOk="0" h="3513" w="11629">
                  <a:moveTo>
                    <a:pt x="190" y="0"/>
                  </a:moveTo>
                  <a:lnTo>
                    <a:pt x="0" y="802"/>
                  </a:lnTo>
                  <a:lnTo>
                    <a:pt x="11439" y="3513"/>
                  </a:lnTo>
                  <a:lnTo>
                    <a:pt x="11629" y="2711"/>
                  </a:lnTo>
                  <a:lnTo>
                    <a:pt x="19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19"/>
            <p:cNvSpPr/>
            <p:nvPr/>
          </p:nvSpPr>
          <p:spPr>
            <a:xfrm>
              <a:off x="2917025" y="2792543"/>
              <a:ext cx="1583118" cy="505996"/>
            </a:xfrm>
            <a:custGeom>
              <a:rect b="b" l="l" r="r" t="t"/>
              <a:pathLst>
                <a:path extrusionOk="0" h="2930" w="9167">
                  <a:moveTo>
                    <a:pt x="190" y="1"/>
                  </a:moveTo>
                  <a:lnTo>
                    <a:pt x="0" y="803"/>
                  </a:lnTo>
                  <a:lnTo>
                    <a:pt x="8977" y="2930"/>
                  </a:lnTo>
                  <a:lnTo>
                    <a:pt x="9167" y="2128"/>
                  </a:lnTo>
                  <a:lnTo>
                    <a:pt x="19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19"/>
            <p:cNvSpPr/>
            <p:nvPr/>
          </p:nvSpPr>
          <p:spPr>
            <a:xfrm>
              <a:off x="1752874" y="2207621"/>
              <a:ext cx="383043" cy="348153"/>
            </a:xfrm>
            <a:custGeom>
              <a:rect b="b" l="l" r="r" t="t"/>
              <a:pathLst>
                <a:path extrusionOk="0" h="2016" w="2218">
                  <a:moveTo>
                    <a:pt x="1109" y="1"/>
                  </a:moveTo>
                  <a:cubicBezTo>
                    <a:pt x="652" y="1"/>
                    <a:pt x="239" y="313"/>
                    <a:pt x="130" y="776"/>
                  </a:cubicBezTo>
                  <a:cubicBezTo>
                    <a:pt x="1" y="1317"/>
                    <a:pt x="335" y="1860"/>
                    <a:pt x="878" y="1988"/>
                  </a:cubicBezTo>
                  <a:cubicBezTo>
                    <a:pt x="956" y="2006"/>
                    <a:pt x="1034" y="2015"/>
                    <a:pt x="1110" y="2015"/>
                  </a:cubicBezTo>
                  <a:cubicBezTo>
                    <a:pt x="1566" y="2015"/>
                    <a:pt x="1980" y="1703"/>
                    <a:pt x="2089" y="1239"/>
                  </a:cubicBezTo>
                  <a:cubicBezTo>
                    <a:pt x="2217" y="699"/>
                    <a:pt x="1882" y="156"/>
                    <a:pt x="1342" y="28"/>
                  </a:cubicBezTo>
                  <a:cubicBezTo>
                    <a:pt x="1264" y="10"/>
                    <a:pt x="1186" y="1"/>
                    <a:pt x="110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0" name="Google Shape;1160;p19"/>
          <p:cNvGrpSpPr/>
          <p:nvPr/>
        </p:nvGrpSpPr>
        <p:grpSpPr>
          <a:xfrm flipH="1" rot="6753101">
            <a:off x="-831147" y="4114102"/>
            <a:ext cx="1651494" cy="1730032"/>
            <a:chOff x="1511250" y="306000"/>
            <a:chExt cx="3756676" cy="3935328"/>
          </a:xfrm>
        </p:grpSpPr>
        <p:sp>
          <p:nvSpPr>
            <p:cNvPr id="1161" name="Google Shape;1161;p19"/>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9"/>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19"/>
            <p:cNvSpPr/>
            <p:nvPr/>
          </p:nvSpPr>
          <p:spPr>
            <a:xfrm>
              <a:off x="1511250" y="1630859"/>
              <a:ext cx="3300871" cy="1504615"/>
            </a:xfrm>
            <a:custGeom>
              <a:rect b="b" l="l" r="r" t="t"/>
              <a:pathLst>
                <a:path extrusionOk="0" h="8203" w="17996">
                  <a:moveTo>
                    <a:pt x="17608" y="0"/>
                  </a:moveTo>
                  <a:lnTo>
                    <a:pt x="0" y="7265"/>
                  </a:lnTo>
                  <a:lnTo>
                    <a:pt x="387" y="8203"/>
                  </a:lnTo>
                  <a:lnTo>
                    <a:pt x="17995" y="938"/>
                  </a:lnTo>
                  <a:lnTo>
                    <a:pt x="1760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9"/>
            <p:cNvSpPr/>
            <p:nvPr/>
          </p:nvSpPr>
          <p:spPr>
            <a:xfrm>
              <a:off x="2591425" y="1932222"/>
              <a:ext cx="2210608" cy="986996"/>
            </a:xfrm>
            <a:custGeom>
              <a:rect b="b" l="l" r="r" t="t"/>
              <a:pathLst>
                <a:path extrusionOk="0" h="5381" w="12052">
                  <a:moveTo>
                    <a:pt x="11850" y="0"/>
                  </a:moveTo>
                  <a:lnTo>
                    <a:pt x="0" y="4890"/>
                  </a:lnTo>
                  <a:lnTo>
                    <a:pt x="203" y="5381"/>
                  </a:lnTo>
                  <a:lnTo>
                    <a:pt x="12052" y="491"/>
                  </a:lnTo>
                  <a:lnTo>
                    <a:pt x="1185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19"/>
            <p:cNvSpPr/>
            <p:nvPr/>
          </p:nvSpPr>
          <p:spPr>
            <a:xfrm>
              <a:off x="2662409" y="2173422"/>
              <a:ext cx="2042960" cy="917663"/>
            </a:xfrm>
            <a:custGeom>
              <a:rect b="b" l="l" r="r" t="t"/>
              <a:pathLst>
                <a:path extrusionOk="0" h="5003" w="11138">
                  <a:moveTo>
                    <a:pt x="10934" y="0"/>
                  </a:moveTo>
                  <a:lnTo>
                    <a:pt x="0" y="4512"/>
                  </a:lnTo>
                  <a:lnTo>
                    <a:pt x="202" y="5003"/>
                  </a:lnTo>
                  <a:lnTo>
                    <a:pt x="11137" y="491"/>
                  </a:lnTo>
                  <a:lnTo>
                    <a:pt x="1093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19"/>
            <p:cNvSpPr/>
            <p:nvPr/>
          </p:nvSpPr>
          <p:spPr>
            <a:xfrm>
              <a:off x="2733027" y="2408386"/>
              <a:ext cx="1890169" cy="854749"/>
            </a:xfrm>
            <a:custGeom>
              <a:rect b="b" l="l" r="r" t="t"/>
              <a:pathLst>
                <a:path extrusionOk="0" h="4660" w="10305">
                  <a:moveTo>
                    <a:pt x="10102" y="1"/>
                  </a:moveTo>
                  <a:lnTo>
                    <a:pt x="0" y="4169"/>
                  </a:lnTo>
                  <a:lnTo>
                    <a:pt x="203" y="4659"/>
                  </a:lnTo>
                  <a:lnTo>
                    <a:pt x="10304" y="491"/>
                  </a:lnTo>
                  <a:lnTo>
                    <a:pt x="1010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19"/>
            <p:cNvSpPr/>
            <p:nvPr/>
          </p:nvSpPr>
          <p:spPr>
            <a:xfrm>
              <a:off x="2908746" y="3150146"/>
              <a:ext cx="1124197" cy="538712"/>
            </a:xfrm>
            <a:custGeom>
              <a:rect b="b" l="l" r="r" t="t"/>
              <a:pathLst>
                <a:path extrusionOk="0" h="2937" w="6129">
                  <a:moveTo>
                    <a:pt x="5926" y="1"/>
                  </a:moveTo>
                  <a:lnTo>
                    <a:pt x="1" y="2446"/>
                  </a:lnTo>
                  <a:lnTo>
                    <a:pt x="203" y="2936"/>
                  </a:lnTo>
                  <a:lnTo>
                    <a:pt x="6128" y="491"/>
                  </a:lnTo>
                  <a:lnTo>
                    <a:pt x="592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19"/>
            <p:cNvSpPr/>
            <p:nvPr/>
          </p:nvSpPr>
          <p:spPr>
            <a:xfrm>
              <a:off x="4082466" y="2945997"/>
              <a:ext cx="446450" cy="258993"/>
            </a:xfrm>
            <a:custGeom>
              <a:rect b="b" l="l" r="r" t="t"/>
              <a:pathLst>
                <a:path extrusionOk="0" h="1412" w="2434">
                  <a:moveTo>
                    <a:pt x="2231" y="1"/>
                  </a:moveTo>
                  <a:lnTo>
                    <a:pt x="0" y="921"/>
                  </a:lnTo>
                  <a:lnTo>
                    <a:pt x="203" y="1411"/>
                  </a:lnTo>
                  <a:lnTo>
                    <a:pt x="2433" y="491"/>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19"/>
            <p:cNvSpPr/>
            <p:nvPr/>
          </p:nvSpPr>
          <p:spPr>
            <a:xfrm>
              <a:off x="2854819" y="3018999"/>
              <a:ext cx="1124197" cy="538528"/>
            </a:xfrm>
            <a:custGeom>
              <a:rect b="b" l="l" r="r" t="t"/>
              <a:pathLst>
                <a:path extrusionOk="0" h="2936" w="6129">
                  <a:moveTo>
                    <a:pt x="5925" y="0"/>
                  </a:moveTo>
                  <a:lnTo>
                    <a:pt x="0" y="2445"/>
                  </a:lnTo>
                  <a:lnTo>
                    <a:pt x="203" y="2936"/>
                  </a:lnTo>
                  <a:lnTo>
                    <a:pt x="6128" y="491"/>
                  </a:lnTo>
                  <a:lnTo>
                    <a:pt x="592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9"/>
            <p:cNvSpPr/>
            <p:nvPr/>
          </p:nvSpPr>
          <p:spPr>
            <a:xfrm>
              <a:off x="1783082" y="3136206"/>
              <a:ext cx="728921" cy="375466"/>
            </a:xfrm>
            <a:custGeom>
              <a:rect b="b" l="l" r="r" t="t"/>
              <a:pathLst>
                <a:path extrusionOk="0" h="2047" w="3974">
                  <a:moveTo>
                    <a:pt x="3772" y="0"/>
                  </a:moveTo>
                  <a:lnTo>
                    <a:pt x="0" y="1556"/>
                  </a:lnTo>
                  <a:lnTo>
                    <a:pt x="202" y="2046"/>
                  </a:lnTo>
                  <a:lnTo>
                    <a:pt x="3973" y="491"/>
                  </a:lnTo>
                  <a:lnTo>
                    <a:pt x="377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19"/>
            <p:cNvSpPr/>
            <p:nvPr/>
          </p:nvSpPr>
          <p:spPr>
            <a:xfrm>
              <a:off x="1729156" y="3005426"/>
              <a:ext cx="729104" cy="375282"/>
            </a:xfrm>
            <a:custGeom>
              <a:rect b="b" l="l" r="r" t="t"/>
              <a:pathLst>
                <a:path extrusionOk="0" h="2046" w="3975">
                  <a:moveTo>
                    <a:pt x="3771" y="1"/>
                  </a:moveTo>
                  <a:lnTo>
                    <a:pt x="0" y="1557"/>
                  </a:lnTo>
                  <a:lnTo>
                    <a:pt x="203" y="2046"/>
                  </a:lnTo>
                  <a:lnTo>
                    <a:pt x="3974" y="491"/>
                  </a:lnTo>
                  <a:lnTo>
                    <a:pt x="3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19"/>
            <p:cNvSpPr/>
            <p:nvPr/>
          </p:nvSpPr>
          <p:spPr>
            <a:xfrm>
              <a:off x="4600818" y="2517522"/>
              <a:ext cx="407565" cy="415452"/>
            </a:xfrm>
            <a:custGeom>
              <a:rect b="b" l="l" r="r" t="t"/>
              <a:pathLst>
                <a:path extrusionOk="0" h="2265" w="2222">
                  <a:moveTo>
                    <a:pt x="1742" y="0"/>
                  </a:moveTo>
                  <a:cubicBezTo>
                    <a:pt x="1723" y="0"/>
                    <a:pt x="1703" y="4"/>
                    <a:pt x="1683" y="12"/>
                  </a:cubicBezTo>
                  <a:cubicBezTo>
                    <a:pt x="1632" y="35"/>
                    <a:pt x="1592" y="73"/>
                    <a:pt x="1565" y="121"/>
                  </a:cubicBezTo>
                  <a:lnTo>
                    <a:pt x="1293" y="609"/>
                  </a:lnTo>
                  <a:lnTo>
                    <a:pt x="90" y="690"/>
                  </a:lnTo>
                  <a:cubicBezTo>
                    <a:pt x="69" y="692"/>
                    <a:pt x="51" y="703"/>
                    <a:pt x="40" y="721"/>
                  </a:cubicBezTo>
                  <a:lnTo>
                    <a:pt x="16" y="769"/>
                  </a:lnTo>
                  <a:cubicBezTo>
                    <a:pt x="1" y="799"/>
                    <a:pt x="21" y="835"/>
                    <a:pt x="54" y="839"/>
                  </a:cubicBezTo>
                  <a:lnTo>
                    <a:pt x="1107" y="936"/>
                  </a:lnTo>
                  <a:lnTo>
                    <a:pt x="759" y="1727"/>
                  </a:lnTo>
                  <a:lnTo>
                    <a:pt x="757" y="1727"/>
                  </a:lnTo>
                  <a:lnTo>
                    <a:pt x="743" y="1757"/>
                  </a:lnTo>
                  <a:lnTo>
                    <a:pt x="427" y="1820"/>
                  </a:lnTo>
                  <a:cubicBezTo>
                    <a:pt x="420" y="1821"/>
                    <a:pt x="412" y="1825"/>
                    <a:pt x="406" y="1831"/>
                  </a:cubicBezTo>
                  <a:lnTo>
                    <a:pt x="382" y="1889"/>
                  </a:lnTo>
                  <a:cubicBezTo>
                    <a:pt x="372" y="1913"/>
                    <a:pt x="389" y="1940"/>
                    <a:pt x="417" y="1942"/>
                  </a:cubicBezTo>
                  <a:lnTo>
                    <a:pt x="665" y="1954"/>
                  </a:lnTo>
                  <a:cubicBezTo>
                    <a:pt x="665" y="1954"/>
                    <a:pt x="671" y="1992"/>
                    <a:pt x="688" y="2025"/>
                  </a:cubicBezTo>
                  <a:cubicBezTo>
                    <a:pt x="702" y="2053"/>
                    <a:pt x="729" y="2069"/>
                    <a:pt x="758" y="2069"/>
                  </a:cubicBezTo>
                  <a:cubicBezTo>
                    <a:pt x="762" y="2069"/>
                    <a:pt x="766" y="2069"/>
                    <a:pt x="771" y="2068"/>
                  </a:cubicBezTo>
                  <a:cubicBezTo>
                    <a:pt x="808" y="2063"/>
                    <a:pt x="843" y="2049"/>
                    <a:pt x="843" y="2049"/>
                  </a:cubicBezTo>
                  <a:lnTo>
                    <a:pt x="991" y="2248"/>
                  </a:lnTo>
                  <a:cubicBezTo>
                    <a:pt x="999" y="2259"/>
                    <a:pt x="1011" y="2264"/>
                    <a:pt x="1023" y="2264"/>
                  </a:cubicBezTo>
                  <a:cubicBezTo>
                    <a:pt x="1035" y="2264"/>
                    <a:pt x="1048" y="2259"/>
                    <a:pt x="1055" y="2247"/>
                  </a:cubicBezTo>
                  <a:lnTo>
                    <a:pt x="1088" y="2196"/>
                  </a:lnTo>
                  <a:cubicBezTo>
                    <a:pt x="1090" y="2189"/>
                    <a:pt x="1090" y="2180"/>
                    <a:pt x="1086" y="2173"/>
                  </a:cubicBezTo>
                  <a:lnTo>
                    <a:pt x="960" y="1875"/>
                  </a:lnTo>
                  <a:lnTo>
                    <a:pt x="978" y="1847"/>
                  </a:lnTo>
                  <a:lnTo>
                    <a:pt x="976" y="1844"/>
                  </a:lnTo>
                  <a:lnTo>
                    <a:pt x="1439" y="1113"/>
                  </a:lnTo>
                  <a:lnTo>
                    <a:pt x="2109" y="1933"/>
                  </a:lnTo>
                  <a:cubicBezTo>
                    <a:pt x="2118" y="1945"/>
                    <a:pt x="2132" y="1950"/>
                    <a:pt x="2145" y="1950"/>
                  </a:cubicBezTo>
                  <a:cubicBezTo>
                    <a:pt x="2162" y="1950"/>
                    <a:pt x="2178" y="1942"/>
                    <a:pt x="2186" y="1926"/>
                  </a:cubicBezTo>
                  <a:lnTo>
                    <a:pt x="2213" y="1879"/>
                  </a:lnTo>
                  <a:cubicBezTo>
                    <a:pt x="2222" y="1860"/>
                    <a:pt x="2222" y="1838"/>
                    <a:pt x="2211" y="1820"/>
                  </a:cubicBezTo>
                  <a:lnTo>
                    <a:pt x="1609" y="777"/>
                  </a:lnTo>
                  <a:lnTo>
                    <a:pt x="1864" y="275"/>
                  </a:lnTo>
                  <a:cubicBezTo>
                    <a:pt x="1888" y="229"/>
                    <a:pt x="1895" y="175"/>
                    <a:pt x="1887" y="125"/>
                  </a:cubicBezTo>
                  <a:lnTo>
                    <a:pt x="1886" y="120"/>
                  </a:lnTo>
                  <a:cubicBezTo>
                    <a:pt x="1873" y="47"/>
                    <a:pt x="1810" y="0"/>
                    <a:pt x="17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19"/>
            <p:cNvSpPr/>
            <p:nvPr/>
          </p:nvSpPr>
          <p:spPr>
            <a:xfrm>
              <a:off x="4913369" y="2689206"/>
              <a:ext cx="26413" cy="24762"/>
            </a:xfrm>
            <a:custGeom>
              <a:rect b="b" l="l" r="r" t="t"/>
              <a:pathLst>
                <a:path extrusionOk="0" h="135" w="144">
                  <a:moveTo>
                    <a:pt x="86" y="1"/>
                  </a:moveTo>
                  <a:lnTo>
                    <a:pt x="22" y="42"/>
                  </a:lnTo>
                  <a:cubicBezTo>
                    <a:pt x="3" y="54"/>
                    <a:pt x="1" y="84"/>
                    <a:pt x="17" y="107"/>
                  </a:cubicBezTo>
                  <a:cubicBezTo>
                    <a:pt x="27" y="125"/>
                    <a:pt x="44" y="134"/>
                    <a:pt x="61" y="134"/>
                  </a:cubicBezTo>
                  <a:cubicBezTo>
                    <a:pt x="67" y="134"/>
                    <a:pt x="74" y="133"/>
                    <a:pt x="79" y="130"/>
                  </a:cubicBezTo>
                  <a:lnTo>
                    <a:pt x="143" y="89"/>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9"/>
            <p:cNvSpPr/>
            <p:nvPr/>
          </p:nvSpPr>
          <p:spPr>
            <a:xfrm>
              <a:off x="4945468" y="2744783"/>
              <a:ext cx="26229" cy="24762"/>
            </a:xfrm>
            <a:custGeom>
              <a:rect b="b" l="l" r="r" t="t"/>
              <a:pathLst>
                <a:path extrusionOk="0" h="135" w="143">
                  <a:moveTo>
                    <a:pt x="86" y="1"/>
                  </a:moveTo>
                  <a:lnTo>
                    <a:pt x="22" y="42"/>
                  </a:lnTo>
                  <a:cubicBezTo>
                    <a:pt x="3" y="54"/>
                    <a:pt x="0" y="83"/>
                    <a:pt x="16" y="107"/>
                  </a:cubicBezTo>
                  <a:cubicBezTo>
                    <a:pt x="28" y="124"/>
                    <a:pt x="46" y="134"/>
                    <a:pt x="61" y="134"/>
                  </a:cubicBezTo>
                  <a:cubicBezTo>
                    <a:pt x="67" y="134"/>
                    <a:pt x="73" y="133"/>
                    <a:pt x="78" y="130"/>
                  </a:cubicBezTo>
                  <a:lnTo>
                    <a:pt x="142" y="88"/>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9"/>
            <p:cNvSpPr/>
            <p:nvPr/>
          </p:nvSpPr>
          <p:spPr>
            <a:xfrm>
              <a:off x="4752691" y="2619505"/>
              <a:ext cx="19443" cy="21644"/>
            </a:xfrm>
            <a:custGeom>
              <a:rect b="b" l="l" r="r" t="t"/>
              <a:pathLst>
                <a:path extrusionOk="0" h="118" w="106">
                  <a:moveTo>
                    <a:pt x="105" y="0"/>
                  </a:moveTo>
                  <a:lnTo>
                    <a:pt x="0" y="1"/>
                  </a:lnTo>
                  <a:lnTo>
                    <a:pt x="2" y="77"/>
                  </a:lnTo>
                  <a:cubicBezTo>
                    <a:pt x="2" y="101"/>
                    <a:pt x="23" y="117"/>
                    <a:pt x="52" y="117"/>
                  </a:cubicBezTo>
                  <a:cubicBezTo>
                    <a:pt x="53" y="117"/>
                    <a:pt x="54" y="117"/>
                    <a:pt x="54" y="117"/>
                  </a:cubicBezTo>
                  <a:cubicBezTo>
                    <a:pt x="83" y="117"/>
                    <a:pt x="106" y="98"/>
                    <a:pt x="106" y="76"/>
                  </a:cubicBezTo>
                  <a:lnTo>
                    <a:pt x="1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19"/>
            <p:cNvSpPr/>
            <p:nvPr/>
          </p:nvSpPr>
          <p:spPr>
            <a:xfrm>
              <a:off x="4688677" y="2623724"/>
              <a:ext cx="19443" cy="21644"/>
            </a:xfrm>
            <a:custGeom>
              <a:rect b="b" l="l" r="r" t="t"/>
              <a:pathLst>
                <a:path extrusionOk="0" h="118" w="106">
                  <a:moveTo>
                    <a:pt x="104" y="1"/>
                  </a:moveTo>
                  <a:lnTo>
                    <a:pt x="0" y="2"/>
                  </a:lnTo>
                  <a:lnTo>
                    <a:pt x="2" y="78"/>
                  </a:lnTo>
                  <a:cubicBezTo>
                    <a:pt x="0" y="101"/>
                    <a:pt x="24" y="118"/>
                    <a:pt x="51" y="118"/>
                  </a:cubicBezTo>
                  <a:cubicBezTo>
                    <a:pt x="52" y="118"/>
                    <a:pt x="53" y="118"/>
                    <a:pt x="54" y="118"/>
                  </a:cubicBezTo>
                  <a:cubicBezTo>
                    <a:pt x="84" y="118"/>
                    <a:pt x="106" y="100"/>
                    <a:pt x="106" y="76"/>
                  </a:cubicBezTo>
                  <a:lnTo>
                    <a:pt x="1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19"/>
            <p:cNvSpPr/>
            <p:nvPr/>
          </p:nvSpPr>
          <p:spPr>
            <a:xfrm>
              <a:off x="1974942" y="3363833"/>
              <a:ext cx="647848" cy="647848"/>
            </a:xfrm>
            <a:custGeom>
              <a:rect b="b" l="l" r="r" t="t"/>
              <a:pathLst>
                <a:path extrusionOk="0" h="3532" w="3532">
                  <a:moveTo>
                    <a:pt x="2501" y="0"/>
                  </a:moveTo>
                  <a:lnTo>
                    <a:pt x="0" y="1031"/>
                  </a:lnTo>
                  <a:lnTo>
                    <a:pt x="1033" y="3532"/>
                  </a:lnTo>
                  <a:lnTo>
                    <a:pt x="3532" y="2499"/>
                  </a:lnTo>
                  <a:lnTo>
                    <a:pt x="25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19"/>
            <p:cNvSpPr/>
            <p:nvPr/>
          </p:nvSpPr>
          <p:spPr>
            <a:xfrm>
              <a:off x="1691187" y="424307"/>
              <a:ext cx="3142761" cy="3458248"/>
            </a:xfrm>
            <a:custGeom>
              <a:rect b="b" l="l" r="r" t="t"/>
              <a:pathLst>
                <a:path extrusionOk="0" h="18854" w="17134">
                  <a:moveTo>
                    <a:pt x="12099" y="1"/>
                  </a:moveTo>
                  <a:lnTo>
                    <a:pt x="0" y="14714"/>
                  </a:lnTo>
                  <a:lnTo>
                    <a:pt x="5034" y="18854"/>
                  </a:lnTo>
                  <a:lnTo>
                    <a:pt x="17134" y="4141"/>
                  </a:lnTo>
                  <a:lnTo>
                    <a:pt x="1209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19"/>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19"/>
            <p:cNvSpPr/>
            <p:nvPr/>
          </p:nvSpPr>
          <p:spPr>
            <a:xfrm>
              <a:off x="2436066" y="560774"/>
              <a:ext cx="1568813" cy="1878063"/>
            </a:xfrm>
            <a:custGeom>
              <a:rect b="b" l="l" r="r" t="t"/>
              <a:pathLst>
                <a:path extrusionOk="0" h="10239" w="8553">
                  <a:moveTo>
                    <a:pt x="8143" y="1"/>
                  </a:moveTo>
                  <a:lnTo>
                    <a:pt x="1" y="9902"/>
                  </a:lnTo>
                  <a:lnTo>
                    <a:pt x="411" y="10239"/>
                  </a:lnTo>
                  <a:lnTo>
                    <a:pt x="8553" y="338"/>
                  </a:lnTo>
                  <a:lnTo>
                    <a:pt x="814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9"/>
            <p:cNvSpPr/>
            <p:nvPr/>
          </p:nvSpPr>
          <p:spPr>
            <a:xfrm>
              <a:off x="2579869" y="819216"/>
              <a:ext cx="1453440" cy="1737745"/>
            </a:xfrm>
            <a:custGeom>
              <a:rect b="b" l="l" r="r" t="t"/>
              <a:pathLst>
                <a:path extrusionOk="0" h="9474" w="7924">
                  <a:moveTo>
                    <a:pt x="7514" y="0"/>
                  </a:moveTo>
                  <a:lnTo>
                    <a:pt x="0" y="9137"/>
                  </a:lnTo>
                  <a:lnTo>
                    <a:pt x="410" y="9474"/>
                  </a:lnTo>
                  <a:lnTo>
                    <a:pt x="7923" y="337"/>
                  </a:lnTo>
                  <a:lnTo>
                    <a:pt x="751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19"/>
            <p:cNvSpPr/>
            <p:nvPr/>
          </p:nvSpPr>
          <p:spPr>
            <a:xfrm>
              <a:off x="2723489" y="1065185"/>
              <a:ext cx="1348522" cy="1610083"/>
            </a:xfrm>
            <a:custGeom>
              <a:rect b="b" l="l" r="r" t="t"/>
              <a:pathLst>
                <a:path extrusionOk="0" h="8778" w="7352">
                  <a:moveTo>
                    <a:pt x="6942" y="1"/>
                  </a:moveTo>
                  <a:lnTo>
                    <a:pt x="1" y="8441"/>
                  </a:lnTo>
                  <a:lnTo>
                    <a:pt x="410" y="8778"/>
                  </a:lnTo>
                  <a:lnTo>
                    <a:pt x="7352" y="338"/>
                  </a:lnTo>
                  <a:lnTo>
                    <a:pt x="694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19"/>
            <p:cNvSpPr/>
            <p:nvPr/>
          </p:nvSpPr>
          <p:spPr>
            <a:xfrm>
              <a:off x="3079328" y="1997520"/>
              <a:ext cx="822100" cy="969938"/>
            </a:xfrm>
            <a:custGeom>
              <a:rect b="b" l="l" r="r" t="t"/>
              <a:pathLst>
                <a:path extrusionOk="0" h="5288" w="4482">
                  <a:moveTo>
                    <a:pt x="4071" y="1"/>
                  </a:moveTo>
                  <a:lnTo>
                    <a:pt x="0" y="4951"/>
                  </a:lnTo>
                  <a:lnTo>
                    <a:pt x="410" y="5288"/>
                  </a:lnTo>
                  <a:lnTo>
                    <a:pt x="4482" y="337"/>
                  </a:lnTo>
                  <a:lnTo>
                    <a:pt x="40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19"/>
            <p:cNvSpPr/>
            <p:nvPr/>
          </p:nvSpPr>
          <p:spPr>
            <a:xfrm>
              <a:off x="3886204" y="1581885"/>
              <a:ext cx="356757" cy="404080"/>
            </a:xfrm>
            <a:custGeom>
              <a:rect b="b" l="l" r="r" t="t"/>
              <a:pathLst>
                <a:path extrusionOk="0" h="2203" w="1945">
                  <a:moveTo>
                    <a:pt x="1534" y="1"/>
                  </a:moveTo>
                  <a:lnTo>
                    <a:pt x="1" y="1866"/>
                  </a:lnTo>
                  <a:lnTo>
                    <a:pt x="411" y="2203"/>
                  </a:lnTo>
                  <a:lnTo>
                    <a:pt x="1944" y="338"/>
                  </a:lnTo>
                  <a:lnTo>
                    <a:pt x="15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9"/>
            <p:cNvSpPr/>
            <p:nvPr/>
          </p:nvSpPr>
          <p:spPr>
            <a:xfrm>
              <a:off x="2969825" y="1907643"/>
              <a:ext cx="822100" cy="969938"/>
            </a:xfrm>
            <a:custGeom>
              <a:rect b="b" l="l" r="r" t="t"/>
              <a:pathLst>
                <a:path extrusionOk="0" h="5288" w="4482">
                  <a:moveTo>
                    <a:pt x="4071" y="0"/>
                  </a:moveTo>
                  <a:lnTo>
                    <a:pt x="0" y="4951"/>
                  </a:lnTo>
                  <a:lnTo>
                    <a:pt x="410" y="5287"/>
                  </a:lnTo>
                  <a:lnTo>
                    <a:pt x="4482" y="337"/>
                  </a:lnTo>
                  <a:lnTo>
                    <a:pt x="40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19"/>
            <p:cNvSpPr/>
            <p:nvPr/>
          </p:nvSpPr>
          <p:spPr>
            <a:xfrm>
              <a:off x="2003923" y="2701495"/>
              <a:ext cx="550451" cy="639961"/>
            </a:xfrm>
            <a:custGeom>
              <a:rect b="b" l="l" r="r" t="t"/>
              <a:pathLst>
                <a:path extrusionOk="0" h="3489" w="3001">
                  <a:moveTo>
                    <a:pt x="2591" y="1"/>
                  </a:moveTo>
                  <a:lnTo>
                    <a:pt x="0" y="3152"/>
                  </a:lnTo>
                  <a:lnTo>
                    <a:pt x="410" y="3489"/>
                  </a:lnTo>
                  <a:lnTo>
                    <a:pt x="3001" y="338"/>
                  </a:lnTo>
                  <a:lnTo>
                    <a:pt x="259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19"/>
            <p:cNvSpPr/>
            <p:nvPr/>
          </p:nvSpPr>
          <p:spPr>
            <a:xfrm>
              <a:off x="1894419" y="2611618"/>
              <a:ext cx="550451" cy="639961"/>
            </a:xfrm>
            <a:custGeom>
              <a:rect b="b" l="l" r="r" t="t"/>
              <a:pathLst>
                <a:path extrusionOk="0" h="3489" w="3001">
                  <a:moveTo>
                    <a:pt x="2591" y="0"/>
                  </a:moveTo>
                  <a:lnTo>
                    <a:pt x="0" y="3151"/>
                  </a:lnTo>
                  <a:lnTo>
                    <a:pt x="410" y="3488"/>
                  </a:lnTo>
                  <a:lnTo>
                    <a:pt x="3001" y="337"/>
                  </a:lnTo>
                  <a:lnTo>
                    <a:pt x="259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19"/>
            <p:cNvSpPr/>
            <p:nvPr/>
          </p:nvSpPr>
          <p:spPr>
            <a:xfrm>
              <a:off x="4128505" y="999703"/>
              <a:ext cx="452320" cy="432510"/>
            </a:xfrm>
            <a:custGeom>
              <a:rect b="b" l="l" r="r" t="t"/>
              <a:pathLst>
                <a:path extrusionOk="0" h="2358" w="2466">
                  <a:moveTo>
                    <a:pt x="1230" y="0"/>
                  </a:moveTo>
                  <a:cubicBezTo>
                    <a:pt x="1187" y="0"/>
                    <a:pt x="1144" y="19"/>
                    <a:pt x="1115" y="56"/>
                  </a:cubicBezTo>
                  <a:cubicBezTo>
                    <a:pt x="1082" y="100"/>
                    <a:pt x="1062" y="153"/>
                    <a:pt x="1062" y="207"/>
                  </a:cubicBezTo>
                  <a:lnTo>
                    <a:pt x="1053" y="766"/>
                  </a:lnTo>
                  <a:lnTo>
                    <a:pt x="32" y="1406"/>
                  </a:lnTo>
                  <a:cubicBezTo>
                    <a:pt x="15" y="1417"/>
                    <a:pt x="3" y="1437"/>
                    <a:pt x="1" y="1456"/>
                  </a:cubicBezTo>
                  <a:lnTo>
                    <a:pt x="3" y="1509"/>
                  </a:lnTo>
                  <a:cubicBezTo>
                    <a:pt x="4" y="1536"/>
                    <a:pt x="25" y="1556"/>
                    <a:pt x="50" y="1556"/>
                  </a:cubicBezTo>
                  <a:cubicBezTo>
                    <a:pt x="56" y="1556"/>
                    <a:pt x="63" y="1555"/>
                    <a:pt x="69" y="1552"/>
                  </a:cubicBezTo>
                  <a:lnTo>
                    <a:pt x="1044" y="1141"/>
                  </a:lnTo>
                  <a:lnTo>
                    <a:pt x="1110" y="2004"/>
                  </a:lnTo>
                  <a:lnTo>
                    <a:pt x="1108" y="2005"/>
                  </a:lnTo>
                  <a:lnTo>
                    <a:pt x="1110" y="2037"/>
                  </a:lnTo>
                  <a:lnTo>
                    <a:pt x="861" y="2242"/>
                  </a:lnTo>
                  <a:cubicBezTo>
                    <a:pt x="854" y="2247"/>
                    <a:pt x="851" y="2254"/>
                    <a:pt x="847" y="2261"/>
                  </a:cubicBezTo>
                  <a:lnTo>
                    <a:pt x="854" y="2323"/>
                  </a:lnTo>
                  <a:cubicBezTo>
                    <a:pt x="856" y="2343"/>
                    <a:pt x="873" y="2358"/>
                    <a:pt x="892" y="2358"/>
                  </a:cubicBezTo>
                  <a:cubicBezTo>
                    <a:pt x="898" y="2358"/>
                    <a:pt x="904" y="2356"/>
                    <a:pt x="909" y="2354"/>
                  </a:cubicBezTo>
                  <a:lnTo>
                    <a:pt x="1134" y="2247"/>
                  </a:lnTo>
                  <a:cubicBezTo>
                    <a:pt x="1134" y="2247"/>
                    <a:pt x="1158" y="2277"/>
                    <a:pt x="1189" y="2298"/>
                  </a:cubicBezTo>
                  <a:cubicBezTo>
                    <a:pt x="1202" y="2308"/>
                    <a:pt x="1218" y="2314"/>
                    <a:pt x="1234" y="2314"/>
                  </a:cubicBezTo>
                  <a:cubicBezTo>
                    <a:pt x="1250" y="2314"/>
                    <a:pt x="1266" y="2308"/>
                    <a:pt x="1280" y="2298"/>
                  </a:cubicBezTo>
                  <a:cubicBezTo>
                    <a:pt x="1311" y="2276"/>
                    <a:pt x="1336" y="2247"/>
                    <a:pt x="1336" y="2247"/>
                  </a:cubicBezTo>
                  <a:lnTo>
                    <a:pt x="1561" y="2352"/>
                  </a:lnTo>
                  <a:cubicBezTo>
                    <a:pt x="1566" y="2355"/>
                    <a:pt x="1571" y="2356"/>
                    <a:pt x="1577" y="2356"/>
                  </a:cubicBezTo>
                  <a:cubicBezTo>
                    <a:pt x="1596" y="2356"/>
                    <a:pt x="1613" y="2340"/>
                    <a:pt x="1615" y="2320"/>
                  </a:cubicBezTo>
                  <a:lnTo>
                    <a:pt x="1620" y="2259"/>
                  </a:lnTo>
                  <a:cubicBezTo>
                    <a:pt x="1618" y="2250"/>
                    <a:pt x="1614" y="2244"/>
                    <a:pt x="1608" y="2239"/>
                  </a:cubicBezTo>
                  <a:lnTo>
                    <a:pt x="1357" y="2036"/>
                  </a:lnTo>
                  <a:lnTo>
                    <a:pt x="1359" y="2004"/>
                  </a:lnTo>
                  <a:lnTo>
                    <a:pt x="1357" y="2002"/>
                  </a:lnTo>
                  <a:lnTo>
                    <a:pt x="1422" y="1139"/>
                  </a:lnTo>
                  <a:lnTo>
                    <a:pt x="2398" y="1546"/>
                  </a:lnTo>
                  <a:cubicBezTo>
                    <a:pt x="2404" y="1548"/>
                    <a:pt x="2410" y="1550"/>
                    <a:pt x="2416" y="1550"/>
                  </a:cubicBezTo>
                  <a:cubicBezTo>
                    <a:pt x="2441" y="1550"/>
                    <a:pt x="2463" y="1529"/>
                    <a:pt x="2464" y="1503"/>
                  </a:cubicBezTo>
                  <a:lnTo>
                    <a:pt x="2466" y="1450"/>
                  </a:lnTo>
                  <a:cubicBezTo>
                    <a:pt x="2464" y="1428"/>
                    <a:pt x="2452" y="1410"/>
                    <a:pt x="2435" y="1399"/>
                  </a:cubicBezTo>
                  <a:lnTo>
                    <a:pt x="1411" y="765"/>
                  </a:lnTo>
                  <a:lnTo>
                    <a:pt x="1400" y="201"/>
                  </a:lnTo>
                  <a:cubicBezTo>
                    <a:pt x="1398" y="149"/>
                    <a:pt x="1380" y="100"/>
                    <a:pt x="1348" y="59"/>
                  </a:cubicBezTo>
                  <a:lnTo>
                    <a:pt x="1344" y="56"/>
                  </a:lnTo>
                  <a:cubicBezTo>
                    <a:pt x="1315" y="19"/>
                    <a:pt x="1273" y="0"/>
                    <a:pt x="12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19"/>
            <p:cNvSpPr/>
            <p:nvPr/>
          </p:nvSpPr>
          <p:spPr>
            <a:xfrm>
              <a:off x="4421797" y="1149926"/>
              <a:ext cx="25679" cy="24762"/>
            </a:xfrm>
            <a:custGeom>
              <a:rect b="b" l="l" r="r" t="t"/>
              <a:pathLst>
                <a:path extrusionOk="0" h="135" w="140">
                  <a:moveTo>
                    <a:pt x="48" y="0"/>
                  </a:moveTo>
                  <a:lnTo>
                    <a:pt x="11" y="67"/>
                  </a:lnTo>
                  <a:cubicBezTo>
                    <a:pt x="0" y="86"/>
                    <a:pt x="12" y="113"/>
                    <a:pt x="37" y="127"/>
                  </a:cubicBezTo>
                  <a:cubicBezTo>
                    <a:pt x="47" y="132"/>
                    <a:pt x="58" y="135"/>
                    <a:pt x="68" y="135"/>
                  </a:cubicBezTo>
                  <a:cubicBezTo>
                    <a:pt x="83" y="135"/>
                    <a:pt x="97" y="129"/>
                    <a:pt x="105" y="118"/>
                  </a:cubicBezTo>
                  <a:lnTo>
                    <a:pt x="140" y="51"/>
                  </a:lnTo>
                  <a:lnTo>
                    <a:pt x="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19"/>
            <p:cNvSpPr/>
            <p:nvPr/>
          </p:nvSpPr>
          <p:spPr>
            <a:xfrm>
              <a:off x="4476274" y="1183859"/>
              <a:ext cx="25863" cy="24762"/>
            </a:xfrm>
            <a:custGeom>
              <a:rect b="b" l="l" r="r" t="t"/>
              <a:pathLst>
                <a:path extrusionOk="0" h="135" w="141">
                  <a:moveTo>
                    <a:pt x="48" y="1"/>
                  </a:moveTo>
                  <a:lnTo>
                    <a:pt x="11" y="67"/>
                  </a:lnTo>
                  <a:cubicBezTo>
                    <a:pt x="1" y="86"/>
                    <a:pt x="12" y="114"/>
                    <a:pt x="38" y="127"/>
                  </a:cubicBezTo>
                  <a:cubicBezTo>
                    <a:pt x="48" y="132"/>
                    <a:pt x="59" y="135"/>
                    <a:pt x="69" y="135"/>
                  </a:cubicBezTo>
                  <a:cubicBezTo>
                    <a:pt x="84" y="135"/>
                    <a:pt x="96" y="129"/>
                    <a:pt x="103" y="118"/>
                  </a:cubicBezTo>
                  <a:lnTo>
                    <a:pt x="140" y="51"/>
                  </a:lnTo>
                  <a:lnTo>
                    <a:pt x="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19"/>
            <p:cNvSpPr/>
            <p:nvPr/>
          </p:nvSpPr>
          <p:spPr>
            <a:xfrm>
              <a:off x="4242594" y="1162582"/>
              <a:ext cx="25496" cy="24945"/>
            </a:xfrm>
            <a:custGeom>
              <a:rect b="b" l="l" r="r" t="t"/>
              <a:pathLst>
                <a:path extrusionOk="0" h="136" w="139">
                  <a:moveTo>
                    <a:pt x="91" y="1"/>
                  </a:moveTo>
                  <a:lnTo>
                    <a:pt x="0" y="51"/>
                  </a:lnTo>
                  <a:lnTo>
                    <a:pt x="38" y="118"/>
                  </a:lnTo>
                  <a:cubicBezTo>
                    <a:pt x="44" y="129"/>
                    <a:pt x="57" y="135"/>
                    <a:pt x="72" y="135"/>
                  </a:cubicBezTo>
                  <a:cubicBezTo>
                    <a:pt x="81" y="135"/>
                    <a:pt x="92" y="133"/>
                    <a:pt x="102" y="128"/>
                  </a:cubicBezTo>
                  <a:cubicBezTo>
                    <a:pt x="127" y="113"/>
                    <a:pt x="139" y="86"/>
                    <a:pt x="128" y="67"/>
                  </a:cubicBezTo>
                  <a:lnTo>
                    <a:pt x="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19"/>
            <p:cNvSpPr/>
            <p:nvPr/>
          </p:nvSpPr>
          <p:spPr>
            <a:xfrm>
              <a:off x="4187934" y="1196699"/>
              <a:ext cx="25679" cy="24945"/>
            </a:xfrm>
            <a:custGeom>
              <a:rect b="b" l="l" r="r" t="t"/>
              <a:pathLst>
                <a:path extrusionOk="0" h="136" w="140">
                  <a:moveTo>
                    <a:pt x="92" y="0"/>
                  </a:moveTo>
                  <a:lnTo>
                    <a:pt x="1" y="50"/>
                  </a:lnTo>
                  <a:lnTo>
                    <a:pt x="38" y="118"/>
                  </a:lnTo>
                  <a:cubicBezTo>
                    <a:pt x="44" y="129"/>
                    <a:pt x="56" y="135"/>
                    <a:pt x="71" y="135"/>
                  </a:cubicBezTo>
                  <a:cubicBezTo>
                    <a:pt x="81" y="135"/>
                    <a:pt x="92" y="132"/>
                    <a:pt x="102" y="126"/>
                  </a:cubicBezTo>
                  <a:cubicBezTo>
                    <a:pt x="128" y="112"/>
                    <a:pt x="140" y="86"/>
                    <a:pt x="129" y="66"/>
                  </a:cubicBezTo>
                  <a:lnTo>
                    <a:pt x="9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19"/>
            <p:cNvSpPr/>
            <p:nvPr/>
          </p:nvSpPr>
          <p:spPr>
            <a:xfrm>
              <a:off x="2234485" y="2922702"/>
              <a:ext cx="698289" cy="698473"/>
            </a:xfrm>
            <a:custGeom>
              <a:rect b="b" l="l" r="r" t="t"/>
              <a:pathLst>
                <a:path extrusionOk="0" h="3808" w="3807">
                  <a:moveTo>
                    <a:pt x="1718" y="1"/>
                  </a:moveTo>
                  <a:lnTo>
                    <a:pt x="0" y="2090"/>
                  </a:lnTo>
                  <a:lnTo>
                    <a:pt x="2089" y="3807"/>
                  </a:lnTo>
                  <a:lnTo>
                    <a:pt x="3807" y="1719"/>
                  </a:lnTo>
                  <a:lnTo>
                    <a:pt x="171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19"/>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5" name="Google Shape;1195;p19"/>
          <p:cNvGrpSpPr/>
          <p:nvPr/>
        </p:nvGrpSpPr>
        <p:grpSpPr>
          <a:xfrm rot="1992157">
            <a:off x="8316333" y="4149525"/>
            <a:ext cx="1717499" cy="1461648"/>
            <a:chOff x="725975" y="529375"/>
            <a:chExt cx="4581126" cy="3898687"/>
          </a:xfrm>
        </p:grpSpPr>
        <p:sp>
          <p:nvSpPr>
            <p:cNvPr id="1196" name="Google Shape;1196;p19"/>
            <p:cNvSpPr/>
            <p:nvPr/>
          </p:nvSpPr>
          <p:spPr>
            <a:xfrm>
              <a:off x="725975" y="738407"/>
              <a:ext cx="4581126" cy="3689182"/>
            </a:xfrm>
            <a:custGeom>
              <a:rect b="b" l="l" r="r" t="t"/>
              <a:pathLst>
                <a:path extrusionOk="0" h="23367" w="29722">
                  <a:moveTo>
                    <a:pt x="23737" y="0"/>
                  </a:moveTo>
                  <a:cubicBezTo>
                    <a:pt x="23545" y="0"/>
                    <a:pt x="23350" y="24"/>
                    <a:pt x="23156" y="73"/>
                  </a:cubicBezTo>
                  <a:lnTo>
                    <a:pt x="2015" y="5472"/>
                  </a:lnTo>
                  <a:cubicBezTo>
                    <a:pt x="759" y="5793"/>
                    <a:pt x="0" y="7071"/>
                    <a:pt x="320" y="8326"/>
                  </a:cubicBezTo>
                  <a:lnTo>
                    <a:pt x="3710" y="21599"/>
                  </a:lnTo>
                  <a:cubicBezTo>
                    <a:pt x="3981" y="22660"/>
                    <a:pt x="4937" y="23367"/>
                    <a:pt x="5984" y="23367"/>
                  </a:cubicBezTo>
                  <a:cubicBezTo>
                    <a:pt x="6175" y="23367"/>
                    <a:pt x="6370" y="23343"/>
                    <a:pt x="6564" y="23294"/>
                  </a:cubicBezTo>
                  <a:lnTo>
                    <a:pt x="27706" y="17895"/>
                  </a:lnTo>
                  <a:cubicBezTo>
                    <a:pt x="28964" y="17577"/>
                    <a:pt x="29722" y="16299"/>
                    <a:pt x="29401" y="15042"/>
                  </a:cubicBezTo>
                  <a:lnTo>
                    <a:pt x="26011" y="1768"/>
                  </a:lnTo>
                  <a:cubicBezTo>
                    <a:pt x="25740" y="706"/>
                    <a:pt x="24785" y="0"/>
                    <a:pt x="237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19"/>
            <p:cNvSpPr/>
            <p:nvPr/>
          </p:nvSpPr>
          <p:spPr>
            <a:xfrm>
              <a:off x="1332633" y="250585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19"/>
            <p:cNvSpPr/>
            <p:nvPr/>
          </p:nvSpPr>
          <p:spPr>
            <a:xfrm>
              <a:off x="1216271" y="2037682"/>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19"/>
            <p:cNvSpPr/>
            <p:nvPr/>
          </p:nvSpPr>
          <p:spPr>
            <a:xfrm>
              <a:off x="1099508" y="156150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19"/>
            <p:cNvSpPr/>
            <p:nvPr/>
          </p:nvSpPr>
          <p:spPr>
            <a:xfrm>
              <a:off x="982908" y="110215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19"/>
            <p:cNvSpPr/>
            <p:nvPr/>
          </p:nvSpPr>
          <p:spPr>
            <a:xfrm>
              <a:off x="1449383" y="2973732"/>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19"/>
            <p:cNvSpPr/>
            <p:nvPr/>
          </p:nvSpPr>
          <p:spPr>
            <a:xfrm>
              <a:off x="1249249" y="738722"/>
              <a:ext cx="4057846" cy="3689340"/>
            </a:xfrm>
            <a:custGeom>
              <a:rect b="b" l="l" r="r" t="t"/>
              <a:pathLst>
                <a:path extrusionOk="0" h="23368" w="26327">
                  <a:moveTo>
                    <a:pt x="20344" y="1"/>
                  </a:moveTo>
                  <a:cubicBezTo>
                    <a:pt x="20281" y="1"/>
                    <a:pt x="20217" y="3"/>
                    <a:pt x="20153" y="8"/>
                  </a:cubicBezTo>
                  <a:cubicBezTo>
                    <a:pt x="20810" y="4619"/>
                    <a:pt x="21133" y="18976"/>
                    <a:pt x="0" y="20368"/>
                  </a:cubicBezTo>
                  <a:lnTo>
                    <a:pt x="315" y="21600"/>
                  </a:lnTo>
                  <a:cubicBezTo>
                    <a:pt x="586" y="22661"/>
                    <a:pt x="1541" y="23367"/>
                    <a:pt x="2588" y="23367"/>
                  </a:cubicBezTo>
                  <a:cubicBezTo>
                    <a:pt x="2780" y="23367"/>
                    <a:pt x="2975" y="23343"/>
                    <a:pt x="3169" y="23294"/>
                  </a:cubicBezTo>
                  <a:lnTo>
                    <a:pt x="24311" y="17897"/>
                  </a:lnTo>
                  <a:cubicBezTo>
                    <a:pt x="25569" y="17575"/>
                    <a:pt x="26327" y="16297"/>
                    <a:pt x="26006" y="15040"/>
                  </a:cubicBezTo>
                  <a:lnTo>
                    <a:pt x="22616" y="1766"/>
                  </a:lnTo>
                  <a:cubicBezTo>
                    <a:pt x="22345" y="705"/>
                    <a:pt x="21391" y="1"/>
                    <a:pt x="20344" y="1"/>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19"/>
            <p:cNvSpPr/>
            <p:nvPr/>
          </p:nvSpPr>
          <p:spPr>
            <a:xfrm>
              <a:off x="2004797" y="666256"/>
              <a:ext cx="1153528" cy="334548"/>
            </a:xfrm>
            <a:custGeom>
              <a:rect b="b" l="l" r="r" t="t"/>
              <a:pathLst>
                <a:path extrusionOk="0" h="2119" w="7484">
                  <a:moveTo>
                    <a:pt x="7427" y="0"/>
                  </a:moveTo>
                  <a:lnTo>
                    <a:pt x="1" y="1897"/>
                  </a:lnTo>
                  <a:lnTo>
                    <a:pt x="57" y="2119"/>
                  </a:lnTo>
                  <a:lnTo>
                    <a:pt x="7484" y="221"/>
                  </a:lnTo>
                  <a:lnTo>
                    <a:pt x="742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19"/>
            <p:cNvSpPr/>
            <p:nvPr/>
          </p:nvSpPr>
          <p:spPr>
            <a:xfrm>
              <a:off x="1850975" y="529375"/>
              <a:ext cx="1513581" cy="829817"/>
            </a:xfrm>
            <a:custGeom>
              <a:rect b="b" l="l" r="r" t="t"/>
              <a:pathLst>
                <a:path extrusionOk="0" h="5256" w="9820">
                  <a:moveTo>
                    <a:pt x="9069" y="0"/>
                  </a:moveTo>
                  <a:lnTo>
                    <a:pt x="8248" y="212"/>
                  </a:lnTo>
                  <a:lnTo>
                    <a:pt x="822" y="2106"/>
                  </a:lnTo>
                  <a:lnTo>
                    <a:pt x="1" y="2317"/>
                  </a:lnTo>
                  <a:lnTo>
                    <a:pt x="170" y="2981"/>
                  </a:lnTo>
                  <a:lnTo>
                    <a:pt x="226" y="3202"/>
                  </a:lnTo>
                  <a:lnTo>
                    <a:pt x="694" y="5034"/>
                  </a:lnTo>
                  <a:lnTo>
                    <a:pt x="751" y="5256"/>
                  </a:lnTo>
                  <a:lnTo>
                    <a:pt x="1572" y="5045"/>
                  </a:lnTo>
                  <a:lnTo>
                    <a:pt x="1516" y="4824"/>
                  </a:lnTo>
                  <a:lnTo>
                    <a:pt x="1049" y="2991"/>
                  </a:lnTo>
                  <a:lnTo>
                    <a:pt x="991" y="2771"/>
                  </a:lnTo>
                  <a:lnTo>
                    <a:pt x="8418" y="875"/>
                  </a:lnTo>
                  <a:lnTo>
                    <a:pt x="8473" y="1097"/>
                  </a:lnTo>
                  <a:lnTo>
                    <a:pt x="8942" y="2928"/>
                  </a:lnTo>
                  <a:lnTo>
                    <a:pt x="8999" y="3150"/>
                  </a:lnTo>
                  <a:lnTo>
                    <a:pt x="9820" y="2939"/>
                  </a:lnTo>
                  <a:lnTo>
                    <a:pt x="9763" y="2718"/>
                  </a:lnTo>
                  <a:lnTo>
                    <a:pt x="9296" y="885"/>
                  </a:lnTo>
                  <a:lnTo>
                    <a:pt x="9240" y="665"/>
                  </a:lnTo>
                  <a:lnTo>
                    <a:pt x="906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19"/>
            <p:cNvSpPr/>
            <p:nvPr/>
          </p:nvSpPr>
          <p:spPr>
            <a:xfrm>
              <a:off x="1947306" y="1248986"/>
              <a:ext cx="135482" cy="68204"/>
            </a:xfrm>
            <a:custGeom>
              <a:rect b="b" l="l" r="r" t="t"/>
              <a:pathLst>
                <a:path extrusionOk="0" h="432" w="879">
                  <a:moveTo>
                    <a:pt x="822" y="1"/>
                  </a:moveTo>
                  <a:lnTo>
                    <a:pt x="1" y="211"/>
                  </a:lnTo>
                  <a:lnTo>
                    <a:pt x="57" y="431"/>
                  </a:lnTo>
                  <a:lnTo>
                    <a:pt x="878" y="222"/>
                  </a:lnTo>
                  <a:lnTo>
                    <a:pt x="82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19"/>
            <p:cNvSpPr/>
            <p:nvPr/>
          </p:nvSpPr>
          <p:spPr>
            <a:xfrm>
              <a:off x="3218884" y="917914"/>
              <a:ext cx="135328" cy="68204"/>
            </a:xfrm>
            <a:custGeom>
              <a:rect b="b" l="l" r="r" t="t"/>
              <a:pathLst>
                <a:path extrusionOk="0" h="432" w="878">
                  <a:moveTo>
                    <a:pt x="821" y="0"/>
                  </a:moveTo>
                  <a:lnTo>
                    <a:pt x="0" y="210"/>
                  </a:lnTo>
                  <a:lnTo>
                    <a:pt x="57" y="431"/>
                  </a:lnTo>
                  <a:lnTo>
                    <a:pt x="878" y="221"/>
                  </a:lnTo>
                  <a:lnTo>
                    <a:pt x="8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19"/>
            <p:cNvSpPr/>
            <p:nvPr/>
          </p:nvSpPr>
          <p:spPr>
            <a:xfrm>
              <a:off x="3834328" y="798716"/>
              <a:ext cx="974117" cy="2885099"/>
            </a:xfrm>
            <a:custGeom>
              <a:rect b="b" l="l" r="r" t="t"/>
              <a:pathLst>
                <a:path extrusionOk="0" h="18274" w="6320">
                  <a:moveTo>
                    <a:pt x="1769" y="0"/>
                  </a:moveTo>
                  <a:lnTo>
                    <a:pt x="0" y="453"/>
                  </a:lnTo>
                  <a:lnTo>
                    <a:pt x="4551" y="18274"/>
                  </a:lnTo>
                  <a:lnTo>
                    <a:pt x="6320" y="17823"/>
                  </a:lnTo>
                  <a:lnTo>
                    <a:pt x="176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19"/>
            <p:cNvSpPr/>
            <p:nvPr/>
          </p:nvSpPr>
          <p:spPr>
            <a:xfrm>
              <a:off x="4280999" y="2213781"/>
              <a:ext cx="87547" cy="81150"/>
            </a:xfrm>
            <a:custGeom>
              <a:rect b="b" l="l" r="r" t="t"/>
              <a:pathLst>
                <a:path extrusionOk="0" h="514" w="568">
                  <a:moveTo>
                    <a:pt x="285" y="0"/>
                  </a:moveTo>
                  <a:cubicBezTo>
                    <a:pt x="264" y="0"/>
                    <a:pt x="242" y="3"/>
                    <a:pt x="221" y="9"/>
                  </a:cubicBezTo>
                  <a:cubicBezTo>
                    <a:pt x="83" y="43"/>
                    <a:pt x="0" y="184"/>
                    <a:pt x="35" y="320"/>
                  </a:cubicBezTo>
                  <a:cubicBezTo>
                    <a:pt x="64" y="436"/>
                    <a:pt x="169" y="514"/>
                    <a:pt x="283" y="514"/>
                  </a:cubicBezTo>
                  <a:cubicBezTo>
                    <a:pt x="304" y="514"/>
                    <a:pt x="325" y="511"/>
                    <a:pt x="347" y="506"/>
                  </a:cubicBezTo>
                  <a:cubicBezTo>
                    <a:pt x="484" y="471"/>
                    <a:pt x="567" y="331"/>
                    <a:pt x="532" y="194"/>
                  </a:cubicBezTo>
                  <a:cubicBezTo>
                    <a:pt x="502" y="78"/>
                    <a:pt x="398" y="0"/>
                    <a:pt x="2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19"/>
            <p:cNvSpPr/>
            <p:nvPr/>
          </p:nvSpPr>
          <p:spPr>
            <a:xfrm>
              <a:off x="4035931" y="1908286"/>
              <a:ext cx="571677" cy="667201"/>
            </a:xfrm>
            <a:custGeom>
              <a:rect b="b" l="l" r="r" t="t"/>
              <a:pathLst>
                <a:path extrusionOk="0" h="4226" w="3709">
                  <a:moveTo>
                    <a:pt x="2568" y="546"/>
                  </a:moveTo>
                  <a:lnTo>
                    <a:pt x="3232" y="3150"/>
                  </a:lnTo>
                  <a:lnTo>
                    <a:pt x="3166" y="3165"/>
                  </a:lnTo>
                  <a:lnTo>
                    <a:pt x="1142" y="3682"/>
                  </a:lnTo>
                  <a:lnTo>
                    <a:pt x="478" y="1077"/>
                  </a:lnTo>
                  <a:lnTo>
                    <a:pt x="1354" y="853"/>
                  </a:lnTo>
                  <a:lnTo>
                    <a:pt x="1420" y="837"/>
                  </a:lnTo>
                  <a:lnTo>
                    <a:pt x="1763" y="2179"/>
                  </a:lnTo>
                  <a:cubicBezTo>
                    <a:pt x="1774" y="2223"/>
                    <a:pt x="1813" y="2247"/>
                    <a:pt x="1856" y="2252"/>
                  </a:cubicBezTo>
                  <a:cubicBezTo>
                    <a:pt x="1866" y="2253"/>
                    <a:pt x="1875" y="2258"/>
                    <a:pt x="1886" y="2258"/>
                  </a:cubicBezTo>
                  <a:cubicBezTo>
                    <a:pt x="1888" y="2258"/>
                    <a:pt x="1890" y="2258"/>
                    <a:pt x="1892" y="2257"/>
                  </a:cubicBezTo>
                  <a:cubicBezTo>
                    <a:pt x="1949" y="2242"/>
                    <a:pt x="1982" y="2185"/>
                    <a:pt x="1968" y="2127"/>
                  </a:cubicBezTo>
                  <a:lnTo>
                    <a:pt x="1625" y="786"/>
                  </a:lnTo>
                  <a:lnTo>
                    <a:pt x="2502" y="562"/>
                  </a:lnTo>
                  <a:lnTo>
                    <a:pt x="2568" y="546"/>
                  </a:lnTo>
                  <a:close/>
                  <a:moveTo>
                    <a:pt x="2813" y="0"/>
                  </a:moveTo>
                  <a:lnTo>
                    <a:pt x="2747" y="17"/>
                  </a:lnTo>
                  <a:lnTo>
                    <a:pt x="0" y="719"/>
                  </a:lnTo>
                  <a:lnTo>
                    <a:pt x="896" y="4225"/>
                  </a:lnTo>
                  <a:lnTo>
                    <a:pt x="3643" y="3524"/>
                  </a:lnTo>
                  <a:lnTo>
                    <a:pt x="3709" y="3508"/>
                  </a:lnTo>
                  <a:lnTo>
                    <a:pt x="281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19"/>
            <p:cNvSpPr/>
            <p:nvPr/>
          </p:nvSpPr>
          <p:spPr>
            <a:xfrm>
              <a:off x="4253718" y="2482491"/>
              <a:ext cx="279750" cy="97728"/>
            </a:xfrm>
            <a:custGeom>
              <a:rect b="b" l="l" r="r" t="t"/>
              <a:pathLst>
                <a:path extrusionOk="0" h="619" w="1815">
                  <a:moveTo>
                    <a:pt x="1772" y="1"/>
                  </a:moveTo>
                  <a:lnTo>
                    <a:pt x="0" y="453"/>
                  </a:lnTo>
                  <a:lnTo>
                    <a:pt x="43" y="618"/>
                  </a:lnTo>
                  <a:lnTo>
                    <a:pt x="1815" y="166"/>
                  </a:lnTo>
                  <a:lnTo>
                    <a:pt x="17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19"/>
            <p:cNvSpPr/>
            <p:nvPr/>
          </p:nvSpPr>
          <p:spPr>
            <a:xfrm>
              <a:off x="1223509" y="1481699"/>
              <a:ext cx="974272" cy="2885257"/>
            </a:xfrm>
            <a:custGeom>
              <a:rect b="b" l="l" r="r" t="t"/>
              <a:pathLst>
                <a:path extrusionOk="0" h="18275" w="6321">
                  <a:moveTo>
                    <a:pt x="1770" y="0"/>
                  </a:moveTo>
                  <a:lnTo>
                    <a:pt x="1" y="452"/>
                  </a:lnTo>
                  <a:lnTo>
                    <a:pt x="4552" y="18274"/>
                  </a:lnTo>
                  <a:lnTo>
                    <a:pt x="6321" y="17822"/>
                  </a:lnTo>
                  <a:lnTo>
                    <a:pt x="177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19"/>
            <p:cNvSpPr/>
            <p:nvPr/>
          </p:nvSpPr>
          <p:spPr>
            <a:xfrm>
              <a:off x="1670179" y="2896448"/>
              <a:ext cx="87547" cy="81308"/>
            </a:xfrm>
            <a:custGeom>
              <a:rect b="b" l="l" r="r" t="t"/>
              <a:pathLst>
                <a:path extrusionOk="0" h="515" w="568">
                  <a:moveTo>
                    <a:pt x="286" y="1"/>
                  </a:moveTo>
                  <a:cubicBezTo>
                    <a:pt x="264" y="1"/>
                    <a:pt x="242" y="4"/>
                    <a:pt x="221" y="9"/>
                  </a:cubicBezTo>
                  <a:cubicBezTo>
                    <a:pt x="84" y="45"/>
                    <a:pt x="1" y="184"/>
                    <a:pt x="36" y="322"/>
                  </a:cubicBezTo>
                  <a:cubicBezTo>
                    <a:pt x="65" y="437"/>
                    <a:pt x="169" y="514"/>
                    <a:pt x="284" y="514"/>
                  </a:cubicBezTo>
                  <a:cubicBezTo>
                    <a:pt x="305" y="514"/>
                    <a:pt x="326" y="512"/>
                    <a:pt x="348" y="506"/>
                  </a:cubicBezTo>
                  <a:cubicBezTo>
                    <a:pt x="485" y="472"/>
                    <a:pt x="567" y="332"/>
                    <a:pt x="533" y="195"/>
                  </a:cubicBezTo>
                  <a:cubicBezTo>
                    <a:pt x="503" y="78"/>
                    <a:pt x="400" y="1"/>
                    <a:pt x="2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19"/>
            <p:cNvSpPr/>
            <p:nvPr/>
          </p:nvSpPr>
          <p:spPr>
            <a:xfrm>
              <a:off x="1425266" y="2591111"/>
              <a:ext cx="571523" cy="667043"/>
            </a:xfrm>
            <a:custGeom>
              <a:rect b="b" l="l" r="r" t="t"/>
              <a:pathLst>
                <a:path extrusionOk="0" h="4225" w="3708">
                  <a:moveTo>
                    <a:pt x="2566" y="546"/>
                  </a:moveTo>
                  <a:lnTo>
                    <a:pt x="3231" y="3149"/>
                  </a:lnTo>
                  <a:lnTo>
                    <a:pt x="3166" y="3164"/>
                  </a:lnTo>
                  <a:lnTo>
                    <a:pt x="1142" y="3681"/>
                  </a:lnTo>
                  <a:lnTo>
                    <a:pt x="477" y="1078"/>
                  </a:lnTo>
                  <a:lnTo>
                    <a:pt x="1354" y="854"/>
                  </a:lnTo>
                  <a:lnTo>
                    <a:pt x="1419" y="838"/>
                  </a:lnTo>
                  <a:lnTo>
                    <a:pt x="1762" y="2179"/>
                  </a:lnTo>
                  <a:cubicBezTo>
                    <a:pt x="1772" y="2224"/>
                    <a:pt x="1813" y="2246"/>
                    <a:pt x="1855" y="2252"/>
                  </a:cubicBezTo>
                  <a:cubicBezTo>
                    <a:pt x="1866" y="2252"/>
                    <a:pt x="1875" y="2257"/>
                    <a:pt x="1886" y="2257"/>
                  </a:cubicBezTo>
                  <a:cubicBezTo>
                    <a:pt x="1888" y="2257"/>
                    <a:pt x="1890" y="2257"/>
                    <a:pt x="1892" y="2257"/>
                  </a:cubicBezTo>
                  <a:cubicBezTo>
                    <a:pt x="1948" y="2242"/>
                    <a:pt x="1982" y="2184"/>
                    <a:pt x="1967" y="2128"/>
                  </a:cubicBezTo>
                  <a:lnTo>
                    <a:pt x="1625" y="785"/>
                  </a:lnTo>
                  <a:lnTo>
                    <a:pt x="2501" y="562"/>
                  </a:lnTo>
                  <a:lnTo>
                    <a:pt x="2566" y="546"/>
                  </a:lnTo>
                  <a:close/>
                  <a:moveTo>
                    <a:pt x="2812" y="1"/>
                  </a:moveTo>
                  <a:lnTo>
                    <a:pt x="2747" y="17"/>
                  </a:lnTo>
                  <a:lnTo>
                    <a:pt x="0" y="717"/>
                  </a:lnTo>
                  <a:lnTo>
                    <a:pt x="896" y="4224"/>
                  </a:lnTo>
                  <a:lnTo>
                    <a:pt x="3642" y="3522"/>
                  </a:lnTo>
                  <a:lnTo>
                    <a:pt x="3708" y="3506"/>
                  </a:lnTo>
                  <a:lnTo>
                    <a:pt x="281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19"/>
            <p:cNvSpPr/>
            <p:nvPr/>
          </p:nvSpPr>
          <p:spPr>
            <a:xfrm>
              <a:off x="1643207" y="3165315"/>
              <a:ext cx="279596" cy="97570"/>
            </a:xfrm>
            <a:custGeom>
              <a:rect b="b" l="l" r="r" t="t"/>
              <a:pathLst>
                <a:path extrusionOk="0" h="618" w="1814">
                  <a:moveTo>
                    <a:pt x="1771" y="1"/>
                  </a:moveTo>
                  <a:lnTo>
                    <a:pt x="0" y="453"/>
                  </a:lnTo>
                  <a:lnTo>
                    <a:pt x="42" y="618"/>
                  </a:lnTo>
                  <a:lnTo>
                    <a:pt x="1814" y="166"/>
                  </a:lnTo>
                  <a:lnTo>
                    <a:pt x="177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9"/>
            <p:cNvSpPr/>
            <p:nvPr/>
          </p:nvSpPr>
          <p:spPr>
            <a:xfrm>
              <a:off x="1908311" y="1270615"/>
              <a:ext cx="241680" cy="102780"/>
            </a:xfrm>
            <a:custGeom>
              <a:rect b="b" l="l" r="r" t="t"/>
              <a:pathLst>
                <a:path extrusionOk="0" h="651" w="1568">
                  <a:moveTo>
                    <a:pt x="1500" y="0"/>
                  </a:moveTo>
                  <a:lnTo>
                    <a:pt x="1537" y="146"/>
                  </a:lnTo>
                  <a:lnTo>
                    <a:pt x="1" y="540"/>
                  </a:lnTo>
                  <a:lnTo>
                    <a:pt x="29" y="651"/>
                  </a:lnTo>
                  <a:lnTo>
                    <a:pt x="1567" y="258"/>
                  </a:lnTo>
                  <a:lnTo>
                    <a:pt x="15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19"/>
            <p:cNvSpPr/>
            <p:nvPr/>
          </p:nvSpPr>
          <p:spPr>
            <a:xfrm>
              <a:off x="1902146" y="1270141"/>
              <a:ext cx="242913" cy="85413"/>
            </a:xfrm>
            <a:custGeom>
              <a:rect b="b" l="l" r="r" t="t"/>
              <a:pathLst>
                <a:path extrusionOk="0" h="541" w="1576">
                  <a:moveTo>
                    <a:pt x="1538" y="1"/>
                  </a:moveTo>
                  <a:lnTo>
                    <a:pt x="0" y="393"/>
                  </a:lnTo>
                  <a:lnTo>
                    <a:pt x="38" y="541"/>
                  </a:lnTo>
                  <a:lnTo>
                    <a:pt x="1575" y="148"/>
                  </a:lnTo>
                  <a:lnTo>
                    <a:pt x="153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19"/>
            <p:cNvSpPr/>
            <p:nvPr/>
          </p:nvSpPr>
          <p:spPr>
            <a:xfrm>
              <a:off x="3178502" y="938281"/>
              <a:ext cx="241526" cy="102938"/>
            </a:xfrm>
            <a:custGeom>
              <a:rect b="b" l="l" r="r" t="t"/>
              <a:pathLst>
                <a:path extrusionOk="0" h="652" w="1567">
                  <a:moveTo>
                    <a:pt x="1501" y="0"/>
                  </a:moveTo>
                  <a:lnTo>
                    <a:pt x="1538" y="149"/>
                  </a:lnTo>
                  <a:lnTo>
                    <a:pt x="1538" y="149"/>
                  </a:lnTo>
                  <a:lnTo>
                    <a:pt x="1538" y="149"/>
                  </a:lnTo>
                  <a:lnTo>
                    <a:pt x="1501" y="0"/>
                  </a:lnTo>
                  <a:close/>
                  <a:moveTo>
                    <a:pt x="1538" y="149"/>
                  </a:moveTo>
                  <a:lnTo>
                    <a:pt x="1" y="540"/>
                  </a:lnTo>
                  <a:lnTo>
                    <a:pt x="30" y="652"/>
                  </a:lnTo>
                  <a:lnTo>
                    <a:pt x="1566" y="261"/>
                  </a:lnTo>
                  <a:lnTo>
                    <a:pt x="1538" y="149"/>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19"/>
            <p:cNvSpPr/>
            <p:nvPr/>
          </p:nvSpPr>
          <p:spPr>
            <a:xfrm>
              <a:off x="3172645" y="937807"/>
              <a:ext cx="243067" cy="85413"/>
            </a:xfrm>
            <a:custGeom>
              <a:rect b="b" l="l" r="r" t="t"/>
              <a:pathLst>
                <a:path extrusionOk="0" h="541" w="1577">
                  <a:moveTo>
                    <a:pt x="1538" y="0"/>
                  </a:moveTo>
                  <a:lnTo>
                    <a:pt x="0" y="394"/>
                  </a:lnTo>
                  <a:lnTo>
                    <a:pt x="38" y="541"/>
                  </a:lnTo>
                  <a:lnTo>
                    <a:pt x="1576" y="147"/>
                  </a:lnTo>
                  <a:lnTo>
                    <a:pt x="15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9" name="Google Shape;1219;p19"/>
          <p:cNvSpPr/>
          <p:nvPr/>
        </p:nvSpPr>
        <p:spPr>
          <a:xfrm rot="-693687">
            <a:off x="1897425" y="-600783"/>
            <a:ext cx="3025015" cy="1817032"/>
          </a:xfrm>
          <a:custGeom>
            <a:rect b="b" l="l" r="r" t="t"/>
            <a:pathLst>
              <a:path extrusionOk="0" fill="none" h="25948" w="43197">
                <a:moveTo>
                  <a:pt x="2642" y="0"/>
                </a:moveTo>
                <a:cubicBezTo>
                  <a:pt x="2642" y="0"/>
                  <a:pt x="0" y="7192"/>
                  <a:pt x="5885" y="12347"/>
                </a:cubicBezTo>
                <a:cubicBezTo>
                  <a:pt x="10249" y="16168"/>
                  <a:pt x="20454" y="13429"/>
                  <a:pt x="18652" y="10311"/>
                </a:cubicBezTo>
                <a:cubicBezTo>
                  <a:pt x="16851" y="7190"/>
                  <a:pt x="14020" y="15272"/>
                  <a:pt x="17099" y="19675"/>
                </a:cubicBezTo>
                <a:cubicBezTo>
                  <a:pt x="21244" y="25602"/>
                  <a:pt x="37533" y="25947"/>
                  <a:pt x="43196" y="4539"/>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19"/>
          <p:cNvSpPr txBox="1"/>
          <p:nvPr>
            <p:ph type="title"/>
          </p:nvPr>
        </p:nvSpPr>
        <p:spPr>
          <a:xfrm>
            <a:off x="720000" y="2300165"/>
            <a:ext cx="5362500" cy="971700"/>
          </a:xfrm>
          <a:prstGeom prst="rect">
            <a:avLst/>
          </a:prstGeom>
        </p:spPr>
        <p:txBody>
          <a:bodyPr anchorCtr="0" anchor="ctr" bIns="91425" lIns="91425" spcFirstLastPara="1" rIns="91425" wrap="square" tIns="91425">
            <a:noAutofit/>
          </a:bodyPr>
          <a:lstStyle>
            <a:lvl1pPr lvl="0" rtl="0">
              <a:lnSpc>
                <a:spcPct val="90000"/>
              </a:lnSpc>
              <a:spcBef>
                <a:spcPts val="0"/>
              </a:spcBef>
              <a:spcAft>
                <a:spcPts val="0"/>
              </a:spcAft>
              <a:buSzPts val="3600"/>
              <a:buNone/>
              <a:defRPr sz="6000">
                <a:solidFill>
                  <a:schemeClr val="dk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221" name="Google Shape;1221;p19"/>
          <p:cNvSpPr txBox="1"/>
          <p:nvPr>
            <p:ph hasCustomPrompt="1" idx="2" type="title"/>
          </p:nvPr>
        </p:nvSpPr>
        <p:spPr>
          <a:xfrm>
            <a:off x="720000" y="1353538"/>
            <a:ext cx="1388100" cy="10332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222" name="Google Shape;1222;p19"/>
          <p:cNvSpPr txBox="1"/>
          <p:nvPr>
            <p:ph idx="1" type="subTitle"/>
          </p:nvPr>
        </p:nvSpPr>
        <p:spPr>
          <a:xfrm>
            <a:off x="720000" y="3220550"/>
            <a:ext cx="5362500" cy="41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223" name="Google Shape;1223;p19"/>
          <p:cNvSpPr/>
          <p:nvPr/>
        </p:nvSpPr>
        <p:spPr>
          <a:xfrm>
            <a:off x="8731038" y="1180238"/>
            <a:ext cx="186813" cy="186676"/>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19"/>
          <p:cNvSpPr/>
          <p:nvPr/>
        </p:nvSpPr>
        <p:spPr>
          <a:xfrm>
            <a:off x="1391349" y="376863"/>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225" name="Shape 1225"/>
        <p:cNvGrpSpPr/>
        <p:nvPr/>
      </p:nvGrpSpPr>
      <p:grpSpPr>
        <a:xfrm>
          <a:off x="0" y="0"/>
          <a:ext cx="0" cy="0"/>
          <a:chOff x="0" y="0"/>
          <a:chExt cx="0" cy="0"/>
        </a:xfrm>
      </p:grpSpPr>
      <p:sp>
        <p:nvSpPr>
          <p:cNvPr id="1226" name="Google Shape;1226;p20"/>
          <p:cNvSpPr/>
          <p:nvPr/>
        </p:nvSpPr>
        <p:spPr>
          <a:xfrm flipH="1" rot="10800000">
            <a:off x="1505393" y="4614125"/>
            <a:ext cx="1816404" cy="572700"/>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20"/>
          <p:cNvSpPr/>
          <p:nvPr/>
        </p:nvSpPr>
        <p:spPr>
          <a:xfrm flipH="1">
            <a:off x="5822243" y="-50"/>
            <a:ext cx="1816404" cy="572700"/>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20"/>
          <p:cNvSpPr/>
          <p:nvPr/>
        </p:nvSpPr>
        <p:spPr>
          <a:xfrm rot="5400000">
            <a:off x="270216" y="-270183"/>
            <a:ext cx="2226875" cy="2767242"/>
          </a:xfrm>
          <a:custGeom>
            <a:rect b="b" l="l" r="r" t="t"/>
            <a:pathLst>
              <a:path extrusionOk="0" h="28685" w="23083">
                <a:moveTo>
                  <a:pt x="0" y="1"/>
                </a:moveTo>
                <a:lnTo>
                  <a:pt x="0" y="28685"/>
                </a:lnTo>
                <a:lnTo>
                  <a:pt x="21459" y="28685"/>
                </a:lnTo>
                <a:cubicBezTo>
                  <a:pt x="21459" y="28685"/>
                  <a:pt x="23082" y="26140"/>
                  <a:pt x="18030" y="21621"/>
                </a:cubicBezTo>
                <a:cubicBezTo>
                  <a:pt x="12978" y="17100"/>
                  <a:pt x="5798" y="19892"/>
                  <a:pt x="5866" y="10775"/>
                </a:cubicBezTo>
                <a:cubicBezTo>
                  <a:pt x="5932" y="1659"/>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20"/>
          <p:cNvSpPr/>
          <p:nvPr/>
        </p:nvSpPr>
        <p:spPr>
          <a:xfrm>
            <a:off x="6527124" y="2252751"/>
            <a:ext cx="2616871" cy="2890847"/>
          </a:xfrm>
          <a:custGeom>
            <a:rect b="b" l="l" r="r" t="t"/>
            <a:pathLst>
              <a:path extrusionOk="0" h="39602" w="35850">
                <a:moveTo>
                  <a:pt x="35849" y="0"/>
                </a:moveTo>
                <a:cubicBezTo>
                  <a:pt x="31348" y="819"/>
                  <a:pt x="27986" y="1572"/>
                  <a:pt x="29982" y="14272"/>
                </a:cubicBezTo>
                <a:cubicBezTo>
                  <a:pt x="31965" y="26890"/>
                  <a:pt x="26923" y="30426"/>
                  <a:pt x="13686" y="30426"/>
                </a:cubicBezTo>
                <a:cubicBezTo>
                  <a:pt x="13600" y="30426"/>
                  <a:pt x="13514" y="30425"/>
                  <a:pt x="13427" y="30425"/>
                </a:cubicBezTo>
                <a:cubicBezTo>
                  <a:pt x="13395" y="30425"/>
                  <a:pt x="13362" y="30425"/>
                  <a:pt x="13330" y="30425"/>
                </a:cubicBezTo>
                <a:cubicBezTo>
                  <a:pt x="0" y="30425"/>
                  <a:pt x="1035" y="39600"/>
                  <a:pt x="1035" y="39600"/>
                </a:cubicBezTo>
                <a:lnTo>
                  <a:pt x="1035" y="39601"/>
                </a:lnTo>
                <a:lnTo>
                  <a:pt x="35849" y="39601"/>
                </a:lnTo>
                <a:lnTo>
                  <a:pt x="3584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30" name="Google Shape;1230;p20"/>
          <p:cNvGrpSpPr/>
          <p:nvPr/>
        </p:nvGrpSpPr>
        <p:grpSpPr>
          <a:xfrm flipH="1" rot="1386721">
            <a:off x="-128287" y="4560984"/>
            <a:ext cx="1074878" cy="914756"/>
            <a:chOff x="725975" y="529375"/>
            <a:chExt cx="4581126" cy="3898687"/>
          </a:xfrm>
        </p:grpSpPr>
        <p:sp>
          <p:nvSpPr>
            <p:cNvPr id="1231" name="Google Shape;1231;p20"/>
            <p:cNvSpPr/>
            <p:nvPr/>
          </p:nvSpPr>
          <p:spPr>
            <a:xfrm>
              <a:off x="725975" y="738407"/>
              <a:ext cx="4581126" cy="3689182"/>
            </a:xfrm>
            <a:custGeom>
              <a:rect b="b" l="l" r="r" t="t"/>
              <a:pathLst>
                <a:path extrusionOk="0" h="23367" w="29722">
                  <a:moveTo>
                    <a:pt x="23737" y="0"/>
                  </a:moveTo>
                  <a:cubicBezTo>
                    <a:pt x="23545" y="0"/>
                    <a:pt x="23350" y="24"/>
                    <a:pt x="23156" y="73"/>
                  </a:cubicBezTo>
                  <a:lnTo>
                    <a:pt x="2015" y="5472"/>
                  </a:lnTo>
                  <a:cubicBezTo>
                    <a:pt x="759" y="5793"/>
                    <a:pt x="0" y="7071"/>
                    <a:pt x="320" y="8326"/>
                  </a:cubicBezTo>
                  <a:lnTo>
                    <a:pt x="3710" y="21599"/>
                  </a:lnTo>
                  <a:cubicBezTo>
                    <a:pt x="3981" y="22660"/>
                    <a:pt x="4937" y="23367"/>
                    <a:pt x="5984" y="23367"/>
                  </a:cubicBezTo>
                  <a:cubicBezTo>
                    <a:pt x="6175" y="23367"/>
                    <a:pt x="6370" y="23343"/>
                    <a:pt x="6564" y="23294"/>
                  </a:cubicBezTo>
                  <a:lnTo>
                    <a:pt x="27706" y="17895"/>
                  </a:lnTo>
                  <a:cubicBezTo>
                    <a:pt x="28964" y="17577"/>
                    <a:pt x="29722" y="16299"/>
                    <a:pt x="29401" y="15042"/>
                  </a:cubicBezTo>
                  <a:lnTo>
                    <a:pt x="26011" y="1768"/>
                  </a:lnTo>
                  <a:cubicBezTo>
                    <a:pt x="25740" y="706"/>
                    <a:pt x="24785" y="0"/>
                    <a:pt x="237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20"/>
            <p:cNvSpPr/>
            <p:nvPr/>
          </p:nvSpPr>
          <p:spPr>
            <a:xfrm>
              <a:off x="1332633" y="250585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20"/>
            <p:cNvSpPr/>
            <p:nvPr/>
          </p:nvSpPr>
          <p:spPr>
            <a:xfrm>
              <a:off x="1216271" y="2037682"/>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20"/>
            <p:cNvSpPr/>
            <p:nvPr/>
          </p:nvSpPr>
          <p:spPr>
            <a:xfrm>
              <a:off x="1099508" y="156150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20"/>
            <p:cNvSpPr/>
            <p:nvPr/>
          </p:nvSpPr>
          <p:spPr>
            <a:xfrm>
              <a:off x="982908" y="110215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20"/>
            <p:cNvSpPr/>
            <p:nvPr/>
          </p:nvSpPr>
          <p:spPr>
            <a:xfrm>
              <a:off x="1449383" y="2973732"/>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20"/>
            <p:cNvSpPr/>
            <p:nvPr/>
          </p:nvSpPr>
          <p:spPr>
            <a:xfrm>
              <a:off x="1249249" y="738722"/>
              <a:ext cx="4057846" cy="3689340"/>
            </a:xfrm>
            <a:custGeom>
              <a:rect b="b" l="l" r="r" t="t"/>
              <a:pathLst>
                <a:path extrusionOk="0" h="23368" w="26327">
                  <a:moveTo>
                    <a:pt x="20344" y="1"/>
                  </a:moveTo>
                  <a:cubicBezTo>
                    <a:pt x="20281" y="1"/>
                    <a:pt x="20217" y="3"/>
                    <a:pt x="20153" y="8"/>
                  </a:cubicBezTo>
                  <a:cubicBezTo>
                    <a:pt x="20810" y="4619"/>
                    <a:pt x="21133" y="18976"/>
                    <a:pt x="0" y="20368"/>
                  </a:cubicBezTo>
                  <a:lnTo>
                    <a:pt x="315" y="21600"/>
                  </a:lnTo>
                  <a:cubicBezTo>
                    <a:pt x="586" y="22661"/>
                    <a:pt x="1541" y="23367"/>
                    <a:pt x="2588" y="23367"/>
                  </a:cubicBezTo>
                  <a:cubicBezTo>
                    <a:pt x="2780" y="23367"/>
                    <a:pt x="2975" y="23343"/>
                    <a:pt x="3169" y="23294"/>
                  </a:cubicBezTo>
                  <a:lnTo>
                    <a:pt x="24311" y="17897"/>
                  </a:lnTo>
                  <a:cubicBezTo>
                    <a:pt x="25569" y="17575"/>
                    <a:pt x="26327" y="16297"/>
                    <a:pt x="26006" y="15040"/>
                  </a:cubicBezTo>
                  <a:lnTo>
                    <a:pt x="22616" y="1766"/>
                  </a:lnTo>
                  <a:cubicBezTo>
                    <a:pt x="22345" y="705"/>
                    <a:pt x="21391" y="1"/>
                    <a:pt x="20344" y="1"/>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20"/>
            <p:cNvSpPr/>
            <p:nvPr/>
          </p:nvSpPr>
          <p:spPr>
            <a:xfrm>
              <a:off x="2004797" y="666256"/>
              <a:ext cx="1153528" cy="334548"/>
            </a:xfrm>
            <a:custGeom>
              <a:rect b="b" l="l" r="r" t="t"/>
              <a:pathLst>
                <a:path extrusionOk="0" h="2119" w="7484">
                  <a:moveTo>
                    <a:pt x="7427" y="0"/>
                  </a:moveTo>
                  <a:lnTo>
                    <a:pt x="1" y="1897"/>
                  </a:lnTo>
                  <a:lnTo>
                    <a:pt x="57" y="2119"/>
                  </a:lnTo>
                  <a:lnTo>
                    <a:pt x="7484" y="221"/>
                  </a:lnTo>
                  <a:lnTo>
                    <a:pt x="742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20"/>
            <p:cNvSpPr/>
            <p:nvPr/>
          </p:nvSpPr>
          <p:spPr>
            <a:xfrm>
              <a:off x="1850975" y="529375"/>
              <a:ext cx="1513581" cy="829817"/>
            </a:xfrm>
            <a:custGeom>
              <a:rect b="b" l="l" r="r" t="t"/>
              <a:pathLst>
                <a:path extrusionOk="0" h="5256" w="9820">
                  <a:moveTo>
                    <a:pt x="9069" y="0"/>
                  </a:moveTo>
                  <a:lnTo>
                    <a:pt x="8248" y="212"/>
                  </a:lnTo>
                  <a:lnTo>
                    <a:pt x="822" y="2106"/>
                  </a:lnTo>
                  <a:lnTo>
                    <a:pt x="1" y="2317"/>
                  </a:lnTo>
                  <a:lnTo>
                    <a:pt x="170" y="2981"/>
                  </a:lnTo>
                  <a:lnTo>
                    <a:pt x="226" y="3202"/>
                  </a:lnTo>
                  <a:lnTo>
                    <a:pt x="694" y="5034"/>
                  </a:lnTo>
                  <a:lnTo>
                    <a:pt x="751" y="5256"/>
                  </a:lnTo>
                  <a:lnTo>
                    <a:pt x="1572" y="5045"/>
                  </a:lnTo>
                  <a:lnTo>
                    <a:pt x="1516" y="4824"/>
                  </a:lnTo>
                  <a:lnTo>
                    <a:pt x="1049" y="2991"/>
                  </a:lnTo>
                  <a:lnTo>
                    <a:pt x="991" y="2771"/>
                  </a:lnTo>
                  <a:lnTo>
                    <a:pt x="8418" y="875"/>
                  </a:lnTo>
                  <a:lnTo>
                    <a:pt x="8473" y="1097"/>
                  </a:lnTo>
                  <a:lnTo>
                    <a:pt x="8942" y="2928"/>
                  </a:lnTo>
                  <a:lnTo>
                    <a:pt x="8999" y="3150"/>
                  </a:lnTo>
                  <a:lnTo>
                    <a:pt x="9820" y="2939"/>
                  </a:lnTo>
                  <a:lnTo>
                    <a:pt x="9763" y="2718"/>
                  </a:lnTo>
                  <a:lnTo>
                    <a:pt x="9296" y="885"/>
                  </a:lnTo>
                  <a:lnTo>
                    <a:pt x="9240" y="665"/>
                  </a:lnTo>
                  <a:lnTo>
                    <a:pt x="906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20"/>
            <p:cNvSpPr/>
            <p:nvPr/>
          </p:nvSpPr>
          <p:spPr>
            <a:xfrm>
              <a:off x="1947306" y="1248986"/>
              <a:ext cx="135482" cy="68204"/>
            </a:xfrm>
            <a:custGeom>
              <a:rect b="b" l="l" r="r" t="t"/>
              <a:pathLst>
                <a:path extrusionOk="0" h="432" w="879">
                  <a:moveTo>
                    <a:pt x="822" y="1"/>
                  </a:moveTo>
                  <a:lnTo>
                    <a:pt x="1" y="211"/>
                  </a:lnTo>
                  <a:lnTo>
                    <a:pt x="57" y="431"/>
                  </a:lnTo>
                  <a:lnTo>
                    <a:pt x="878" y="222"/>
                  </a:lnTo>
                  <a:lnTo>
                    <a:pt x="82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20"/>
            <p:cNvSpPr/>
            <p:nvPr/>
          </p:nvSpPr>
          <p:spPr>
            <a:xfrm>
              <a:off x="3218884" y="917914"/>
              <a:ext cx="135328" cy="68204"/>
            </a:xfrm>
            <a:custGeom>
              <a:rect b="b" l="l" r="r" t="t"/>
              <a:pathLst>
                <a:path extrusionOk="0" h="432" w="878">
                  <a:moveTo>
                    <a:pt x="821" y="0"/>
                  </a:moveTo>
                  <a:lnTo>
                    <a:pt x="0" y="210"/>
                  </a:lnTo>
                  <a:lnTo>
                    <a:pt x="57" y="431"/>
                  </a:lnTo>
                  <a:lnTo>
                    <a:pt x="878" y="221"/>
                  </a:lnTo>
                  <a:lnTo>
                    <a:pt x="8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20"/>
            <p:cNvSpPr/>
            <p:nvPr/>
          </p:nvSpPr>
          <p:spPr>
            <a:xfrm>
              <a:off x="3834328" y="798716"/>
              <a:ext cx="974117" cy="2885099"/>
            </a:xfrm>
            <a:custGeom>
              <a:rect b="b" l="l" r="r" t="t"/>
              <a:pathLst>
                <a:path extrusionOk="0" h="18274" w="6320">
                  <a:moveTo>
                    <a:pt x="1769" y="0"/>
                  </a:moveTo>
                  <a:lnTo>
                    <a:pt x="0" y="453"/>
                  </a:lnTo>
                  <a:lnTo>
                    <a:pt x="4551" y="18274"/>
                  </a:lnTo>
                  <a:lnTo>
                    <a:pt x="6320" y="17823"/>
                  </a:lnTo>
                  <a:lnTo>
                    <a:pt x="176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20"/>
            <p:cNvSpPr/>
            <p:nvPr/>
          </p:nvSpPr>
          <p:spPr>
            <a:xfrm>
              <a:off x="4280999" y="2213781"/>
              <a:ext cx="87547" cy="81150"/>
            </a:xfrm>
            <a:custGeom>
              <a:rect b="b" l="l" r="r" t="t"/>
              <a:pathLst>
                <a:path extrusionOk="0" h="514" w="568">
                  <a:moveTo>
                    <a:pt x="285" y="0"/>
                  </a:moveTo>
                  <a:cubicBezTo>
                    <a:pt x="264" y="0"/>
                    <a:pt x="242" y="3"/>
                    <a:pt x="221" y="9"/>
                  </a:cubicBezTo>
                  <a:cubicBezTo>
                    <a:pt x="83" y="43"/>
                    <a:pt x="0" y="184"/>
                    <a:pt x="35" y="320"/>
                  </a:cubicBezTo>
                  <a:cubicBezTo>
                    <a:pt x="64" y="436"/>
                    <a:pt x="169" y="514"/>
                    <a:pt x="283" y="514"/>
                  </a:cubicBezTo>
                  <a:cubicBezTo>
                    <a:pt x="304" y="514"/>
                    <a:pt x="325" y="511"/>
                    <a:pt x="347" y="506"/>
                  </a:cubicBezTo>
                  <a:cubicBezTo>
                    <a:pt x="484" y="471"/>
                    <a:pt x="567" y="331"/>
                    <a:pt x="532" y="194"/>
                  </a:cubicBezTo>
                  <a:cubicBezTo>
                    <a:pt x="502" y="78"/>
                    <a:pt x="398" y="0"/>
                    <a:pt x="2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20"/>
            <p:cNvSpPr/>
            <p:nvPr/>
          </p:nvSpPr>
          <p:spPr>
            <a:xfrm>
              <a:off x="4035931" y="1908286"/>
              <a:ext cx="571677" cy="667201"/>
            </a:xfrm>
            <a:custGeom>
              <a:rect b="b" l="l" r="r" t="t"/>
              <a:pathLst>
                <a:path extrusionOk="0" h="4226" w="3709">
                  <a:moveTo>
                    <a:pt x="2568" y="546"/>
                  </a:moveTo>
                  <a:lnTo>
                    <a:pt x="3232" y="3150"/>
                  </a:lnTo>
                  <a:lnTo>
                    <a:pt x="3166" y="3165"/>
                  </a:lnTo>
                  <a:lnTo>
                    <a:pt x="1142" y="3682"/>
                  </a:lnTo>
                  <a:lnTo>
                    <a:pt x="478" y="1077"/>
                  </a:lnTo>
                  <a:lnTo>
                    <a:pt x="1354" y="853"/>
                  </a:lnTo>
                  <a:lnTo>
                    <a:pt x="1420" y="837"/>
                  </a:lnTo>
                  <a:lnTo>
                    <a:pt x="1763" y="2179"/>
                  </a:lnTo>
                  <a:cubicBezTo>
                    <a:pt x="1774" y="2223"/>
                    <a:pt x="1813" y="2247"/>
                    <a:pt x="1856" y="2252"/>
                  </a:cubicBezTo>
                  <a:cubicBezTo>
                    <a:pt x="1866" y="2253"/>
                    <a:pt x="1875" y="2258"/>
                    <a:pt x="1886" y="2258"/>
                  </a:cubicBezTo>
                  <a:cubicBezTo>
                    <a:pt x="1888" y="2258"/>
                    <a:pt x="1890" y="2258"/>
                    <a:pt x="1892" y="2257"/>
                  </a:cubicBezTo>
                  <a:cubicBezTo>
                    <a:pt x="1949" y="2242"/>
                    <a:pt x="1982" y="2185"/>
                    <a:pt x="1968" y="2127"/>
                  </a:cubicBezTo>
                  <a:lnTo>
                    <a:pt x="1625" y="786"/>
                  </a:lnTo>
                  <a:lnTo>
                    <a:pt x="2502" y="562"/>
                  </a:lnTo>
                  <a:lnTo>
                    <a:pt x="2568" y="546"/>
                  </a:lnTo>
                  <a:close/>
                  <a:moveTo>
                    <a:pt x="2813" y="0"/>
                  </a:moveTo>
                  <a:lnTo>
                    <a:pt x="2747" y="17"/>
                  </a:lnTo>
                  <a:lnTo>
                    <a:pt x="0" y="719"/>
                  </a:lnTo>
                  <a:lnTo>
                    <a:pt x="896" y="4225"/>
                  </a:lnTo>
                  <a:lnTo>
                    <a:pt x="3643" y="3524"/>
                  </a:lnTo>
                  <a:lnTo>
                    <a:pt x="3709" y="3508"/>
                  </a:lnTo>
                  <a:lnTo>
                    <a:pt x="281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20"/>
            <p:cNvSpPr/>
            <p:nvPr/>
          </p:nvSpPr>
          <p:spPr>
            <a:xfrm>
              <a:off x="4253718" y="2482491"/>
              <a:ext cx="279750" cy="97728"/>
            </a:xfrm>
            <a:custGeom>
              <a:rect b="b" l="l" r="r" t="t"/>
              <a:pathLst>
                <a:path extrusionOk="0" h="619" w="1815">
                  <a:moveTo>
                    <a:pt x="1772" y="1"/>
                  </a:moveTo>
                  <a:lnTo>
                    <a:pt x="0" y="453"/>
                  </a:lnTo>
                  <a:lnTo>
                    <a:pt x="43" y="618"/>
                  </a:lnTo>
                  <a:lnTo>
                    <a:pt x="1815" y="166"/>
                  </a:lnTo>
                  <a:lnTo>
                    <a:pt x="17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20"/>
            <p:cNvSpPr/>
            <p:nvPr/>
          </p:nvSpPr>
          <p:spPr>
            <a:xfrm>
              <a:off x="1223509" y="1481699"/>
              <a:ext cx="974272" cy="2885257"/>
            </a:xfrm>
            <a:custGeom>
              <a:rect b="b" l="l" r="r" t="t"/>
              <a:pathLst>
                <a:path extrusionOk="0" h="18275" w="6321">
                  <a:moveTo>
                    <a:pt x="1770" y="0"/>
                  </a:moveTo>
                  <a:lnTo>
                    <a:pt x="1" y="452"/>
                  </a:lnTo>
                  <a:lnTo>
                    <a:pt x="4552" y="18274"/>
                  </a:lnTo>
                  <a:lnTo>
                    <a:pt x="6321" y="17822"/>
                  </a:lnTo>
                  <a:lnTo>
                    <a:pt x="177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20"/>
            <p:cNvSpPr/>
            <p:nvPr/>
          </p:nvSpPr>
          <p:spPr>
            <a:xfrm>
              <a:off x="1670179" y="2896448"/>
              <a:ext cx="87547" cy="81308"/>
            </a:xfrm>
            <a:custGeom>
              <a:rect b="b" l="l" r="r" t="t"/>
              <a:pathLst>
                <a:path extrusionOk="0" h="515" w="568">
                  <a:moveTo>
                    <a:pt x="286" y="1"/>
                  </a:moveTo>
                  <a:cubicBezTo>
                    <a:pt x="264" y="1"/>
                    <a:pt x="242" y="4"/>
                    <a:pt x="221" y="9"/>
                  </a:cubicBezTo>
                  <a:cubicBezTo>
                    <a:pt x="84" y="45"/>
                    <a:pt x="1" y="184"/>
                    <a:pt x="36" y="322"/>
                  </a:cubicBezTo>
                  <a:cubicBezTo>
                    <a:pt x="65" y="437"/>
                    <a:pt x="169" y="514"/>
                    <a:pt x="284" y="514"/>
                  </a:cubicBezTo>
                  <a:cubicBezTo>
                    <a:pt x="305" y="514"/>
                    <a:pt x="326" y="512"/>
                    <a:pt x="348" y="506"/>
                  </a:cubicBezTo>
                  <a:cubicBezTo>
                    <a:pt x="485" y="472"/>
                    <a:pt x="567" y="332"/>
                    <a:pt x="533" y="195"/>
                  </a:cubicBezTo>
                  <a:cubicBezTo>
                    <a:pt x="503" y="78"/>
                    <a:pt x="400" y="1"/>
                    <a:pt x="2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20"/>
            <p:cNvSpPr/>
            <p:nvPr/>
          </p:nvSpPr>
          <p:spPr>
            <a:xfrm>
              <a:off x="1425266" y="2591111"/>
              <a:ext cx="571523" cy="667043"/>
            </a:xfrm>
            <a:custGeom>
              <a:rect b="b" l="l" r="r" t="t"/>
              <a:pathLst>
                <a:path extrusionOk="0" h="4225" w="3708">
                  <a:moveTo>
                    <a:pt x="2566" y="546"/>
                  </a:moveTo>
                  <a:lnTo>
                    <a:pt x="3231" y="3149"/>
                  </a:lnTo>
                  <a:lnTo>
                    <a:pt x="3166" y="3164"/>
                  </a:lnTo>
                  <a:lnTo>
                    <a:pt x="1142" y="3681"/>
                  </a:lnTo>
                  <a:lnTo>
                    <a:pt x="477" y="1078"/>
                  </a:lnTo>
                  <a:lnTo>
                    <a:pt x="1354" y="854"/>
                  </a:lnTo>
                  <a:lnTo>
                    <a:pt x="1419" y="838"/>
                  </a:lnTo>
                  <a:lnTo>
                    <a:pt x="1762" y="2179"/>
                  </a:lnTo>
                  <a:cubicBezTo>
                    <a:pt x="1772" y="2224"/>
                    <a:pt x="1813" y="2246"/>
                    <a:pt x="1855" y="2252"/>
                  </a:cubicBezTo>
                  <a:cubicBezTo>
                    <a:pt x="1866" y="2252"/>
                    <a:pt x="1875" y="2257"/>
                    <a:pt x="1886" y="2257"/>
                  </a:cubicBezTo>
                  <a:cubicBezTo>
                    <a:pt x="1888" y="2257"/>
                    <a:pt x="1890" y="2257"/>
                    <a:pt x="1892" y="2257"/>
                  </a:cubicBezTo>
                  <a:cubicBezTo>
                    <a:pt x="1948" y="2242"/>
                    <a:pt x="1982" y="2184"/>
                    <a:pt x="1967" y="2128"/>
                  </a:cubicBezTo>
                  <a:lnTo>
                    <a:pt x="1625" y="785"/>
                  </a:lnTo>
                  <a:lnTo>
                    <a:pt x="2501" y="562"/>
                  </a:lnTo>
                  <a:lnTo>
                    <a:pt x="2566" y="546"/>
                  </a:lnTo>
                  <a:close/>
                  <a:moveTo>
                    <a:pt x="2812" y="1"/>
                  </a:moveTo>
                  <a:lnTo>
                    <a:pt x="2747" y="17"/>
                  </a:lnTo>
                  <a:lnTo>
                    <a:pt x="0" y="717"/>
                  </a:lnTo>
                  <a:lnTo>
                    <a:pt x="896" y="4224"/>
                  </a:lnTo>
                  <a:lnTo>
                    <a:pt x="3642" y="3522"/>
                  </a:lnTo>
                  <a:lnTo>
                    <a:pt x="3708" y="3506"/>
                  </a:lnTo>
                  <a:lnTo>
                    <a:pt x="281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20"/>
            <p:cNvSpPr/>
            <p:nvPr/>
          </p:nvSpPr>
          <p:spPr>
            <a:xfrm>
              <a:off x="1643207" y="3165315"/>
              <a:ext cx="279596" cy="97570"/>
            </a:xfrm>
            <a:custGeom>
              <a:rect b="b" l="l" r="r" t="t"/>
              <a:pathLst>
                <a:path extrusionOk="0" h="618" w="1814">
                  <a:moveTo>
                    <a:pt x="1771" y="1"/>
                  </a:moveTo>
                  <a:lnTo>
                    <a:pt x="0" y="453"/>
                  </a:lnTo>
                  <a:lnTo>
                    <a:pt x="42" y="618"/>
                  </a:lnTo>
                  <a:lnTo>
                    <a:pt x="1814" y="166"/>
                  </a:lnTo>
                  <a:lnTo>
                    <a:pt x="177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20"/>
            <p:cNvSpPr/>
            <p:nvPr/>
          </p:nvSpPr>
          <p:spPr>
            <a:xfrm>
              <a:off x="1908311" y="1270615"/>
              <a:ext cx="241680" cy="102780"/>
            </a:xfrm>
            <a:custGeom>
              <a:rect b="b" l="l" r="r" t="t"/>
              <a:pathLst>
                <a:path extrusionOk="0" h="651" w="1568">
                  <a:moveTo>
                    <a:pt x="1500" y="0"/>
                  </a:moveTo>
                  <a:lnTo>
                    <a:pt x="1537" y="146"/>
                  </a:lnTo>
                  <a:lnTo>
                    <a:pt x="1" y="540"/>
                  </a:lnTo>
                  <a:lnTo>
                    <a:pt x="29" y="651"/>
                  </a:lnTo>
                  <a:lnTo>
                    <a:pt x="1567" y="258"/>
                  </a:lnTo>
                  <a:lnTo>
                    <a:pt x="15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20"/>
            <p:cNvSpPr/>
            <p:nvPr/>
          </p:nvSpPr>
          <p:spPr>
            <a:xfrm>
              <a:off x="1902146" y="1270141"/>
              <a:ext cx="242913" cy="85413"/>
            </a:xfrm>
            <a:custGeom>
              <a:rect b="b" l="l" r="r" t="t"/>
              <a:pathLst>
                <a:path extrusionOk="0" h="541" w="1576">
                  <a:moveTo>
                    <a:pt x="1538" y="1"/>
                  </a:moveTo>
                  <a:lnTo>
                    <a:pt x="0" y="393"/>
                  </a:lnTo>
                  <a:lnTo>
                    <a:pt x="38" y="541"/>
                  </a:lnTo>
                  <a:lnTo>
                    <a:pt x="1575" y="148"/>
                  </a:lnTo>
                  <a:lnTo>
                    <a:pt x="153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20"/>
            <p:cNvSpPr/>
            <p:nvPr/>
          </p:nvSpPr>
          <p:spPr>
            <a:xfrm>
              <a:off x="3178502" y="938281"/>
              <a:ext cx="241526" cy="102938"/>
            </a:xfrm>
            <a:custGeom>
              <a:rect b="b" l="l" r="r" t="t"/>
              <a:pathLst>
                <a:path extrusionOk="0" h="652" w="1567">
                  <a:moveTo>
                    <a:pt x="1501" y="0"/>
                  </a:moveTo>
                  <a:lnTo>
                    <a:pt x="1538" y="149"/>
                  </a:lnTo>
                  <a:lnTo>
                    <a:pt x="1538" y="149"/>
                  </a:lnTo>
                  <a:lnTo>
                    <a:pt x="1538" y="149"/>
                  </a:lnTo>
                  <a:lnTo>
                    <a:pt x="1501" y="0"/>
                  </a:lnTo>
                  <a:close/>
                  <a:moveTo>
                    <a:pt x="1538" y="149"/>
                  </a:moveTo>
                  <a:lnTo>
                    <a:pt x="1" y="540"/>
                  </a:lnTo>
                  <a:lnTo>
                    <a:pt x="30" y="652"/>
                  </a:lnTo>
                  <a:lnTo>
                    <a:pt x="1566" y="261"/>
                  </a:lnTo>
                  <a:lnTo>
                    <a:pt x="1538" y="149"/>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20"/>
            <p:cNvSpPr/>
            <p:nvPr/>
          </p:nvSpPr>
          <p:spPr>
            <a:xfrm>
              <a:off x="3172645" y="937807"/>
              <a:ext cx="243067" cy="85413"/>
            </a:xfrm>
            <a:custGeom>
              <a:rect b="b" l="l" r="r" t="t"/>
              <a:pathLst>
                <a:path extrusionOk="0" h="541" w="1577">
                  <a:moveTo>
                    <a:pt x="1538" y="0"/>
                  </a:moveTo>
                  <a:lnTo>
                    <a:pt x="0" y="394"/>
                  </a:lnTo>
                  <a:lnTo>
                    <a:pt x="38" y="541"/>
                  </a:lnTo>
                  <a:lnTo>
                    <a:pt x="1576" y="147"/>
                  </a:lnTo>
                  <a:lnTo>
                    <a:pt x="15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4" name="Google Shape;1254;p20"/>
          <p:cNvGrpSpPr/>
          <p:nvPr/>
        </p:nvGrpSpPr>
        <p:grpSpPr>
          <a:xfrm>
            <a:off x="8301801" y="4440766"/>
            <a:ext cx="993769" cy="919430"/>
            <a:chOff x="940201" y="467822"/>
            <a:chExt cx="4254149" cy="3935914"/>
          </a:xfrm>
        </p:grpSpPr>
        <p:sp>
          <p:nvSpPr>
            <p:cNvPr id="1255" name="Google Shape;1255;p20"/>
            <p:cNvSpPr/>
            <p:nvPr/>
          </p:nvSpPr>
          <p:spPr>
            <a:xfrm>
              <a:off x="940201" y="467822"/>
              <a:ext cx="4254149" cy="3935914"/>
            </a:xfrm>
            <a:custGeom>
              <a:rect b="b" l="l" r="r" t="t"/>
              <a:pathLst>
                <a:path extrusionOk="0" h="20522" w="22181">
                  <a:moveTo>
                    <a:pt x="17086" y="684"/>
                  </a:moveTo>
                  <a:cubicBezTo>
                    <a:pt x="17230" y="684"/>
                    <a:pt x="17376" y="723"/>
                    <a:pt x="17508" y="803"/>
                  </a:cubicBezTo>
                  <a:cubicBezTo>
                    <a:pt x="17888" y="1037"/>
                    <a:pt x="18006" y="1534"/>
                    <a:pt x="17773" y="1915"/>
                  </a:cubicBezTo>
                  <a:cubicBezTo>
                    <a:pt x="17621" y="2163"/>
                    <a:pt x="17356" y="2300"/>
                    <a:pt x="17084" y="2300"/>
                  </a:cubicBezTo>
                  <a:cubicBezTo>
                    <a:pt x="16940" y="2300"/>
                    <a:pt x="16794" y="2262"/>
                    <a:pt x="16662" y="2181"/>
                  </a:cubicBezTo>
                  <a:cubicBezTo>
                    <a:pt x="16282" y="1946"/>
                    <a:pt x="16162" y="1448"/>
                    <a:pt x="16396" y="1069"/>
                  </a:cubicBezTo>
                  <a:cubicBezTo>
                    <a:pt x="16549" y="821"/>
                    <a:pt x="16814" y="684"/>
                    <a:pt x="17086" y="684"/>
                  </a:cubicBezTo>
                  <a:close/>
                  <a:moveTo>
                    <a:pt x="17085" y="0"/>
                  </a:moveTo>
                  <a:cubicBezTo>
                    <a:pt x="16585" y="0"/>
                    <a:pt x="16096" y="253"/>
                    <a:pt x="15814" y="711"/>
                  </a:cubicBezTo>
                  <a:cubicBezTo>
                    <a:pt x="15563" y="1121"/>
                    <a:pt x="15534" y="1603"/>
                    <a:pt x="15693" y="2022"/>
                  </a:cubicBezTo>
                  <a:cubicBezTo>
                    <a:pt x="14261" y="1278"/>
                    <a:pt x="12717" y="922"/>
                    <a:pt x="11190" y="922"/>
                  </a:cubicBezTo>
                  <a:cubicBezTo>
                    <a:pt x="7899" y="922"/>
                    <a:pt x="4686" y="2578"/>
                    <a:pt x="2835" y="5587"/>
                  </a:cubicBezTo>
                  <a:cubicBezTo>
                    <a:pt x="1" y="10198"/>
                    <a:pt x="1440" y="16234"/>
                    <a:pt x="6052" y="19068"/>
                  </a:cubicBezTo>
                  <a:cubicBezTo>
                    <a:pt x="7653" y="20052"/>
                    <a:pt x="9425" y="20521"/>
                    <a:pt x="11176" y="20521"/>
                  </a:cubicBezTo>
                  <a:cubicBezTo>
                    <a:pt x="14468" y="20521"/>
                    <a:pt x="17682" y="18863"/>
                    <a:pt x="19532" y="15852"/>
                  </a:cubicBezTo>
                  <a:cubicBezTo>
                    <a:pt x="22181" y="11549"/>
                    <a:pt x="21099" y="6000"/>
                    <a:pt x="17190" y="2976"/>
                  </a:cubicBezTo>
                  <a:cubicBezTo>
                    <a:pt x="17652" y="2943"/>
                    <a:pt x="18092" y="2696"/>
                    <a:pt x="18353" y="2272"/>
                  </a:cubicBezTo>
                  <a:cubicBezTo>
                    <a:pt x="18784" y="1570"/>
                    <a:pt x="18565" y="653"/>
                    <a:pt x="17863" y="221"/>
                  </a:cubicBezTo>
                  <a:cubicBezTo>
                    <a:pt x="17620" y="72"/>
                    <a:pt x="17351" y="0"/>
                    <a:pt x="170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20"/>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20"/>
            <p:cNvSpPr/>
            <p:nvPr/>
          </p:nvSpPr>
          <p:spPr>
            <a:xfrm>
              <a:off x="1485656" y="958233"/>
              <a:ext cx="2913136" cy="2428445"/>
            </a:xfrm>
            <a:custGeom>
              <a:rect b="b" l="l" r="r" t="t"/>
              <a:pathLst>
                <a:path extrusionOk="0" h="12662" w="15189">
                  <a:moveTo>
                    <a:pt x="8349" y="0"/>
                  </a:moveTo>
                  <a:cubicBezTo>
                    <a:pt x="5607" y="0"/>
                    <a:pt x="2929" y="1382"/>
                    <a:pt x="1388" y="3890"/>
                  </a:cubicBezTo>
                  <a:cubicBezTo>
                    <a:pt x="348" y="5580"/>
                    <a:pt x="1" y="7499"/>
                    <a:pt x="262" y="9321"/>
                  </a:cubicBezTo>
                  <a:cubicBezTo>
                    <a:pt x="870" y="10151"/>
                    <a:pt x="1643" y="10880"/>
                    <a:pt x="2573" y="11452"/>
                  </a:cubicBezTo>
                  <a:cubicBezTo>
                    <a:pt x="3906" y="12271"/>
                    <a:pt x="5382" y="12662"/>
                    <a:pt x="6840" y="12662"/>
                  </a:cubicBezTo>
                  <a:cubicBezTo>
                    <a:pt x="9582" y="12662"/>
                    <a:pt x="12260" y="11281"/>
                    <a:pt x="13802" y="8773"/>
                  </a:cubicBezTo>
                  <a:cubicBezTo>
                    <a:pt x="14841" y="7083"/>
                    <a:pt x="15189" y="5164"/>
                    <a:pt x="14928" y="3342"/>
                  </a:cubicBezTo>
                  <a:cubicBezTo>
                    <a:pt x="14320" y="2511"/>
                    <a:pt x="13547" y="1783"/>
                    <a:pt x="12617" y="1211"/>
                  </a:cubicBezTo>
                  <a:cubicBezTo>
                    <a:pt x="11284" y="391"/>
                    <a:pt x="9807" y="0"/>
                    <a:pt x="83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20"/>
            <p:cNvSpPr/>
            <p:nvPr/>
          </p:nvSpPr>
          <p:spPr>
            <a:xfrm>
              <a:off x="2888995" y="1738823"/>
              <a:ext cx="612202" cy="925003"/>
            </a:xfrm>
            <a:custGeom>
              <a:rect b="b" l="l" r="r" t="t"/>
              <a:pathLst>
                <a:path extrusionOk="0" h="4823" w="3192">
                  <a:moveTo>
                    <a:pt x="3191" y="0"/>
                  </a:moveTo>
                  <a:lnTo>
                    <a:pt x="125" y="4171"/>
                  </a:lnTo>
                  <a:cubicBezTo>
                    <a:pt x="0" y="4373"/>
                    <a:pt x="63" y="4636"/>
                    <a:pt x="264" y="4759"/>
                  </a:cubicBezTo>
                  <a:cubicBezTo>
                    <a:pt x="335" y="4802"/>
                    <a:pt x="412" y="4823"/>
                    <a:pt x="489" y="4823"/>
                  </a:cubicBezTo>
                  <a:cubicBezTo>
                    <a:pt x="632" y="4823"/>
                    <a:pt x="772" y="4750"/>
                    <a:pt x="852" y="4619"/>
                  </a:cubicBezTo>
                  <a:lnTo>
                    <a:pt x="31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20"/>
            <p:cNvSpPr/>
            <p:nvPr/>
          </p:nvSpPr>
          <p:spPr>
            <a:xfrm>
              <a:off x="2892447" y="2499660"/>
              <a:ext cx="312046" cy="1046598"/>
            </a:xfrm>
            <a:custGeom>
              <a:rect b="b" l="l" r="r" t="t"/>
              <a:pathLst>
                <a:path extrusionOk="0" h="5457" w="1627">
                  <a:moveTo>
                    <a:pt x="471" y="0"/>
                  </a:moveTo>
                  <a:cubicBezTo>
                    <a:pt x="439" y="0"/>
                    <a:pt x="407" y="4"/>
                    <a:pt x="374" y="11"/>
                  </a:cubicBezTo>
                  <a:cubicBezTo>
                    <a:pt x="144" y="65"/>
                    <a:pt x="0" y="294"/>
                    <a:pt x="53" y="524"/>
                  </a:cubicBezTo>
                  <a:lnTo>
                    <a:pt x="1626" y="5457"/>
                  </a:lnTo>
                  <a:lnTo>
                    <a:pt x="887" y="332"/>
                  </a:lnTo>
                  <a:cubicBezTo>
                    <a:pt x="841" y="134"/>
                    <a:pt x="666" y="0"/>
                    <a:pt x="4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20"/>
            <p:cNvSpPr/>
            <p:nvPr/>
          </p:nvSpPr>
          <p:spPr>
            <a:xfrm>
              <a:off x="2948642" y="2551827"/>
              <a:ext cx="68086" cy="59838"/>
            </a:xfrm>
            <a:custGeom>
              <a:rect b="b" l="l" r="r" t="t"/>
              <a:pathLst>
                <a:path extrusionOk="0" h="312" w="355">
                  <a:moveTo>
                    <a:pt x="178" y="1"/>
                  </a:moveTo>
                  <a:cubicBezTo>
                    <a:pt x="126" y="1"/>
                    <a:pt x="75" y="27"/>
                    <a:pt x="45" y="75"/>
                  </a:cubicBezTo>
                  <a:cubicBezTo>
                    <a:pt x="0" y="149"/>
                    <a:pt x="23" y="243"/>
                    <a:pt x="96" y="288"/>
                  </a:cubicBezTo>
                  <a:cubicBezTo>
                    <a:pt x="122" y="304"/>
                    <a:pt x="150" y="311"/>
                    <a:pt x="178" y="311"/>
                  </a:cubicBezTo>
                  <a:cubicBezTo>
                    <a:pt x="229" y="311"/>
                    <a:pt x="280" y="285"/>
                    <a:pt x="310" y="237"/>
                  </a:cubicBezTo>
                  <a:cubicBezTo>
                    <a:pt x="354" y="165"/>
                    <a:pt x="332" y="69"/>
                    <a:pt x="258" y="24"/>
                  </a:cubicBezTo>
                  <a:cubicBezTo>
                    <a:pt x="233" y="8"/>
                    <a:pt x="205" y="1"/>
                    <a:pt x="1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20"/>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20"/>
            <p:cNvSpPr/>
            <p:nvPr/>
          </p:nvSpPr>
          <p:spPr>
            <a:xfrm>
              <a:off x="1621828" y="1098049"/>
              <a:ext cx="2989661" cy="2851917"/>
            </a:xfrm>
            <a:custGeom>
              <a:rect b="b" l="l" r="r" t="t"/>
              <a:pathLst>
                <a:path extrusionOk="0" h="14870" w="15588">
                  <a:moveTo>
                    <a:pt x="7618" y="230"/>
                  </a:moveTo>
                  <a:cubicBezTo>
                    <a:pt x="8229" y="230"/>
                    <a:pt x="8845" y="309"/>
                    <a:pt x="9453" y="468"/>
                  </a:cubicBezTo>
                  <a:cubicBezTo>
                    <a:pt x="10149" y="650"/>
                    <a:pt x="10805" y="929"/>
                    <a:pt x="11411" y="1305"/>
                  </a:cubicBezTo>
                  <a:lnTo>
                    <a:pt x="10572" y="2553"/>
                  </a:lnTo>
                  <a:lnTo>
                    <a:pt x="10763" y="2681"/>
                  </a:lnTo>
                  <a:lnTo>
                    <a:pt x="11604" y="1428"/>
                  </a:lnTo>
                  <a:cubicBezTo>
                    <a:pt x="11723" y="1507"/>
                    <a:pt x="11839" y="1587"/>
                    <a:pt x="11953" y="1673"/>
                  </a:cubicBezTo>
                  <a:cubicBezTo>
                    <a:pt x="14303" y="3437"/>
                    <a:pt x="15343" y="6413"/>
                    <a:pt x="14599" y="9257"/>
                  </a:cubicBezTo>
                  <a:cubicBezTo>
                    <a:pt x="14395" y="10035"/>
                    <a:pt x="14069" y="10760"/>
                    <a:pt x="13638" y="11414"/>
                  </a:cubicBezTo>
                  <a:lnTo>
                    <a:pt x="12353" y="10519"/>
                  </a:lnTo>
                  <a:lnTo>
                    <a:pt x="12223" y="10707"/>
                  </a:lnTo>
                  <a:lnTo>
                    <a:pt x="13509" y="11602"/>
                  </a:lnTo>
                  <a:cubicBezTo>
                    <a:pt x="12926" y="12428"/>
                    <a:pt x="12170" y="13126"/>
                    <a:pt x="11271" y="13652"/>
                  </a:cubicBezTo>
                  <a:cubicBezTo>
                    <a:pt x="10152" y="14306"/>
                    <a:pt x="8906" y="14641"/>
                    <a:pt x="7643" y="14641"/>
                  </a:cubicBezTo>
                  <a:cubicBezTo>
                    <a:pt x="7032" y="14641"/>
                    <a:pt x="6417" y="14563"/>
                    <a:pt x="5811" y="14404"/>
                  </a:cubicBezTo>
                  <a:cubicBezTo>
                    <a:pt x="5138" y="14228"/>
                    <a:pt x="4503" y="13958"/>
                    <a:pt x="3920" y="13609"/>
                  </a:cubicBezTo>
                  <a:lnTo>
                    <a:pt x="4691" y="12372"/>
                  </a:lnTo>
                  <a:lnTo>
                    <a:pt x="4497" y="12251"/>
                  </a:lnTo>
                  <a:lnTo>
                    <a:pt x="3726" y="13487"/>
                  </a:lnTo>
                  <a:cubicBezTo>
                    <a:pt x="2602" y="12762"/>
                    <a:pt x="1691" y="11732"/>
                    <a:pt x="1108" y="10488"/>
                  </a:cubicBezTo>
                  <a:cubicBezTo>
                    <a:pt x="396" y="8971"/>
                    <a:pt x="238" y="7239"/>
                    <a:pt x="663" y="5614"/>
                  </a:cubicBezTo>
                  <a:cubicBezTo>
                    <a:pt x="841" y="4935"/>
                    <a:pt x="1113" y="4297"/>
                    <a:pt x="1465" y="3711"/>
                  </a:cubicBezTo>
                  <a:lnTo>
                    <a:pt x="2639" y="4471"/>
                  </a:lnTo>
                  <a:lnTo>
                    <a:pt x="2762" y="4279"/>
                  </a:lnTo>
                  <a:lnTo>
                    <a:pt x="1587" y="3518"/>
                  </a:lnTo>
                  <a:cubicBezTo>
                    <a:pt x="2191" y="2585"/>
                    <a:pt x="3006" y="1798"/>
                    <a:pt x="3993" y="1220"/>
                  </a:cubicBezTo>
                  <a:cubicBezTo>
                    <a:pt x="5111" y="565"/>
                    <a:pt x="6355" y="230"/>
                    <a:pt x="7618" y="230"/>
                  </a:cubicBezTo>
                  <a:close/>
                  <a:moveTo>
                    <a:pt x="7619" y="0"/>
                  </a:moveTo>
                  <a:cubicBezTo>
                    <a:pt x="6315" y="0"/>
                    <a:pt x="5029" y="346"/>
                    <a:pt x="3874" y="1022"/>
                  </a:cubicBezTo>
                  <a:cubicBezTo>
                    <a:pt x="2161" y="2025"/>
                    <a:pt x="942" y="3635"/>
                    <a:pt x="440" y="5556"/>
                  </a:cubicBezTo>
                  <a:cubicBezTo>
                    <a:pt x="1" y="7233"/>
                    <a:pt x="165" y="9019"/>
                    <a:pt x="899" y="10584"/>
                  </a:cubicBezTo>
                  <a:cubicBezTo>
                    <a:pt x="1840" y="12592"/>
                    <a:pt x="3609" y="14064"/>
                    <a:pt x="5751" y="14624"/>
                  </a:cubicBezTo>
                  <a:cubicBezTo>
                    <a:pt x="6377" y="14788"/>
                    <a:pt x="7011" y="14869"/>
                    <a:pt x="7642" y="14869"/>
                  </a:cubicBezTo>
                  <a:cubicBezTo>
                    <a:pt x="8945" y="14869"/>
                    <a:pt x="10230" y="14523"/>
                    <a:pt x="11385" y="13847"/>
                  </a:cubicBezTo>
                  <a:cubicBezTo>
                    <a:pt x="13097" y="12843"/>
                    <a:pt x="14317" y="11233"/>
                    <a:pt x="14819" y="9313"/>
                  </a:cubicBezTo>
                  <a:cubicBezTo>
                    <a:pt x="15588" y="6381"/>
                    <a:pt x="14515" y="3309"/>
                    <a:pt x="12089" y="1488"/>
                  </a:cubicBezTo>
                  <a:cubicBezTo>
                    <a:pt x="11315" y="908"/>
                    <a:pt x="10448" y="490"/>
                    <a:pt x="9509" y="245"/>
                  </a:cubicBezTo>
                  <a:cubicBezTo>
                    <a:pt x="8884" y="81"/>
                    <a:pt x="8249" y="0"/>
                    <a:pt x="76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3" name="Google Shape;1263;p20"/>
          <p:cNvGrpSpPr/>
          <p:nvPr/>
        </p:nvGrpSpPr>
        <p:grpSpPr>
          <a:xfrm rot="716367">
            <a:off x="-338944" y="-405049"/>
            <a:ext cx="1063534" cy="1228871"/>
            <a:chOff x="725975" y="580175"/>
            <a:chExt cx="3328618" cy="3846085"/>
          </a:xfrm>
        </p:grpSpPr>
        <p:sp>
          <p:nvSpPr>
            <p:cNvPr id="1264" name="Google Shape;1264;p20"/>
            <p:cNvSpPr/>
            <p:nvPr/>
          </p:nvSpPr>
          <p:spPr>
            <a:xfrm>
              <a:off x="726139" y="580832"/>
              <a:ext cx="3328454" cy="3845428"/>
            </a:xfrm>
            <a:custGeom>
              <a:rect b="b" l="l" r="r" t="t"/>
              <a:pathLst>
                <a:path extrusionOk="0" h="23401" w="20255">
                  <a:moveTo>
                    <a:pt x="8446" y="1"/>
                  </a:moveTo>
                  <a:lnTo>
                    <a:pt x="1" y="18241"/>
                  </a:lnTo>
                  <a:lnTo>
                    <a:pt x="10888" y="23282"/>
                  </a:lnTo>
                  <a:cubicBezTo>
                    <a:pt x="11062" y="23363"/>
                    <a:pt x="11244" y="23401"/>
                    <a:pt x="11424" y="23401"/>
                  </a:cubicBezTo>
                  <a:cubicBezTo>
                    <a:pt x="11908" y="23401"/>
                    <a:pt x="12371" y="23125"/>
                    <a:pt x="12588" y="22658"/>
                  </a:cubicBezTo>
                  <a:lnTo>
                    <a:pt x="19957" y="6742"/>
                  </a:lnTo>
                  <a:cubicBezTo>
                    <a:pt x="20255" y="6102"/>
                    <a:pt x="19975" y="5340"/>
                    <a:pt x="19334" y="5043"/>
                  </a:cubicBezTo>
                  <a:lnTo>
                    <a:pt x="84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20"/>
            <p:cNvSpPr/>
            <p:nvPr/>
          </p:nvSpPr>
          <p:spPr>
            <a:xfrm>
              <a:off x="726304" y="580175"/>
              <a:ext cx="2377983" cy="3455479"/>
            </a:xfrm>
            <a:custGeom>
              <a:rect b="b" l="l" r="r" t="t"/>
              <a:pathLst>
                <a:path extrusionOk="0" h="21028" w="14471">
                  <a:moveTo>
                    <a:pt x="8446" y="0"/>
                  </a:moveTo>
                  <a:lnTo>
                    <a:pt x="1" y="18237"/>
                  </a:lnTo>
                  <a:lnTo>
                    <a:pt x="6025" y="21028"/>
                  </a:lnTo>
                  <a:lnTo>
                    <a:pt x="14471" y="2790"/>
                  </a:lnTo>
                  <a:lnTo>
                    <a:pt x="8446" y="0"/>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20"/>
            <p:cNvSpPr/>
            <p:nvPr/>
          </p:nvSpPr>
          <p:spPr>
            <a:xfrm>
              <a:off x="725975" y="580175"/>
              <a:ext cx="1562590" cy="3077854"/>
            </a:xfrm>
            <a:custGeom>
              <a:rect b="b" l="l" r="r" t="t"/>
              <a:pathLst>
                <a:path extrusionOk="0" h="18730" w="9509">
                  <a:moveTo>
                    <a:pt x="8446" y="0"/>
                  </a:moveTo>
                  <a:lnTo>
                    <a:pt x="1" y="18238"/>
                  </a:lnTo>
                  <a:lnTo>
                    <a:pt x="1063" y="18730"/>
                  </a:lnTo>
                  <a:lnTo>
                    <a:pt x="9508" y="492"/>
                  </a:lnTo>
                  <a:lnTo>
                    <a:pt x="84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20"/>
            <p:cNvSpPr/>
            <p:nvPr/>
          </p:nvSpPr>
          <p:spPr>
            <a:xfrm>
              <a:off x="1577516" y="2620953"/>
              <a:ext cx="1396291" cy="712031"/>
            </a:xfrm>
            <a:custGeom>
              <a:rect b="b" l="l" r="r" t="t"/>
              <a:pathLst>
                <a:path extrusionOk="0" h="4333" w="8497">
                  <a:moveTo>
                    <a:pt x="235" y="1"/>
                  </a:moveTo>
                  <a:lnTo>
                    <a:pt x="0" y="507"/>
                  </a:lnTo>
                  <a:lnTo>
                    <a:pt x="8262" y="4333"/>
                  </a:lnTo>
                  <a:lnTo>
                    <a:pt x="8496" y="3826"/>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20"/>
            <p:cNvSpPr/>
            <p:nvPr/>
          </p:nvSpPr>
          <p:spPr>
            <a:xfrm>
              <a:off x="1485493" y="2819296"/>
              <a:ext cx="1396291" cy="712031"/>
            </a:xfrm>
            <a:custGeom>
              <a:rect b="b" l="l" r="r" t="t"/>
              <a:pathLst>
                <a:path extrusionOk="0" h="4333" w="8497">
                  <a:moveTo>
                    <a:pt x="235" y="1"/>
                  </a:moveTo>
                  <a:lnTo>
                    <a:pt x="1" y="507"/>
                  </a:lnTo>
                  <a:lnTo>
                    <a:pt x="8262" y="4333"/>
                  </a:lnTo>
                  <a:lnTo>
                    <a:pt x="8496" y="3826"/>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20"/>
            <p:cNvSpPr/>
            <p:nvPr/>
          </p:nvSpPr>
          <p:spPr>
            <a:xfrm>
              <a:off x="1393798" y="3017967"/>
              <a:ext cx="1396126" cy="712195"/>
            </a:xfrm>
            <a:custGeom>
              <a:rect b="b" l="l" r="r" t="t"/>
              <a:pathLst>
                <a:path extrusionOk="0" h="4334" w="8496">
                  <a:moveTo>
                    <a:pt x="235" y="1"/>
                  </a:moveTo>
                  <a:lnTo>
                    <a:pt x="0" y="507"/>
                  </a:lnTo>
                  <a:lnTo>
                    <a:pt x="8261" y="4333"/>
                  </a:lnTo>
                  <a:lnTo>
                    <a:pt x="8496" y="3827"/>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20"/>
            <p:cNvSpPr/>
            <p:nvPr/>
          </p:nvSpPr>
          <p:spPr>
            <a:xfrm>
              <a:off x="2072632" y="1651423"/>
              <a:ext cx="1161960" cy="1019816"/>
            </a:xfrm>
            <a:custGeom>
              <a:rect b="b" l="l" r="r" t="t"/>
              <a:pathLst>
                <a:path extrusionOk="0" h="6206" w="7071">
                  <a:moveTo>
                    <a:pt x="3537" y="280"/>
                  </a:moveTo>
                  <a:cubicBezTo>
                    <a:pt x="3941" y="280"/>
                    <a:pt x="4344" y="367"/>
                    <a:pt x="4724" y="543"/>
                  </a:cubicBezTo>
                  <a:cubicBezTo>
                    <a:pt x="6137" y="1198"/>
                    <a:pt x="6753" y="2879"/>
                    <a:pt x="6100" y="4292"/>
                  </a:cubicBezTo>
                  <a:cubicBezTo>
                    <a:pt x="5622" y="5322"/>
                    <a:pt x="4599" y="5929"/>
                    <a:pt x="3532" y="5929"/>
                  </a:cubicBezTo>
                  <a:cubicBezTo>
                    <a:pt x="3135" y="5929"/>
                    <a:pt x="2733" y="5845"/>
                    <a:pt x="2350" y="5667"/>
                  </a:cubicBezTo>
                  <a:cubicBezTo>
                    <a:pt x="1665" y="5351"/>
                    <a:pt x="1145" y="4786"/>
                    <a:pt x="886" y="4078"/>
                  </a:cubicBezTo>
                  <a:cubicBezTo>
                    <a:pt x="625" y="3370"/>
                    <a:pt x="656" y="2604"/>
                    <a:pt x="973" y="1918"/>
                  </a:cubicBezTo>
                  <a:cubicBezTo>
                    <a:pt x="1291" y="1234"/>
                    <a:pt x="1856" y="714"/>
                    <a:pt x="2564" y="453"/>
                  </a:cubicBezTo>
                  <a:cubicBezTo>
                    <a:pt x="2881" y="336"/>
                    <a:pt x="3210" y="280"/>
                    <a:pt x="3537" y="280"/>
                  </a:cubicBezTo>
                  <a:close/>
                  <a:moveTo>
                    <a:pt x="3539" y="0"/>
                  </a:moveTo>
                  <a:cubicBezTo>
                    <a:pt x="3178" y="0"/>
                    <a:pt x="2817" y="64"/>
                    <a:pt x="2468" y="191"/>
                  </a:cubicBezTo>
                  <a:cubicBezTo>
                    <a:pt x="1690" y="477"/>
                    <a:pt x="1068" y="1048"/>
                    <a:pt x="720" y="1800"/>
                  </a:cubicBezTo>
                  <a:cubicBezTo>
                    <a:pt x="1" y="3353"/>
                    <a:pt x="679" y="5201"/>
                    <a:pt x="2231" y="5920"/>
                  </a:cubicBezTo>
                  <a:cubicBezTo>
                    <a:pt x="2652" y="6114"/>
                    <a:pt x="3095" y="6206"/>
                    <a:pt x="3531" y="6206"/>
                  </a:cubicBezTo>
                  <a:cubicBezTo>
                    <a:pt x="4703" y="6206"/>
                    <a:pt x="5828" y="5539"/>
                    <a:pt x="6351" y="4408"/>
                  </a:cubicBezTo>
                  <a:cubicBezTo>
                    <a:pt x="7071" y="2856"/>
                    <a:pt x="6393" y="1007"/>
                    <a:pt x="4840" y="288"/>
                  </a:cubicBezTo>
                  <a:cubicBezTo>
                    <a:pt x="4425" y="96"/>
                    <a:pt x="3983" y="0"/>
                    <a:pt x="353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20"/>
            <p:cNvSpPr/>
            <p:nvPr/>
          </p:nvSpPr>
          <p:spPr>
            <a:xfrm>
              <a:off x="2156603" y="2048766"/>
              <a:ext cx="886054" cy="439412"/>
            </a:xfrm>
            <a:custGeom>
              <a:rect b="b" l="l" r="r" t="t"/>
              <a:pathLst>
                <a:path extrusionOk="0" h="2674" w="5392">
                  <a:moveTo>
                    <a:pt x="238" y="1"/>
                  </a:moveTo>
                  <a:lnTo>
                    <a:pt x="0" y="147"/>
                  </a:lnTo>
                  <a:cubicBezTo>
                    <a:pt x="1383" y="2397"/>
                    <a:pt x="3751" y="2674"/>
                    <a:pt x="4828" y="2674"/>
                  </a:cubicBezTo>
                  <a:cubicBezTo>
                    <a:pt x="5169" y="2674"/>
                    <a:pt x="5382" y="2646"/>
                    <a:pt x="5391" y="2645"/>
                  </a:cubicBezTo>
                  <a:lnTo>
                    <a:pt x="5352" y="2368"/>
                  </a:lnTo>
                  <a:cubicBezTo>
                    <a:pt x="5344" y="2369"/>
                    <a:pt x="5145" y="2395"/>
                    <a:pt x="4823" y="2395"/>
                  </a:cubicBezTo>
                  <a:cubicBezTo>
                    <a:pt x="3803" y="2395"/>
                    <a:pt x="1550" y="2134"/>
                    <a:pt x="2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20"/>
            <p:cNvSpPr/>
            <p:nvPr/>
          </p:nvSpPr>
          <p:spPr>
            <a:xfrm>
              <a:off x="2279190" y="1661940"/>
              <a:ext cx="462746" cy="873401"/>
            </a:xfrm>
            <a:custGeom>
              <a:rect b="b" l="l" r="r" t="t"/>
              <a:pathLst>
                <a:path extrusionOk="0" h="5315" w="2816">
                  <a:moveTo>
                    <a:pt x="2647" y="0"/>
                  </a:moveTo>
                  <a:cubicBezTo>
                    <a:pt x="2620" y="19"/>
                    <a:pt x="1" y="2024"/>
                    <a:pt x="185" y="5314"/>
                  </a:cubicBezTo>
                  <a:lnTo>
                    <a:pt x="466" y="5299"/>
                  </a:lnTo>
                  <a:cubicBezTo>
                    <a:pt x="290" y="2160"/>
                    <a:pt x="2790" y="243"/>
                    <a:pt x="2816" y="224"/>
                  </a:cubicBezTo>
                  <a:lnTo>
                    <a:pt x="264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20"/>
            <p:cNvSpPr/>
            <p:nvPr/>
          </p:nvSpPr>
          <p:spPr>
            <a:xfrm>
              <a:off x="2262758" y="1838920"/>
              <a:ext cx="886054" cy="439576"/>
            </a:xfrm>
            <a:custGeom>
              <a:rect b="b" l="l" r="r" t="t"/>
              <a:pathLst>
                <a:path extrusionOk="0" h="2675" w="5392">
                  <a:moveTo>
                    <a:pt x="564" y="1"/>
                  </a:moveTo>
                  <a:cubicBezTo>
                    <a:pt x="221" y="1"/>
                    <a:pt x="9" y="29"/>
                    <a:pt x="1" y="30"/>
                  </a:cubicBezTo>
                  <a:lnTo>
                    <a:pt x="39" y="307"/>
                  </a:lnTo>
                  <a:cubicBezTo>
                    <a:pt x="47" y="306"/>
                    <a:pt x="247" y="280"/>
                    <a:pt x="570" y="280"/>
                  </a:cubicBezTo>
                  <a:cubicBezTo>
                    <a:pt x="1591" y="280"/>
                    <a:pt x="3842" y="541"/>
                    <a:pt x="5153" y="2674"/>
                  </a:cubicBezTo>
                  <a:lnTo>
                    <a:pt x="5391" y="2527"/>
                  </a:lnTo>
                  <a:cubicBezTo>
                    <a:pt x="4008" y="277"/>
                    <a:pt x="1641" y="1"/>
                    <a:pt x="56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20"/>
            <p:cNvSpPr/>
            <p:nvPr/>
          </p:nvSpPr>
          <p:spPr>
            <a:xfrm>
              <a:off x="2563311" y="1792087"/>
              <a:ext cx="462582" cy="873565"/>
            </a:xfrm>
            <a:custGeom>
              <a:rect b="b" l="l" r="r" t="t"/>
              <a:pathLst>
                <a:path extrusionOk="0" h="5316" w="2815">
                  <a:moveTo>
                    <a:pt x="2628" y="1"/>
                  </a:moveTo>
                  <a:lnTo>
                    <a:pt x="2350" y="16"/>
                  </a:lnTo>
                  <a:cubicBezTo>
                    <a:pt x="2525" y="3155"/>
                    <a:pt x="25" y="5073"/>
                    <a:pt x="0" y="5092"/>
                  </a:cubicBezTo>
                  <a:lnTo>
                    <a:pt x="168" y="5316"/>
                  </a:lnTo>
                  <a:cubicBezTo>
                    <a:pt x="194" y="5295"/>
                    <a:pt x="2815" y="3292"/>
                    <a:pt x="262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20"/>
            <p:cNvSpPr/>
            <p:nvPr/>
          </p:nvSpPr>
          <p:spPr>
            <a:xfrm>
              <a:off x="2428563" y="1711074"/>
              <a:ext cx="451079" cy="903308"/>
            </a:xfrm>
            <a:custGeom>
              <a:rect b="b" l="l" r="r" t="t"/>
              <a:pathLst>
                <a:path extrusionOk="0" h="5497" w="2745">
                  <a:moveTo>
                    <a:pt x="2491" y="1"/>
                  </a:moveTo>
                  <a:lnTo>
                    <a:pt x="0" y="5379"/>
                  </a:lnTo>
                  <a:lnTo>
                    <a:pt x="254" y="5496"/>
                  </a:lnTo>
                  <a:lnTo>
                    <a:pt x="2745" y="118"/>
                  </a:lnTo>
                  <a:lnTo>
                    <a:pt x="24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20"/>
            <p:cNvSpPr/>
            <p:nvPr/>
          </p:nvSpPr>
          <p:spPr>
            <a:xfrm>
              <a:off x="2201135" y="1935216"/>
              <a:ext cx="903144" cy="451243"/>
            </a:xfrm>
            <a:custGeom>
              <a:rect b="b" l="l" r="r" t="t"/>
              <a:pathLst>
                <a:path extrusionOk="0" h="2746" w="5496">
                  <a:moveTo>
                    <a:pt x="117" y="1"/>
                  </a:moveTo>
                  <a:lnTo>
                    <a:pt x="0" y="254"/>
                  </a:lnTo>
                  <a:lnTo>
                    <a:pt x="5378" y="2745"/>
                  </a:lnTo>
                  <a:lnTo>
                    <a:pt x="5496" y="2491"/>
                  </a:lnTo>
                  <a:lnTo>
                    <a:pt x="1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20"/>
            <p:cNvSpPr/>
            <p:nvPr/>
          </p:nvSpPr>
          <p:spPr>
            <a:xfrm>
              <a:off x="2114042" y="580832"/>
              <a:ext cx="1885987" cy="847108"/>
            </a:xfrm>
            <a:custGeom>
              <a:rect b="b" l="l" r="r" t="t"/>
              <a:pathLst>
                <a:path extrusionOk="0" h="5155" w="11477">
                  <a:moveTo>
                    <a:pt x="0" y="1"/>
                  </a:moveTo>
                  <a:lnTo>
                    <a:pt x="11130" y="5155"/>
                  </a:lnTo>
                  <a:lnTo>
                    <a:pt x="11221" y="4935"/>
                  </a:lnTo>
                  <a:cubicBezTo>
                    <a:pt x="11476" y="4322"/>
                    <a:pt x="11153" y="3620"/>
                    <a:pt x="10522" y="3416"/>
                  </a:cubicBez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78" name="Google Shape;1278;p2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79" name="Google Shape;1279;p20"/>
          <p:cNvSpPr txBox="1"/>
          <p:nvPr>
            <p:ph idx="1" type="subTitle"/>
          </p:nvPr>
        </p:nvSpPr>
        <p:spPr>
          <a:xfrm>
            <a:off x="4778693" y="2769889"/>
            <a:ext cx="27945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80" name="Google Shape;1280;p20"/>
          <p:cNvSpPr txBox="1"/>
          <p:nvPr>
            <p:ph idx="2" type="subTitle"/>
          </p:nvPr>
        </p:nvSpPr>
        <p:spPr>
          <a:xfrm>
            <a:off x="1570813" y="2769889"/>
            <a:ext cx="27945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81" name="Google Shape;1281;p20"/>
          <p:cNvSpPr txBox="1"/>
          <p:nvPr>
            <p:ph idx="3" type="subTitle"/>
          </p:nvPr>
        </p:nvSpPr>
        <p:spPr>
          <a:xfrm>
            <a:off x="4778701" y="2376289"/>
            <a:ext cx="2794500" cy="4530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000">
                <a:latin typeface="Work Sans"/>
                <a:ea typeface="Work Sans"/>
                <a:cs typeface="Work Sans"/>
                <a:sym typeface="Work Sa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82" name="Google Shape;1282;p20"/>
          <p:cNvSpPr txBox="1"/>
          <p:nvPr>
            <p:ph idx="4" type="subTitle"/>
          </p:nvPr>
        </p:nvSpPr>
        <p:spPr>
          <a:xfrm>
            <a:off x="1570825" y="2376289"/>
            <a:ext cx="2794500" cy="4530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000">
                <a:latin typeface="Work Sans"/>
                <a:ea typeface="Work Sans"/>
                <a:cs typeface="Work Sans"/>
                <a:sym typeface="Work Sa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283" name="Google Shape;1283;p20"/>
          <p:cNvSpPr/>
          <p:nvPr/>
        </p:nvSpPr>
        <p:spPr>
          <a:xfrm>
            <a:off x="8719537" y="3488063"/>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20"/>
          <p:cNvSpPr/>
          <p:nvPr/>
        </p:nvSpPr>
        <p:spPr>
          <a:xfrm>
            <a:off x="272699" y="1659751"/>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20"/>
          <p:cNvSpPr/>
          <p:nvPr/>
        </p:nvSpPr>
        <p:spPr>
          <a:xfrm>
            <a:off x="1583413" y="4807138"/>
            <a:ext cx="186813" cy="186676"/>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86" name="Google Shape;1286;p20"/>
          <p:cNvGrpSpPr/>
          <p:nvPr/>
        </p:nvGrpSpPr>
        <p:grpSpPr>
          <a:xfrm rot="2499223">
            <a:off x="8211342" y="-432131"/>
            <a:ext cx="1201924" cy="1146588"/>
            <a:chOff x="936800" y="644000"/>
            <a:chExt cx="3397834" cy="3241401"/>
          </a:xfrm>
        </p:grpSpPr>
        <p:sp>
          <p:nvSpPr>
            <p:cNvPr id="1287" name="Google Shape;1287;p20"/>
            <p:cNvSpPr/>
            <p:nvPr/>
          </p:nvSpPr>
          <p:spPr>
            <a:xfrm>
              <a:off x="936800" y="644000"/>
              <a:ext cx="3397834" cy="3241401"/>
            </a:xfrm>
            <a:custGeom>
              <a:rect b="b" l="l" r="r" t="t"/>
              <a:pathLst>
                <a:path extrusionOk="0" h="27144" w="28454">
                  <a:moveTo>
                    <a:pt x="25151" y="0"/>
                  </a:moveTo>
                  <a:lnTo>
                    <a:pt x="16731" y="4241"/>
                  </a:lnTo>
                  <a:lnTo>
                    <a:pt x="8297" y="2636"/>
                  </a:lnTo>
                  <a:lnTo>
                    <a:pt x="0" y="7528"/>
                  </a:lnTo>
                  <a:lnTo>
                    <a:pt x="3282" y="27143"/>
                  </a:lnTo>
                  <a:lnTo>
                    <a:pt x="11612" y="22505"/>
                  </a:lnTo>
                  <a:lnTo>
                    <a:pt x="20028" y="24257"/>
                  </a:lnTo>
                  <a:lnTo>
                    <a:pt x="28454" y="19750"/>
                  </a:lnTo>
                  <a:lnTo>
                    <a:pt x="2515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20"/>
            <p:cNvSpPr/>
            <p:nvPr/>
          </p:nvSpPr>
          <p:spPr>
            <a:xfrm>
              <a:off x="1060634" y="813332"/>
              <a:ext cx="3149690" cy="2895933"/>
            </a:xfrm>
            <a:custGeom>
              <a:rect b="b" l="l" r="r" t="t"/>
              <a:pathLst>
                <a:path extrusionOk="0" h="24251" w="26376">
                  <a:moveTo>
                    <a:pt x="23394" y="0"/>
                  </a:moveTo>
                  <a:lnTo>
                    <a:pt x="15831" y="3809"/>
                  </a:lnTo>
                  <a:lnTo>
                    <a:pt x="7432" y="2211"/>
                  </a:lnTo>
                  <a:lnTo>
                    <a:pt x="1" y="6593"/>
                  </a:lnTo>
                  <a:lnTo>
                    <a:pt x="2954" y="24251"/>
                  </a:lnTo>
                  <a:lnTo>
                    <a:pt x="10424" y="20092"/>
                  </a:lnTo>
                  <a:lnTo>
                    <a:pt x="18849" y="21847"/>
                  </a:lnTo>
                  <a:lnTo>
                    <a:pt x="26375" y="17819"/>
                  </a:lnTo>
                  <a:lnTo>
                    <a:pt x="233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20"/>
            <p:cNvSpPr/>
            <p:nvPr/>
          </p:nvSpPr>
          <p:spPr>
            <a:xfrm>
              <a:off x="1948130" y="1077241"/>
              <a:ext cx="1363361" cy="2344952"/>
            </a:xfrm>
            <a:custGeom>
              <a:rect b="b" l="l" r="r" t="t"/>
              <a:pathLst>
                <a:path extrusionOk="0" h="19637" w="11417">
                  <a:moveTo>
                    <a:pt x="0" y="1"/>
                  </a:moveTo>
                  <a:lnTo>
                    <a:pt x="2992" y="17882"/>
                  </a:lnTo>
                  <a:lnTo>
                    <a:pt x="11417" y="19637"/>
                  </a:lnTo>
                  <a:lnTo>
                    <a:pt x="8399" y="1599"/>
                  </a:lnTo>
                  <a:lnTo>
                    <a:pt x="0"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20"/>
            <p:cNvSpPr/>
            <p:nvPr/>
          </p:nvSpPr>
          <p:spPr>
            <a:xfrm>
              <a:off x="1060634" y="1139815"/>
              <a:ext cx="3097506" cy="2569572"/>
            </a:xfrm>
            <a:custGeom>
              <a:rect b="b" l="l" r="r" t="t"/>
              <a:pathLst>
                <a:path extrusionOk="0" h="21518" w="25939">
                  <a:moveTo>
                    <a:pt x="20544" y="3424"/>
                  </a:moveTo>
                  <a:lnTo>
                    <a:pt x="21169" y="7163"/>
                  </a:lnTo>
                  <a:lnTo>
                    <a:pt x="18286" y="8550"/>
                  </a:lnTo>
                  <a:lnTo>
                    <a:pt x="17673" y="4884"/>
                  </a:lnTo>
                  <a:lnTo>
                    <a:pt x="20544" y="3424"/>
                  </a:lnTo>
                  <a:close/>
                  <a:moveTo>
                    <a:pt x="8173" y="3902"/>
                  </a:moveTo>
                  <a:lnTo>
                    <a:pt x="10917" y="4408"/>
                  </a:lnTo>
                  <a:lnTo>
                    <a:pt x="11567" y="8293"/>
                  </a:lnTo>
                  <a:lnTo>
                    <a:pt x="11567" y="8293"/>
                  </a:lnTo>
                  <a:lnTo>
                    <a:pt x="8814" y="7837"/>
                  </a:lnTo>
                  <a:lnTo>
                    <a:pt x="6186" y="9254"/>
                  </a:lnTo>
                  <a:lnTo>
                    <a:pt x="5538" y="5384"/>
                  </a:lnTo>
                  <a:lnTo>
                    <a:pt x="8173" y="3902"/>
                  </a:lnTo>
                  <a:close/>
                  <a:moveTo>
                    <a:pt x="12156" y="4634"/>
                  </a:moveTo>
                  <a:lnTo>
                    <a:pt x="16563" y="5448"/>
                  </a:lnTo>
                  <a:lnTo>
                    <a:pt x="17172" y="9088"/>
                  </a:lnTo>
                  <a:lnTo>
                    <a:pt x="17403" y="10461"/>
                  </a:lnTo>
                  <a:lnTo>
                    <a:pt x="17452" y="10754"/>
                  </a:lnTo>
                  <a:lnTo>
                    <a:pt x="18127" y="14788"/>
                  </a:lnTo>
                  <a:lnTo>
                    <a:pt x="18127" y="14788"/>
                  </a:lnTo>
                  <a:lnTo>
                    <a:pt x="13732" y="14060"/>
                  </a:lnTo>
                  <a:lnTo>
                    <a:pt x="12156" y="4634"/>
                  </a:lnTo>
                  <a:close/>
                  <a:moveTo>
                    <a:pt x="9045" y="9210"/>
                  </a:moveTo>
                  <a:lnTo>
                    <a:pt x="11806" y="9719"/>
                  </a:lnTo>
                  <a:lnTo>
                    <a:pt x="12498" y="13856"/>
                  </a:lnTo>
                  <a:lnTo>
                    <a:pt x="12498" y="13856"/>
                  </a:lnTo>
                  <a:lnTo>
                    <a:pt x="9763" y="13403"/>
                  </a:lnTo>
                  <a:lnTo>
                    <a:pt x="7119" y="14829"/>
                  </a:lnTo>
                  <a:lnTo>
                    <a:pt x="6279" y="9810"/>
                  </a:lnTo>
                  <a:lnTo>
                    <a:pt x="6279" y="9810"/>
                  </a:lnTo>
                  <a:lnTo>
                    <a:pt x="6426" y="10684"/>
                  </a:lnTo>
                  <a:lnTo>
                    <a:pt x="9045" y="9210"/>
                  </a:lnTo>
                  <a:close/>
                  <a:moveTo>
                    <a:pt x="4508" y="5962"/>
                  </a:moveTo>
                  <a:lnTo>
                    <a:pt x="6085" y="15386"/>
                  </a:lnTo>
                  <a:lnTo>
                    <a:pt x="3304" y="16884"/>
                  </a:lnTo>
                  <a:lnTo>
                    <a:pt x="1739" y="7522"/>
                  </a:lnTo>
                  <a:lnTo>
                    <a:pt x="4508" y="5962"/>
                  </a:lnTo>
                  <a:close/>
                  <a:moveTo>
                    <a:pt x="10180" y="0"/>
                  </a:moveTo>
                  <a:lnTo>
                    <a:pt x="10679" y="2980"/>
                  </a:lnTo>
                  <a:lnTo>
                    <a:pt x="7944" y="2527"/>
                  </a:lnTo>
                  <a:lnTo>
                    <a:pt x="5300" y="3954"/>
                  </a:lnTo>
                  <a:lnTo>
                    <a:pt x="4810" y="1025"/>
                  </a:lnTo>
                  <a:lnTo>
                    <a:pt x="3784" y="1631"/>
                  </a:lnTo>
                  <a:lnTo>
                    <a:pt x="4267" y="4510"/>
                  </a:lnTo>
                  <a:lnTo>
                    <a:pt x="1486" y="6009"/>
                  </a:lnTo>
                  <a:lnTo>
                    <a:pt x="1025" y="3257"/>
                  </a:lnTo>
                  <a:lnTo>
                    <a:pt x="1" y="3861"/>
                  </a:lnTo>
                  <a:lnTo>
                    <a:pt x="452" y="6566"/>
                  </a:lnTo>
                  <a:lnTo>
                    <a:pt x="710" y="8103"/>
                  </a:lnTo>
                  <a:lnTo>
                    <a:pt x="2272" y="17443"/>
                  </a:lnTo>
                  <a:lnTo>
                    <a:pt x="2529" y="18979"/>
                  </a:lnTo>
                  <a:lnTo>
                    <a:pt x="2954" y="21518"/>
                  </a:lnTo>
                  <a:lnTo>
                    <a:pt x="3984" y="20945"/>
                  </a:lnTo>
                  <a:lnTo>
                    <a:pt x="3559" y="18401"/>
                  </a:lnTo>
                  <a:lnTo>
                    <a:pt x="6329" y="16841"/>
                  </a:lnTo>
                  <a:lnTo>
                    <a:pt x="6756" y="19401"/>
                  </a:lnTo>
                  <a:lnTo>
                    <a:pt x="7786" y="18829"/>
                  </a:lnTo>
                  <a:lnTo>
                    <a:pt x="7358" y="16264"/>
                  </a:lnTo>
                  <a:lnTo>
                    <a:pt x="9992" y="14780"/>
                  </a:lnTo>
                  <a:lnTo>
                    <a:pt x="12737" y="15287"/>
                  </a:lnTo>
                  <a:lnTo>
                    <a:pt x="13179" y="17934"/>
                  </a:lnTo>
                  <a:lnTo>
                    <a:pt x="14423" y="18192"/>
                  </a:lnTo>
                  <a:lnTo>
                    <a:pt x="13975" y="15515"/>
                  </a:lnTo>
                  <a:lnTo>
                    <a:pt x="18383" y="16329"/>
                  </a:lnTo>
                  <a:lnTo>
                    <a:pt x="18849" y="19116"/>
                  </a:lnTo>
                  <a:lnTo>
                    <a:pt x="19953" y="18524"/>
                  </a:lnTo>
                  <a:lnTo>
                    <a:pt x="19493" y="15763"/>
                  </a:lnTo>
                  <a:lnTo>
                    <a:pt x="25939" y="12486"/>
                  </a:lnTo>
                  <a:lnTo>
                    <a:pt x="25694" y="11018"/>
                  </a:lnTo>
                  <a:lnTo>
                    <a:pt x="19238" y="14238"/>
                  </a:lnTo>
                  <a:lnTo>
                    <a:pt x="18517" y="9925"/>
                  </a:lnTo>
                  <a:lnTo>
                    <a:pt x="24988" y="6786"/>
                  </a:lnTo>
                  <a:lnTo>
                    <a:pt x="24762" y="5438"/>
                  </a:lnTo>
                  <a:lnTo>
                    <a:pt x="21891" y="6820"/>
                  </a:lnTo>
                  <a:lnTo>
                    <a:pt x="21263" y="3065"/>
                  </a:lnTo>
                  <a:lnTo>
                    <a:pt x="24120" y="1608"/>
                  </a:lnTo>
                  <a:lnTo>
                    <a:pt x="23868" y="97"/>
                  </a:lnTo>
                  <a:lnTo>
                    <a:pt x="17418" y="3353"/>
                  </a:lnTo>
                  <a:lnTo>
                    <a:pt x="16943" y="516"/>
                  </a:lnTo>
                  <a:lnTo>
                    <a:pt x="15832" y="1076"/>
                  </a:lnTo>
                  <a:lnTo>
                    <a:pt x="16307" y="3913"/>
                  </a:lnTo>
                  <a:lnTo>
                    <a:pt x="11913" y="3186"/>
                  </a:lnTo>
                  <a:lnTo>
                    <a:pt x="11420" y="236"/>
                  </a:lnTo>
                  <a:lnTo>
                    <a:pt x="101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20"/>
            <p:cNvSpPr/>
            <p:nvPr/>
          </p:nvSpPr>
          <p:spPr>
            <a:xfrm>
              <a:off x="1816773" y="1592998"/>
              <a:ext cx="145567" cy="249697"/>
            </a:xfrm>
            <a:custGeom>
              <a:rect b="b" l="l" r="r" t="t"/>
              <a:pathLst>
                <a:path extrusionOk="0" h="2091" w="1219">
                  <a:moveTo>
                    <a:pt x="582" y="315"/>
                  </a:moveTo>
                  <a:cubicBezTo>
                    <a:pt x="734" y="315"/>
                    <a:pt x="868" y="424"/>
                    <a:pt x="894" y="580"/>
                  </a:cubicBezTo>
                  <a:cubicBezTo>
                    <a:pt x="921" y="749"/>
                    <a:pt x="805" y="911"/>
                    <a:pt x="633" y="937"/>
                  </a:cubicBezTo>
                  <a:cubicBezTo>
                    <a:pt x="622" y="938"/>
                    <a:pt x="608" y="939"/>
                    <a:pt x="596" y="940"/>
                  </a:cubicBezTo>
                  <a:cubicBezTo>
                    <a:pt x="591" y="941"/>
                    <a:pt x="586" y="941"/>
                    <a:pt x="581" y="941"/>
                  </a:cubicBezTo>
                  <a:cubicBezTo>
                    <a:pt x="430" y="941"/>
                    <a:pt x="298" y="831"/>
                    <a:pt x="274" y="677"/>
                  </a:cubicBezTo>
                  <a:cubicBezTo>
                    <a:pt x="249" y="518"/>
                    <a:pt x="347" y="369"/>
                    <a:pt x="498" y="326"/>
                  </a:cubicBezTo>
                  <a:cubicBezTo>
                    <a:pt x="510" y="322"/>
                    <a:pt x="521" y="320"/>
                    <a:pt x="533" y="319"/>
                  </a:cubicBezTo>
                  <a:cubicBezTo>
                    <a:pt x="550" y="316"/>
                    <a:pt x="566" y="315"/>
                    <a:pt x="582" y="315"/>
                  </a:cubicBezTo>
                  <a:close/>
                  <a:moveTo>
                    <a:pt x="584" y="0"/>
                  </a:moveTo>
                  <a:cubicBezTo>
                    <a:pt x="539" y="0"/>
                    <a:pt x="494" y="5"/>
                    <a:pt x="450" y="15"/>
                  </a:cubicBezTo>
                  <a:cubicBezTo>
                    <a:pt x="217" y="66"/>
                    <a:pt x="12" y="255"/>
                    <a:pt x="8" y="551"/>
                  </a:cubicBezTo>
                  <a:cubicBezTo>
                    <a:pt x="0" y="874"/>
                    <a:pt x="176" y="1349"/>
                    <a:pt x="771" y="2038"/>
                  </a:cubicBezTo>
                  <a:cubicBezTo>
                    <a:pt x="786" y="2055"/>
                    <a:pt x="802" y="2074"/>
                    <a:pt x="818" y="2091"/>
                  </a:cubicBezTo>
                  <a:cubicBezTo>
                    <a:pt x="1194" y="1211"/>
                    <a:pt x="1219" y="688"/>
                    <a:pt x="1111" y="375"/>
                  </a:cubicBezTo>
                  <a:cubicBezTo>
                    <a:pt x="1021" y="118"/>
                    <a:pt x="803" y="0"/>
                    <a:pt x="5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20"/>
            <p:cNvSpPr/>
            <p:nvPr/>
          </p:nvSpPr>
          <p:spPr>
            <a:xfrm>
              <a:off x="1888423" y="1866938"/>
              <a:ext cx="67111" cy="23047"/>
            </a:xfrm>
            <a:custGeom>
              <a:rect b="b" l="l" r="r" t="t"/>
              <a:pathLst>
                <a:path extrusionOk="0" h="193" w="562">
                  <a:moveTo>
                    <a:pt x="396" y="0"/>
                  </a:moveTo>
                  <a:cubicBezTo>
                    <a:pt x="357" y="0"/>
                    <a:pt x="313" y="4"/>
                    <a:pt x="267" y="11"/>
                  </a:cubicBezTo>
                  <a:cubicBezTo>
                    <a:pt x="117" y="37"/>
                    <a:pt x="0" y="95"/>
                    <a:pt x="8" y="142"/>
                  </a:cubicBezTo>
                  <a:cubicBezTo>
                    <a:pt x="13" y="175"/>
                    <a:pt x="75" y="193"/>
                    <a:pt x="162" y="193"/>
                  </a:cubicBezTo>
                  <a:cubicBezTo>
                    <a:pt x="202" y="193"/>
                    <a:pt x="247" y="189"/>
                    <a:pt x="295" y="181"/>
                  </a:cubicBezTo>
                  <a:cubicBezTo>
                    <a:pt x="445" y="155"/>
                    <a:pt x="561" y="97"/>
                    <a:pt x="554" y="51"/>
                  </a:cubicBezTo>
                  <a:cubicBezTo>
                    <a:pt x="548" y="18"/>
                    <a:pt x="484"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20"/>
            <p:cNvSpPr/>
            <p:nvPr/>
          </p:nvSpPr>
          <p:spPr>
            <a:xfrm>
              <a:off x="3401537" y="2314987"/>
              <a:ext cx="145686" cy="249816"/>
            </a:xfrm>
            <a:custGeom>
              <a:rect b="b" l="l" r="r" t="t"/>
              <a:pathLst>
                <a:path extrusionOk="0" h="2092" w="1220">
                  <a:moveTo>
                    <a:pt x="583" y="316"/>
                  </a:moveTo>
                  <a:cubicBezTo>
                    <a:pt x="735" y="316"/>
                    <a:pt x="869" y="426"/>
                    <a:pt x="894" y="581"/>
                  </a:cubicBezTo>
                  <a:cubicBezTo>
                    <a:pt x="922" y="750"/>
                    <a:pt x="805" y="911"/>
                    <a:pt x="635" y="938"/>
                  </a:cubicBezTo>
                  <a:cubicBezTo>
                    <a:pt x="622" y="939"/>
                    <a:pt x="609" y="940"/>
                    <a:pt x="598" y="941"/>
                  </a:cubicBezTo>
                  <a:cubicBezTo>
                    <a:pt x="593" y="941"/>
                    <a:pt x="588" y="941"/>
                    <a:pt x="583" y="941"/>
                  </a:cubicBezTo>
                  <a:cubicBezTo>
                    <a:pt x="431" y="941"/>
                    <a:pt x="299" y="832"/>
                    <a:pt x="274" y="678"/>
                  </a:cubicBezTo>
                  <a:cubicBezTo>
                    <a:pt x="249" y="519"/>
                    <a:pt x="348" y="370"/>
                    <a:pt x="498" y="327"/>
                  </a:cubicBezTo>
                  <a:cubicBezTo>
                    <a:pt x="510" y="324"/>
                    <a:pt x="523" y="321"/>
                    <a:pt x="535" y="319"/>
                  </a:cubicBezTo>
                  <a:cubicBezTo>
                    <a:pt x="551" y="317"/>
                    <a:pt x="567" y="316"/>
                    <a:pt x="583" y="316"/>
                  </a:cubicBezTo>
                  <a:close/>
                  <a:moveTo>
                    <a:pt x="584" y="1"/>
                  </a:moveTo>
                  <a:cubicBezTo>
                    <a:pt x="539" y="1"/>
                    <a:pt x="493" y="6"/>
                    <a:pt x="449" y="16"/>
                  </a:cubicBezTo>
                  <a:cubicBezTo>
                    <a:pt x="216" y="68"/>
                    <a:pt x="12" y="255"/>
                    <a:pt x="7" y="553"/>
                  </a:cubicBezTo>
                  <a:cubicBezTo>
                    <a:pt x="0" y="875"/>
                    <a:pt x="175" y="1349"/>
                    <a:pt x="770" y="2038"/>
                  </a:cubicBezTo>
                  <a:cubicBezTo>
                    <a:pt x="785" y="2056"/>
                    <a:pt x="801" y="2074"/>
                    <a:pt x="817" y="2092"/>
                  </a:cubicBezTo>
                  <a:cubicBezTo>
                    <a:pt x="1196" y="1212"/>
                    <a:pt x="1219" y="688"/>
                    <a:pt x="1110" y="377"/>
                  </a:cubicBezTo>
                  <a:cubicBezTo>
                    <a:pt x="1020" y="119"/>
                    <a:pt x="802" y="1"/>
                    <a:pt x="5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20"/>
            <p:cNvSpPr/>
            <p:nvPr/>
          </p:nvSpPr>
          <p:spPr>
            <a:xfrm>
              <a:off x="3473067" y="2589046"/>
              <a:ext cx="67111" cy="23047"/>
            </a:xfrm>
            <a:custGeom>
              <a:rect b="b" l="l" r="r" t="t"/>
              <a:pathLst>
                <a:path extrusionOk="0" h="193" w="562">
                  <a:moveTo>
                    <a:pt x="400" y="0"/>
                  </a:moveTo>
                  <a:cubicBezTo>
                    <a:pt x="360" y="0"/>
                    <a:pt x="315" y="4"/>
                    <a:pt x="267" y="12"/>
                  </a:cubicBezTo>
                  <a:cubicBezTo>
                    <a:pt x="117" y="36"/>
                    <a:pt x="1" y="95"/>
                    <a:pt x="9" y="142"/>
                  </a:cubicBezTo>
                  <a:cubicBezTo>
                    <a:pt x="14" y="174"/>
                    <a:pt x="76" y="192"/>
                    <a:pt x="162" y="192"/>
                  </a:cubicBezTo>
                  <a:cubicBezTo>
                    <a:pt x="202" y="192"/>
                    <a:pt x="248" y="188"/>
                    <a:pt x="295" y="180"/>
                  </a:cubicBezTo>
                  <a:cubicBezTo>
                    <a:pt x="445" y="156"/>
                    <a:pt x="562" y="97"/>
                    <a:pt x="554" y="50"/>
                  </a:cubicBezTo>
                  <a:cubicBezTo>
                    <a:pt x="548" y="18"/>
                    <a:pt x="486"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20"/>
            <p:cNvSpPr/>
            <p:nvPr/>
          </p:nvSpPr>
          <p:spPr>
            <a:xfrm>
              <a:off x="1583077" y="3103012"/>
              <a:ext cx="145686" cy="249816"/>
            </a:xfrm>
            <a:custGeom>
              <a:rect b="b" l="l" r="r" t="t"/>
              <a:pathLst>
                <a:path extrusionOk="0" h="2092" w="1220">
                  <a:moveTo>
                    <a:pt x="583" y="316"/>
                  </a:moveTo>
                  <a:cubicBezTo>
                    <a:pt x="734" y="316"/>
                    <a:pt x="869" y="425"/>
                    <a:pt x="894" y="581"/>
                  </a:cubicBezTo>
                  <a:cubicBezTo>
                    <a:pt x="922" y="749"/>
                    <a:pt x="806" y="909"/>
                    <a:pt x="634" y="938"/>
                  </a:cubicBezTo>
                  <a:cubicBezTo>
                    <a:pt x="622" y="939"/>
                    <a:pt x="608" y="940"/>
                    <a:pt x="597" y="941"/>
                  </a:cubicBezTo>
                  <a:cubicBezTo>
                    <a:pt x="592" y="941"/>
                    <a:pt x="587" y="941"/>
                    <a:pt x="582" y="941"/>
                  </a:cubicBezTo>
                  <a:cubicBezTo>
                    <a:pt x="430" y="941"/>
                    <a:pt x="298" y="831"/>
                    <a:pt x="275" y="678"/>
                  </a:cubicBezTo>
                  <a:cubicBezTo>
                    <a:pt x="249" y="519"/>
                    <a:pt x="347" y="369"/>
                    <a:pt x="498" y="327"/>
                  </a:cubicBezTo>
                  <a:cubicBezTo>
                    <a:pt x="510" y="323"/>
                    <a:pt x="522" y="320"/>
                    <a:pt x="534" y="319"/>
                  </a:cubicBezTo>
                  <a:cubicBezTo>
                    <a:pt x="550" y="317"/>
                    <a:pt x="567" y="316"/>
                    <a:pt x="583" y="316"/>
                  </a:cubicBezTo>
                  <a:close/>
                  <a:moveTo>
                    <a:pt x="585" y="1"/>
                  </a:moveTo>
                  <a:cubicBezTo>
                    <a:pt x="540" y="1"/>
                    <a:pt x="495" y="6"/>
                    <a:pt x="451" y="15"/>
                  </a:cubicBezTo>
                  <a:cubicBezTo>
                    <a:pt x="217" y="67"/>
                    <a:pt x="13" y="255"/>
                    <a:pt x="8" y="552"/>
                  </a:cubicBezTo>
                  <a:cubicBezTo>
                    <a:pt x="1" y="875"/>
                    <a:pt x="176" y="1349"/>
                    <a:pt x="771" y="2038"/>
                  </a:cubicBezTo>
                  <a:cubicBezTo>
                    <a:pt x="786" y="2055"/>
                    <a:pt x="802" y="2074"/>
                    <a:pt x="818" y="2091"/>
                  </a:cubicBezTo>
                  <a:cubicBezTo>
                    <a:pt x="1195" y="1212"/>
                    <a:pt x="1219" y="688"/>
                    <a:pt x="1112" y="376"/>
                  </a:cubicBezTo>
                  <a:cubicBezTo>
                    <a:pt x="1021" y="119"/>
                    <a:pt x="804" y="1"/>
                    <a:pt x="5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20"/>
            <p:cNvSpPr/>
            <p:nvPr/>
          </p:nvSpPr>
          <p:spPr>
            <a:xfrm>
              <a:off x="1654607" y="3376833"/>
              <a:ext cx="67111" cy="23047"/>
            </a:xfrm>
            <a:custGeom>
              <a:rect b="b" l="l" r="r" t="t"/>
              <a:pathLst>
                <a:path extrusionOk="0" h="193" w="562">
                  <a:moveTo>
                    <a:pt x="398" y="0"/>
                  </a:moveTo>
                  <a:cubicBezTo>
                    <a:pt x="358" y="0"/>
                    <a:pt x="314" y="4"/>
                    <a:pt x="267" y="12"/>
                  </a:cubicBezTo>
                  <a:cubicBezTo>
                    <a:pt x="116" y="37"/>
                    <a:pt x="1" y="96"/>
                    <a:pt x="8" y="143"/>
                  </a:cubicBezTo>
                  <a:cubicBezTo>
                    <a:pt x="13" y="174"/>
                    <a:pt x="76" y="192"/>
                    <a:pt x="164" y="192"/>
                  </a:cubicBezTo>
                  <a:cubicBezTo>
                    <a:pt x="203" y="192"/>
                    <a:pt x="248" y="189"/>
                    <a:pt x="295" y="181"/>
                  </a:cubicBezTo>
                  <a:cubicBezTo>
                    <a:pt x="445" y="156"/>
                    <a:pt x="562" y="97"/>
                    <a:pt x="553" y="50"/>
                  </a:cubicBezTo>
                  <a:cubicBezTo>
                    <a:pt x="548" y="18"/>
                    <a:pt x="485" y="0"/>
                    <a:pt x="3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7" name="Google Shape;1297;p20"/>
          <p:cNvSpPr/>
          <p:nvPr/>
        </p:nvSpPr>
        <p:spPr>
          <a:xfrm rot="264510">
            <a:off x="985246" y="-594631"/>
            <a:ext cx="2434587" cy="1082623"/>
          </a:xfrm>
          <a:custGeom>
            <a:rect b="b" l="l" r="r" t="t"/>
            <a:pathLst>
              <a:path extrusionOk="0" fill="none" h="22461" w="50510">
                <a:moveTo>
                  <a:pt x="4938" y="2301"/>
                </a:moveTo>
                <a:cubicBezTo>
                  <a:pt x="4938" y="2301"/>
                  <a:pt x="0" y="7475"/>
                  <a:pt x="5128" y="15874"/>
                </a:cubicBezTo>
                <a:cubicBezTo>
                  <a:pt x="5128" y="15874"/>
                  <a:pt x="9575" y="22461"/>
                  <a:pt x="16976" y="17787"/>
                </a:cubicBezTo>
                <a:cubicBezTo>
                  <a:pt x="18640" y="16545"/>
                  <a:pt x="20622" y="15532"/>
                  <a:pt x="22624" y="14987"/>
                </a:cubicBezTo>
                <a:cubicBezTo>
                  <a:pt x="27121" y="13763"/>
                  <a:pt x="31216" y="16768"/>
                  <a:pt x="35411" y="17807"/>
                </a:cubicBezTo>
                <a:cubicBezTo>
                  <a:pt x="38253" y="18512"/>
                  <a:pt x="41637" y="17704"/>
                  <a:pt x="44281" y="16320"/>
                </a:cubicBezTo>
                <a:cubicBezTo>
                  <a:pt x="49842" y="13406"/>
                  <a:pt x="50118" y="5671"/>
                  <a:pt x="50510" y="0"/>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20"/>
          <p:cNvSpPr/>
          <p:nvPr/>
        </p:nvSpPr>
        <p:spPr>
          <a:xfrm flipH="1" rot="10535490">
            <a:off x="5451446" y="4625969"/>
            <a:ext cx="2434587" cy="1082623"/>
          </a:xfrm>
          <a:custGeom>
            <a:rect b="b" l="l" r="r" t="t"/>
            <a:pathLst>
              <a:path extrusionOk="0" fill="none" h="22461" w="50510">
                <a:moveTo>
                  <a:pt x="4938" y="2301"/>
                </a:moveTo>
                <a:cubicBezTo>
                  <a:pt x="4938" y="2301"/>
                  <a:pt x="0" y="7475"/>
                  <a:pt x="5128" y="15874"/>
                </a:cubicBezTo>
                <a:cubicBezTo>
                  <a:pt x="5128" y="15874"/>
                  <a:pt x="9575" y="22461"/>
                  <a:pt x="16976" y="17787"/>
                </a:cubicBezTo>
                <a:cubicBezTo>
                  <a:pt x="18640" y="16545"/>
                  <a:pt x="20622" y="15532"/>
                  <a:pt x="22624" y="14987"/>
                </a:cubicBezTo>
                <a:cubicBezTo>
                  <a:pt x="27121" y="13763"/>
                  <a:pt x="31216" y="16768"/>
                  <a:pt x="35411" y="17807"/>
                </a:cubicBezTo>
                <a:cubicBezTo>
                  <a:pt x="38253" y="18512"/>
                  <a:pt x="41637" y="17704"/>
                  <a:pt x="44281" y="16320"/>
                </a:cubicBezTo>
                <a:cubicBezTo>
                  <a:pt x="49842" y="13406"/>
                  <a:pt x="50118" y="5671"/>
                  <a:pt x="50510" y="0"/>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99" name="Google Shape;1299;p20"/>
          <p:cNvGrpSpPr/>
          <p:nvPr/>
        </p:nvGrpSpPr>
        <p:grpSpPr>
          <a:xfrm>
            <a:off x="218008" y="3537562"/>
            <a:ext cx="262163" cy="531538"/>
            <a:chOff x="2322875" y="1049950"/>
            <a:chExt cx="1301705" cy="2640525"/>
          </a:xfrm>
        </p:grpSpPr>
        <p:sp>
          <p:nvSpPr>
            <p:cNvPr id="1300" name="Google Shape;1300;p20"/>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20"/>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20"/>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3" name="Google Shape;1303;p20"/>
          <p:cNvGrpSpPr/>
          <p:nvPr/>
        </p:nvGrpSpPr>
        <p:grpSpPr>
          <a:xfrm>
            <a:off x="8719533" y="1017737"/>
            <a:ext cx="262163" cy="531538"/>
            <a:chOff x="2322875" y="1049950"/>
            <a:chExt cx="1301705" cy="2640525"/>
          </a:xfrm>
        </p:grpSpPr>
        <p:sp>
          <p:nvSpPr>
            <p:cNvPr id="1304" name="Google Shape;1304;p20"/>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20"/>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20"/>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0" name="Shape 90"/>
        <p:cNvGrpSpPr/>
        <p:nvPr/>
      </p:nvGrpSpPr>
      <p:grpSpPr>
        <a:xfrm>
          <a:off x="0" y="0"/>
          <a:ext cx="0" cy="0"/>
          <a:chOff x="0" y="0"/>
          <a:chExt cx="0" cy="0"/>
        </a:xfrm>
      </p:grpSpPr>
      <p:sp>
        <p:nvSpPr>
          <p:cNvPr id="91" name="Google Shape;91;p3"/>
          <p:cNvSpPr/>
          <p:nvPr/>
        </p:nvSpPr>
        <p:spPr>
          <a:xfrm flipH="1">
            <a:off x="3745837" y="-47900"/>
            <a:ext cx="3579132" cy="1128476"/>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
          <p:cNvSpPr/>
          <p:nvPr/>
        </p:nvSpPr>
        <p:spPr>
          <a:xfrm flipH="1" rot="5400000">
            <a:off x="270216" y="2646442"/>
            <a:ext cx="2226875" cy="2767242"/>
          </a:xfrm>
          <a:custGeom>
            <a:rect b="b" l="l" r="r" t="t"/>
            <a:pathLst>
              <a:path extrusionOk="0" h="28685" w="23083">
                <a:moveTo>
                  <a:pt x="0" y="1"/>
                </a:moveTo>
                <a:lnTo>
                  <a:pt x="0" y="28685"/>
                </a:lnTo>
                <a:lnTo>
                  <a:pt x="21459" y="28685"/>
                </a:lnTo>
                <a:cubicBezTo>
                  <a:pt x="21459" y="28685"/>
                  <a:pt x="23082" y="26140"/>
                  <a:pt x="18030" y="21621"/>
                </a:cubicBezTo>
                <a:cubicBezTo>
                  <a:pt x="12978" y="17100"/>
                  <a:pt x="5798" y="19892"/>
                  <a:pt x="5866" y="10775"/>
                </a:cubicBezTo>
                <a:cubicBezTo>
                  <a:pt x="5932" y="1659"/>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
          <p:cNvSpPr/>
          <p:nvPr/>
        </p:nvSpPr>
        <p:spPr>
          <a:xfrm>
            <a:off x="6527124" y="2252751"/>
            <a:ext cx="2616871" cy="2890847"/>
          </a:xfrm>
          <a:custGeom>
            <a:rect b="b" l="l" r="r" t="t"/>
            <a:pathLst>
              <a:path extrusionOk="0" h="39602" w="35850">
                <a:moveTo>
                  <a:pt x="35849" y="0"/>
                </a:moveTo>
                <a:cubicBezTo>
                  <a:pt x="31348" y="819"/>
                  <a:pt x="27986" y="1572"/>
                  <a:pt x="29982" y="14272"/>
                </a:cubicBezTo>
                <a:cubicBezTo>
                  <a:pt x="31965" y="26890"/>
                  <a:pt x="26923" y="30426"/>
                  <a:pt x="13686" y="30426"/>
                </a:cubicBezTo>
                <a:cubicBezTo>
                  <a:pt x="13600" y="30426"/>
                  <a:pt x="13514" y="30425"/>
                  <a:pt x="13427" y="30425"/>
                </a:cubicBezTo>
                <a:cubicBezTo>
                  <a:pt x="13395" y="30425"/>
                  <a:pt x="13362" y="30425"/>
                  <a:pt x="13330" y="30425"/>
                </a:cubicBezTo>
                <a:cubicBezTo>
                  <a:pt x="0" y="30425"/>
                  <a:pt x="1035" y="39600"/>
                  <a:pt x="1035" y="39600"/>
                </a:cubicBezTo>
                <a:lnTo>
                  <a:pt x="1035" y="39601"/>
                </a:lnTo>
                <a:lnTo>
                  <a:pt x="35849" y="39601"/>
                </a:lnTo>
                <a:lnTo>
                  <a:pt x="3584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 name="Google Shape;94;p3"/>
          <p:cNvGrpSpPr/>
          <p:nvPr/>
        </p:nvGrpSpPr>
        <p:grpSpPr>
          <a:xfrm>
            <a:off x="-573531" y="-574433"/>
            <a:ext cx="1362511" cy="1457953"/>
            <a:chOff x="1141181" y="262025"/>
            <a:chExt cx="4067198" cy="4352099"/>
          </a:xfrm>
        </p:grpSpPr>
        <p:sp>
          <p:nvSpPr>
            <p:cNvPr id="95" name="Google Shape;95;p3"/>
            <p:cNvSpPr/>
            <p:nvPr/>
          </p:nvSpPr>
          <p:spPr>
            <a:xfrm>
              <a:off x="1618170" y="262025"/>
              <a:ext cx="3590208" cy="3617788"/>
            </a:xfrm>
            <a:custGeom>
              <a:rect b="b" l="l" r="r" t="t"/>
              <a:pathLst>
                <a:path extrusionOk="0" h="20949" w="20789">
                  <a:moveTo>
                    <a:pt x="8227" y="1"/>
                  </a:moveTo>
                  <a:cubicBezTo>
                    <a:pt x="7922" y="1"/>
                    <a:pt x="7615" y="111"/>
                    <a:pt x="7373" y="333"/>
                  </a:cubicBezTo>
                  <a:lnTo>
                    <a:pt x="547" y="6599"/>
                  </a:lnTo>
                  <a:cubicBezTo>
                    <a:pt x="33" y="7071"/>
                    <a:pt x="0" y="7871"/>
                    <a:pt x="471" y="8383"/>
                  </a:cubicBezTo>
                  <a:lnTo>
                    <a:pt x="11630" y="20540"/>
                  </a:lnTo>
                  <a:cubicBezTo>
                    <a:pt x="11880" y="20811"/>
                    <a:pt x="12220" y="20949"/>
                    <a:pt x="12562" y="20949"/>
                  </a:cubicBezTo>
                  <a:cubicBezTo>
                    <a:pt x="12867" y="20949"/>
                    <a:pt x="13173" y="20839"/>
                    <a:pt x="13415" y="20616"/>
                  </a:cubicBezTo>
                  <a:lnTo>
                    <a:pt x="20240" y="14350"/>
                  </a:lnTo>
                  <a:cubicBezTo>
                    <a:pt x="20754" y="13879"/>
                    <a:pt x="20788" y="13079"/>
                    <a:pt x="20317" y="12564"/>
                  </a:cubicBezTo>
                  <a:lnTo>
                    <a:pt x="9157" y="409"/>
                  </a:lnTo>
                  <a:cubicBezTo>
                    <a:pt x="8908" y="138"/>
                    <a:pt x="8568" y="1"/>
                    <a:pt x="82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
            <p:cNvSpPr/>
            <p:nvPr/>
          </p:nvSpPr>
          <p:spPr>
            <a:xfrm>
              <a:off x="1618170" y="262025"/>
              <a:ext cx="3590208" cy="2527391"/>
            </a:xfrm>
            <a:custGeom>
              <a:rect b="b" l="l" r="r" t="t"/>
              <a:pathLst>
                <a:path extrusionOk="0" h="14635" w="20789">
                  <a:moveTo>
                    <a:pt x="8227" y="1"/>
                  </a:moveTo>
                  <a:cubicBezTo>
                    <a:pt x="7922" y="1"/>
                    <a:pt x="7615" y="111"/>
                    <a:pt x="7373" y="333"/>
                  </a:cubicBezTo>
                  <a:lnTo>
                    <a:pt x="547" y="6599"/>
                  </a:lnTo>
                  <a:cubicBezTo>
                    <a:pt x="33" y="7071"/>
                    <a:pt x="0" y="7871"/>
                    <a:pt x="471" y="8383"/>
                  </a:cubicBezTo>
                  <a:lnTo>
                    <a:pt x="576" y="8496"/>
                  </a:lnTo>
                  <a:cubicBezTo>
                    <a:pt x="2044" y="7553"/>
                    <a:pt x="3983" y="6756"/>
                    <a:pt x="6344" y="6756"/>
                  </a:cubicBezTo>
                  <a:cubicBezTo>
                    <a:pt x="9949" y="6756"/>
                    <a:pt x="14537" y="8613"/>
                    <a:pt x="19930" y="14635"/>
                  </a:cubicBezTo>
                  <a:lnTo>
                    <a:pt x="20239" y="14350"/>
                  </a:lnTo>
                  <a:cubicBezTo>
                    <a:pt x="20754" y="13879"/>
                    <a:pt x="20788" y="13079"/>
                    <a:pt x="20317" y="12566"/>
                  </a:cubicBezTo>
                  <a:lnTo>
                    <a:pt x="9157" y="409"/>
                  </a:lnTo>
                  <a:cubicBezTo>
                    <a:pt x="8908" y="138"/>
                    <a:pt x="8568" y="1"/>
                    <a:pt x="822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
            <p:cNvSpPr/>
            <p:nvPr/>
          </p:nvSpPr>
          <p:spPr>
            <a:xfrm>
              <a:off x="2902519" y="687548"/>
              <a:ext cx="385806" cy="347980"/>
            </a:xfrm>
            <a:custGeom>
              <a:rect b="b" l="l" r="r" t="t"/>
              <a:pathLst>
                <a:path extrusionOk="0" h="2015" w="2234">
                  <a:moveTo>
                    <a:pt x="1116" y="1"/>
                  </a:moveTo>
                  <a:cubicBezTo>
                    <a:pt x="873" y="1"/>
                    <a:pt x="628" y="89"/>
                    <a:pt x="435" y="266"/>
                  </a:cubicBezTo>
                  <a:cubicBezTo>
                    <a:pt x="27" y="642"/>
                    <a:pt x="0" y="1279"/>
                    <a:pt x="374" y="1688"/>
                  </a:cubicBezTo>
                  <a:cubicBezTo>
                    <a:pt x="572" y="1904"/>
                    <a:pt x="844" y="2014"/>
                    <a:pt x="1116" y="2014"/>
                  </a:cubicBezTo>
                  <a:cubicBezTo>
                    <a:pt x="1359" y="2014"/>
                    <a:pt x="1603" y="1926"/>
                    <a:pt x="1797" y="1749"/>
                  </a:cubicBezTo>
                  <a:cubicBezTo>
                    <a:pt x="2207" y="1373"/>
                    <a:pt x="2234" y="736"/>
                    <a:pt x="1857" y="327"/>
                  </a:cubicBezTo>
                  <a:cubicBezTo>
                    <a:pt x="1659" y="110"/>
                    <a:pt x="1388" y="1"/>
                    <a:pt x="11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p:nvPr/>
          </p:nvSpPr>
          <p:spPr>
            <a:xfrm>
              <a:off x="2952255" y="1474007"/>
              <a:ext cx="1477945" cy="1592075"/>
            </a:xfrm>
            <a:custGeom>
              <a:rect b="b" l="l" r="r" t="t"/>
              <a:pathLst>
                <a:path extrusionOk="0" h="9219" w="8558">
                  <a:moveTo>
                    <a:pt x="608" y="1"/>
                  </a:moveTo>
                  <a:lnTo>
                    <a:pt x="1" y="558"/>
                  </a:lnTo>
                  <a:lnTo>
                    <a:pt x="7951" y="9218"/>
                  </a:lnTo>
                  <a:lnTo>
                    <a:pt x="8557" y="8661"/>
                  </a:lnTo>
                  <a:lnTo>
                    <a:pt x="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
            <p:cNvSpPr/>
            <p:nvPr/>
          </p:nvSpPr>
          <p:spPr>
            <a:xfrm>
              <a:off x="3451523" y="1609228"/>
              <a:ext cx="1182287" cy="1269826"/>
            </a:xfrm>
            <a:custGeom>
              <a:rect b="b" l="l" r="r" t="t"/>
              <a:pathLst>
                <a:path extrusionOk="0" h="7353" w="6846">
                  <a:moveTo>
                    <a:pt x="607" y="0"/>
                  </a:moveTo>
                  <a:lnTo>
                    <a:pt x="1" y="558"/>
                  </a:lnTo>
                  <a:lnTo>
                    <a:pt x="6239" y="7353"/>
                  </a:lnTo>
                  <a:lnTo>
                    <a:pt x="6846" y="6796"/>
                  </a:lnTo>
                  <a:lnTo>
                    <a:pt x="6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
            <p:cNvSpPr/>
            <p:nvPr/>
          </p:nvSpPr>
          <p:spPr>
            <a:xfrm>
              <a:off x="4442286" y="2283262"/>
              <a:ext cx="393405" cy="410669"/>
            </a:xfrm>
            <a:custGeom>
              <a:rect b="b" l="l" r="r" t="t"/>
              <a:pathLst>
                <a:path extrusionOk="0" h="2378" w="2278">
                  <a:moveTo>
                    <a:pt x="608" y="1"/>
                  </a:moveTo>
                  <a:lnTo>
                    <a:pt x="1" y="557"/>
                  </a:lnTo>
                  <a:lnTo>
                    <a:pt x="1671" y="2377"/>
                  </a:lnTo>
                  <a:lnTo>
                    <a:pt x="2277" y="1820"/>
                  </a:lnTo>
                  <a:lnTo>
                    <a:pt x="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
            <p:cNvSpPr/>
            <p:nvPr/>
          </p:nvSpPr>
          <p:spPr>
            <a:xfrm>
              <a:off x="4068051" y="1876044"/>
              <a:ext cx="393405" cy="410496"/>
            </a:xfrm>
            <a:custGeom>
              <a:rect b="b" l="l" r="r" t="t"/>
              <a:pathLst>
                <a:path extrusionOk="0" h="2377" w="2278">
                  <a:moveTo>
                    <a:pt x="607" y="0"/>
                  </a:moveTo>
                  <a:lnTo>
                    <a:pt x="0" y="557"/>
                  </a:lnTo>
                  <a:lnTo>
                    <a:pt x="1671" y="2377"/>
                  </a:lnTo>
                  <a:lnTo>
                    <a:pt x="2278" y="1819"/>
                  </a:lnTo>
                  <a:lnTo>
                    <a:pt x="6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a:off x="1141181" y="1962219"/>
              <a:ext cx="3622675" cy="2651904"/>
            </a:xfrm>
            <a:custGeom>
              <a:rect b="b" l="l" r="r" t="t"/>
              <a:pathLst>
                <a:path extrusionOk="0" h="15356" w="20977">
                  <a:moveTo>
                    <a:pt x="3531" y="1"/>
                  </a:moveTo>
                  <a:cubicBezTo>
                    <a:pt x="2960" y="1"/>
                    <a:pt x="2441" y="392"/>
                    <a:pt x="2304" y="973"/>
                  </a:cubicBezTo>
                  <a:lnTo>
                    <a:pt x="162" y="9986"/>
                  </a:lnTo>
                  <a:cubicBezTo>
                    <a:pt x="1" y="10664"/>
                    <a:pt x="420" y="11345"/>
                    <a:pt x="1099" y="11507"/>
                  </a:cubicBezTo>
                  <a:lnTo>
                    <a:pt x="17153" y="15321"/>
                  </a:lnTo>
                  <a:cubicBezTo>
                    <a:pt x="17251" y="15344"/>
                    <a:pt x="17349" y="15355"/>
                    <a:pt x="17446" y="15355"/>
                  </a:cubicBezTo>
                  <a:cubicBezTo>
                    <a:pt x="18017" y="15355"/>
                    <a:pt x="18536" y="14965"/>
                    <a:pt x="18673" y="14384"/>
                  </a:cubicBezTo>
                  <a:lnTo>
                    <a:pt x="20815" y="5371"/>
                  </a:lnTo>
                  <a:cubicBezTo>
                    <a:pt x="20976" y="4692"/>
                    <a:pt x="20558" y="4011"/>
                    <a:pt x="19878" y="3849"/>
                  </a:cubicBezTo>
                  <a:lnTo>
                    <a:pt x="3824" y="35"/>
                  </a:lnTo>
                  <a:cubicBezTo>
                    <a:pt x="3726" y="12"/>
                    <a:pt x="3628" y="1"/>
                    <a:pt x="35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
            <p:cNvSpPr/>
            <p:nvPr/>
          </p:nvSpPr>
          <p:spPr>
            <a:xfrm>
              <a:off x="1141181" y="1962219"/>
              <a:ext cx="3622675" cy="1993418"/>
            </a:xfrm>
            <a:custGeom>
              <a:rect b="b" l="l" r="r" t="t"/>
              <a:pathLst>
                <a:path extrusionOk="0" h="11543" w="20977">
                  <a:moveTo>
                    <a:pt x="3531" y="1"/>
                  </a:moveTo>
                  <a:cubicBezTo>
                    <a:pt x="2960" y="1"/>
                    <a:pt x="2441" y="392"/>
                    <a:pt x="2304" y="973"/>
                  </a:cubicBezTo>
                  <a:lnTo>
                    <a:pt x="162" y="9986"/>
                  </a:lnTo>
                  <a:cubicBezTo>
                    <a:pt x="1" y="10664"/>
                    <a:pt x="420" y="11345"/>
                    <a:pt x="1099" y="11507"/>
                  </a:cubicBezTo>
                  <a:lnTo>
                    <a:pt x="1249" y="11542"/>
                  </a:lnTo>
                  <a:cubicBezTo>
                    <a:pt x="2593" y="8406"/>
                    <a:pt x="5742" y="4728"/>
                    <a:pt x="13107" y="4728"/>
                  </a:cubicBezTo>
                  <a:cubicBezTo>
                    <a:pt x="15263" y="4728"/>
                    <a:pt x="17780" y="5043"/>
                    <a:pt x="20718" y="5779"/>
                  </a:cubicBezTo>
                  <a:lnTo>
                    <a:pt x="20815" y="5371"/>
                  </a:lnTo>
                  <a:cubicBezTo>
                    <a:pt x="20976" y="4692"/>
                    <a:pt x="20558" y="4011"/>
                    <a:pt x="19878" y="3849"/>
                  </a:cubicBezTo>
                  <a:lnTo>
                    <a:pt x="3824" y="35"/>
                  </a:lnTo>
                  <a:cubicBezTo>
                    <a:pt x="3726" y="12"/>
                    <a:pt x="3628" y="1"/>
                    <a:pt x="3531" y="1"/>
                  </a:cubicBez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
            <p:cNvSpPr/>
            <p:nvPr/>
          </p:nvSpPr>
          <p:spPr>
            <a:xfrm>
              <a:off x="1249980" y="3025337"/>
              <a:ext cx="3273999" cy="1078308"/>
            </a:xfrm>
            <a:custGeom>
              <a:rect b="b" l="l" r="r" t="t"/>
              <a:pathLst>
                <a:path extrusionOk="0" h="6244" w="18958">
                  <a:moveTo>
                    <a:pt x="442" y="1"/>
                  </a:moveTo>
                  <a:lnTo>
                    <a:pt x="1" y="1856"/>
                  </a:lnTo>
                  <a:lnTo>
                    <a:pt x="18518" y="6243"/>
                  </a:lnTo>
                  <a:lnTo>
                    <a:pt x="18957" y="4388"/>
                  </a:lnTo>
                  <a:lnTo>
                    <a:pt x="44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
            <p:cNvSpPr/>
            <p:nvPr/>
          </p:nvSpPr>
          <p:spPr>
            <a:xfrm>
              <a:off x="2428120" y="2960922"/>
              <a:ext cx="2008299" cy="606678"/>
            </a:xfrm>
            <a:custGeom>
              <a:rect b="b" l="l" r="r" t="t"/>
              <a:pathLst>
                <a:path extrusionOk="0" h="3513" w="11629">
                  <a:moveTo>
                    <a:pt x="190" y="0"/>
                  </a:moveTo>
                  <a:lnTo>
                    <a:pt x="0" y="802"/>
                  </a:lnTo>
                  <a:lnTo>
                    <a:pt x="11439" y="3513"/>
                  </a:lnTo>
                  <a:lnTo>
                    <a:pt x="11629" y="2711"/>
                  </a:lnTo>
                  <a:lnTo>
                    <a:pt x="19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
            <p:cNvSpPr/>
            <p:nvPr/>
          </p:nvSpPr>
          <p:spPr>
            <a:xfrm>
              <a:off x="2917025" y="2792543"/>
              <a:ext cx="1583118" cy="505996"/>
            </a:xfrm>
            <a:custGeom>
              <a:rect b="b" l="l" r="r" t="t"/>
              <a:pathLst>
                <a:path extrusionOk="0" h="2930" w="9167">
                  <a:moveTo>
                    <a:pt x="190" y="1"/>
                  </a:moveTo>
                  <a:lnTo>
                    <a:pt x="0" y="803"/>
                  </a:lnTo>
                  <a:lnTo>
                    <a:pt x="8977" y="2930"/>
                  </a:lnTo>
                  <a:lnTo>
                    <a:pt x="9167" y="2128"/>
                  </a:lnTo>
                  <a:lnTo>
                    <a:pt x="19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1752874" y="2207621"/>
              <a:ext cx="383043" cy="348153"/>
            </a:xfrm>
            <a:custGeom>
              <a:rect b="b" l="l" r="r" t="t"/>
              <a:pathLst>
                <a:path extrusionOk="0" h="2016" w="2218">
                  <a:moveTo>
                    <a:pt x="1109" y="1"/>
                  </a:moveTo>
                  <a:cubicBezTo>
                    <a:pt x="652" y="1"/>
                    <a:pt x="239" y="313"/>
                    <a:pt x="130" y="776"/>
                  </a:cubicBezTo>
                  <a:cubicBezTo>
                    <a:pt x="1" y="1317"/>
                    <a:pt x="335" y="1860"/>
                    <a:pt x="878" y="1988"/>
                  </a:cubicBezTo>
                  <a:cubicBezTo>
                    <a:pt x="956" y="2006"/>
                    <a:pt x="1034" y="2015"/>
                    <a:pt x="1110" y="2015"/>
                  </a:cubicBezTo>
                  <a:cubicBezTo>
                    <a:pt x="1566" y="2015"/>
                    <a:pt x="1980" y="1703"/>
                    <a:pt x="2089" y="1239"/>
                  </a:cubicBezTo>
                  <a:cubicBezTo>
                    <a:pt x="2217" y="699"/>
                    <a:pt x="1882" y="156"/>
                    <a:pt x="1342" y="28"/>
                  </a:cubicBezTo>
                  <a:cubicBezTo>
                    <a:pt x="1264" y="10"/>
                    <a:pt x="1186" y="1"/>
                    <a:pt x="110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 name="Google Shape;108;p3"/>
          <p:cNvGrpSpPr/>
          <p:nvPr/>
        </p:nvGrpSpPr>
        <p:grpSpPr>
          <a:xfrm flipH="1" rot="6753101">
            <a:off x="-831147" y="4114102"/>
            <a:ext cx="1651494" cy="1730032"/>
            <a:chOff x="1511250" y="306000"/>
            <a:chExt cx="3756676" cy="3935328"/>
          </a:xfrm>
        </p:grpSpPr>
        <p:sp>
          <p:nvSpPr>
            <p:cNvPr id="109" name="Google Shape;109;p3"/>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
            <p:cNvSpPr/>
            <p:nvPr/>
          </p:nvSpPr>
          <p:spPr>
            <a:xfrm>
              <a:off x="1511250" y="1630859"/>
              <a:ext cx="3300871" cy="1504615"/>
            </a:xfrm>
            <a:custGeom>
              <a:rect b="b" l="l" r="r" t="t"/>
              <a:pathLst>
                <a:path extrusionOk="0" h="8203" w="17996">
                  <a:moveTo>
                    <a:pt x="17608" y="0"/>
                  </a:moveTo>
                  <a:lnTo>
                    <a:pt x="0" y="7265"/>
                  </a:lnTo>
                  <a:lnTo>
                    <a:pt x="387" y="8203"/>
                  </a:lnTo>
                  <a:lnTo>
                    <a:pt x="17995" y="938"/>
                  </a:lnTo>
                  <a:lnTo>
                    <a:pt x="1760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
            <p:cNvSpPr/>
            <p:nvPr/>
          </p:nvSpPr>
          <p:spPr>
            <a:xfrm>
              <a:off x="2591425" y="1932222"/>
              <a:ext cx="2210608" cy="986996"/>
            </a:xfrm>
            <a:custGeom>
              <a:rect b="b" l="l" r="r" t="t"/>
              <a:pathLst>
                <a:path extrusionOk="0" h="5381" w="12052">
                  <a:moveTo>
                    <a:pt x="11850" y="0"/>
                  </a:moveTo>
                  <a:lnTo>
                    <a:pt x="0" y="4890"/>
                  </a:lnTo>
                  <a:lnTo>
                    <a:pt x="203" y="5381"/>
                  </a:lnTo>
                  <a:lnTo>
                    <a:pt x="12052" y="491"/>
                  </a:lnTo>
                  <a:lnTo>
                    <a:pt x="1185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
            <p:cNvSpPr/>
            <p:nvPr/>
          </p:nvSpPr>
          <p:spPr>
            <a:xfrm>
              <a:off x="2662409" y="2173422"/>
              <a:ext cx="2042960" cy="917663"/>
            </a:xfrm>
            <a:custGeom>
              <a:rect b="b" l="l" r="r" t="t"/>
              <a:pathLst>
                <a:path extrusionOk="0" h="5003" w="11138">
                  <a:moveTo>
                    <a:pt x="10934" y="0"/>
                  </a:moveTo>
                  <a:lnTo>
                    <a:pt x="0" y="4512"/>
                  </a:lnTo>
                  <a:lnTo>
                    <a:pt x="202" y="5003"/>
                  </a:lnTo>
                  <a:lnTo>
                    <a:pt x="11137" y="491"/>
                  </a:lnTo>
                  <a:lnTo>
                    <a:pt x="1093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
            <p:cNvSpPr/>
            <p:nvPr/>
          </p:nvSpPr>
          <p:spPr>
            <a:xfrm>
              <a:off x="2733027" y="2408386"/>
              <a:ext cx="1890169" cy="854749"/>
            </a:xfrm>
            <a:custGeom>
              <a:rect b="b" l="l" r="r" t="t"/>
              <a:pathLst>
                <a:path extrusionOk="0" h="4660" w="10305">
                  <a:moveTo>
                    <a:pt x="10102" y="1"/>
                  </a:moveTo>
                  <a:lnTo>
                    <a:pt x="0" y="4169"/>
                  </a:lnTo>
                  <a:lnTo>
                    <a:pt x="203" y="4659"/>
                  </a:lnTo>
                  <a:lnTo>
                    <a:pt x="10304" y="491"/>
                  </a:lnTo>
                  <a:lnTo>
                    <a:pt x="1010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p:nvPr/>
          </p:nvSpPr>
          <p:spPr>
            <a:xfrm>
              <a:off x="2908746" y="3150146"/>
              <a:ext cx="1124197" cy="538712"/>
            </a:xfrm>
            <a:custGeom>
              <a:rect b="b" l="l" r="r" t="t"/>
              <a:pathLst>
                <a:path extrusionOk="0" h="2937" w="6129">
                  <a:moveTo>
                    <a:pt x="5926" y="1"/>
                  </a:moveTo>
                  <a:lnTo>
                    <a:pt x="1" y="2446"/>
                  </a:lnTo>
                  <a:lnTo>
                    <a:pt x="203" y="2936"/>
                  </a:lnTo>
                  <a:lnTo>
                    <a:pt x="6128" y="491"/>
                  </a:lnTo>
                  <a:lnTo>
                    <a:pt x="592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
            <p:cNvSpPr/>
            <p:nvPr/>
          </p:nvSpPr>
          <p:spPr>
            <a:xfrm>
              <a:off x="4082466" y="2945997"/>
              <a:ext cx="446450" cy="258993"/>
            </a:xfrm>
            <a:custGeom>
              <a:rect b="b" l="l" r="r" t="t"/>
              <a:pathLst>
                <a:path extrusionOk="0" h="1412" w="2434">
                  <a:moveTo>
                    <a:pt x="2231" y="1"/>
                  </a:moveTo>
                  <a:lnTo>
                    <a:pt x="0" y="921"/>
                  </a:lnTo>
                  <a:lnTo>
                    <a:pt x="203" y="1411"/>
                  </a:lnTo>
                  <a:lnTo>
                    <a:pt x="2433" y="491"/>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
            <p:cNvSpPr/>
            <p:nvPr/>
          </p:nvSpPr>
          <p:spPr>
            <a:xfrm>
              <a:off x="2854819" y="3018999"/>
              <a:ext cx="1124197" cy="538528"/>
            </a:xfrm>
            <a:custGeom>
              <a:rect b="b" l="l" r="r" t="t"/>
              <a:pathLst>
                <a:path extrusionOk="0" h="2936" w="6129">
                  <a:moveTo>
                    <a:pt x="5925" y="0"/>
                  </a:moveTo>
                  <a:lnTo>
                    <a:pt x="0" y="2445"/>
                  </a:lnTo>
                  <a:lnTo>
                    <a:pt x="203" y="2936"/>
                  </a:lnTo>
                  <a:lnTo>
                    <a:pt x="6128" y="491"/>
                  </a:lnTo>
                  <a:lnTo>
                    <a:pt x="592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
            <p:cNvSpPr/>
            <p:nvPr/>
          </p:nvSpPr>
          <p:spPr>
            <a:xfrm>
              <a:off x="1783082" y="3136206"/>
              <a:ext cx="728921" cy="375466"/>
            </a:xfrm>
            <a:custGeom>
              <a:rect b="b" l="l" r="r" t="t"/>
              <a:pathLst>
                <a:path extrusionOk="0" h="2047" w="3974">
                  <a:moveTo>
                    <a:pt x="3772" y="0"/>
                  </a:moveTo>
                  <a:lnTo>
                    <a:pt x="0" y="1556"/>
                  </a:lnTo>
                  <a:lnTo>
                    <a:pt x="202" y="2046"/>
                  </a:lnTo>
                  <a:lnTo>
                    <a:pt x="3973" y="491"/>
                  </a:lnTo>
                  <a:lnTo>
                    <a:pt x="377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p:nvPr/>
          </p:nvSpPr>
          <p:spPr>
            <a:xfrm>
              <a:off x="1729156" y="3005426"/>
              <a:ext cx="729104" cy="375282"/>
            </a:xfrm>
            <a:custGeom>
              <a:rect b="b" l="l" r="r" t="t"/>
              <a:pathLst>
                <a:path extrusionOk="0" h="2046" w="3975">
                  <a:moveTo>
                    <a:pt x="3771" y="1"/>
                  </a:moveTo>
                  <a:lnTo>
                    <a:pt x="0" y="1557"/>
                  </a:lnTo>
                  <a:lnTo>
                    <a:pt x="203" y="2046"/>
                  </a:lnTo>
                  <a:lnTo>
                    <a:pt x="3974" y="491"/>
                  </a:lnTo>
                  <a:lnTo>
                    <a:pt x="3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
            <p:cNvSpPr/>
            <p:nvPr/>
          </p:nvSpPr>
          <p:spPr>
            <a:xfrm>
              <a:off x="4600818" y="2517522"/>
              <a:ext cx="407565" cy="415452"/>
            </a:xfrm>
            <a:custGeom>
              <a:rect b="b" l="l" r="r" t="t"/>
              <a:pathLst>
                <a:path extrusionOk="0" h="2265" w="2222">
                  <a:moveTo>
                    <a:pt x="1742" y="0"/>
                  </a:moveTo>
                  <a:cubicBezTo>
                    <a:pt x="1723" y="0"/>
                    <a:pt x="1703" y="4"/>
                    <a:pt x="1683" y="12"/>
                  </a:cubicBezTo>
                  <a:cubicBezTo>
                    <a:pt x="1632" y="35"/>
                    <a:pt x="1592" y="73"/>
                    <a:pt x="1565" y="121"/>
                  </a:cubicBezTo>
                  <a:lnTo>
                    <a:pt x="1293" y="609"/>
                  </a:lnTo>
                  <a:lnTo>
                    <a:pt x="90" y="690"/>
                  </a:lnTo>
                  <a:cubicBezTo>
                    <a:pt x="69" y="692"/>
                    <a:pt x="51" y="703"/>
                    <a:pt x="40" y="721"/>
                  </a:cubicBezTo>
                  <a:lnTo>
                    <a:pt x="16" y="769"/>
                  </a:lnTo>
                  <a:cubicBezTo>
                    <a:pt x="1" y="799"/>
                    <a:pt x="21" y="835"/>
                    <a:pt x="54" y="839"/>
                  </a:cubicBezTo>
                  <a:lnTo>
                    <a:pt x="1107" y="936"/>
                  </a:lnTo>
                  <a:lnTo>
                    <a:pt x="759" y="1727"/>
                  </a:lnTo>
                  <a:lnTo>
                    <a:pt x="757" y="1727"/>
                  </a:lnTo>
                  <a:lnTo>
                    <a:pt x="743" y="1757"/>
                  </a:lnTo>
                  <a:lnTo>
                    <a:pt x="427" y="1820"/>
                  </a:lnTo>
                  <a:cubicBezTo>
                    <a:pt x="420" y="1821"/>
                    <a:pt x="412" y="1825"/>
                    <a:pt x="406" y="1831"/>
                  </a:cubicBezTo>
                  <a:lnTo>
                    <a:pt x="382" y="1889"/>
                  </a:lnTo>
                  <a:cubicBezTo>
                    <a:pt x="372" y="1913"/>
                    <a:pt x="389" y="1940"/>
                    <a:pt x="417" y="1942"/>
                  </a:cubicBezTo>
                  <a:lnTo>
                    <a:pt x="665" y="1954"/>
                  </a:lnTo>
                  <a:cubicBezTo>
                    <a:pt x="665" y="1954"/>
                    <a:pt x="671" y="1992"/>
                    <a:pt x="688" y="2025"/>
                  </a:cubicBezTo>
                  <a:cubicBezTo>
                    <a:pt x="702" y="2053"/>
                    <a:pt x="729" y="2069"/>
                    <a:pt x="758" y="2069"/>
                  </a:cubicBezTo>
                  <a:cubicBezTo>
                    <a:pt x="762" y="2069"/>
                    <a:pt x="766" y="2069"/>
                    <a:pt x="771" y="2068"/>
                  </a:cubicBezTo>
                  <a:cubicBezTo>
                    <a:pt x="808" y="2063"/>
                    <a:pt x="843" y="2049"/>
                    <a:pt x="843" y="2049"/>
                  </a:cubicBezTo>
                  <a:lnTo>
                    <a:pt x="991" y="2248"/>
                  </a:lnTo>
                  <a:cubicBezTo>
                    <a:pt x="999" y="2259"/>
                    <a:pt x="1011" y="2264"/>
                    <a:pt x="1023" y="2264"/>
                  </a:cubicBezTo>
                  <a:cubicBezTo>
                    <a:pt x="1035" y="2264"/>
                    <a:pt x="1048" y="2259"/>
                    <a:pt x="1055" y="2247"/>
                  </a:cubicBezTo>
                  <a:lnTo>
                    <a:pt x="1088" y="2196"/>
                  </a:lnTo>
                  <a:cubicBezTo>
                    <a:pt x="1090" y="2189"/>
                    <a:pt x="1090" y="2180"/>
                    <a:pt x="1086" y="2173"/>
                  </a:cubicBezTo>
                  <a:lnTo>
                    <a:pt x="960" y="1875"/>
                  </a:lnTo>
                  <a:lnTo>
                    <a:pt x="978" y="1847"/>
                  </a:lnTo>
                  <a:lnTo>
                    <a:pt x="976" y="1844"/>
                  </a:lnTo>
                  <a:lnTo>
                    <a:pt x="1439" y="1113"/>
                  </a:lnTo>
                  <a:lnTo>
                    <a:pt x="2109" y="1933"/>
                  </a:lnTo>
                  <a:cubicBezTo>
                    <a:pt x="2118" y="1945"/>
                    <a:pt x="2132" y="1950"/>
                    <a:pt x="2145" y="1950"/>
                  </a:cubicBezTo>
                  <a:cubicBezTo>
                    <a:pt x="2162" y="1950"/>
                    <a:pt x="2178" y="1942"/>
                    <a:pt x="2186" y="1926"/>
                  </a:cubicBezTo>
                  <a:lnTo>
                    <a:pt x="2213" y="1879"/>
                  </a:lnTo>
                  <a:cubicBezTo>
                    <a:pt x="2222" y="1860"/>
                    <a:pt x="2222" y="1838"/>
                    <a:pt x="2211" y="1820"/>
                  </a:cubicBezTo>
                  <a:lnTo>
                    <a:pt x="1609" y="777"/>
                  </a:lnTo>
                  <a:lnTo>
                    <a:pt x="1864" y="275"/>
                  </a:lnTo>
                  <a:cubicBezTo>
                    <a:pt x="1888" y="229"/>
                    <a:pt x="1895" y="175"/>
                    <a:pt x="1887" y="125"/>
                  </a:cubicBezTo>
                  <a:lnTo>
                    <a:pt x="1886" y="120"/>
                  </a:lnTo>
                  <a:cubicBezTo>
                    <a:pt x="1873" y="47"/>
                    <a:pt x="1810" y="0"/>
                    <a:pt x="17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p:nvPr/>
          </p:nvSpPr>
          <p:spPr>
            <a:xfrm>
              <a:off x="4913369" y="2689206"/>
              <a:ext cx="26413" cy="24762"/>
            </a:xfrm>
            <a:custGeom>
              <a:rect b="b" l="l" r="r" t="t"/>
              <a:pathLst>
                <a:path extrusionOk="0" h="135" w="144">
                  <a:moveTo>
                    <a:pt x="86" y="1"/>
                  </a:moveTo>
                  <a:lnTo>
                    <a:pt x="22" y="42"/>
                  </a:lnTo>
                  <a:cubicBezTo>
                    <a:pt x="3" y="54"/>
                    <a:pt x="1" y="84"/>
                    <a:pt x="17" y="107"/>
                  </a:cubicBezTo>
                  <a:cubicBezTo>
                    <a:pt x="27" y="125"/>
                    <a:pt x="44" y="134"/>
                    <a:pt x="61" y="134"/>
                  </a:cubicBezTo>
                  <a:cubicBezTo>
                    <a:pt x="67" y="134"/>
                    <a:pt x="74" y="133"/>
                    <a:pt x="79" y="130"/>
                  </a:cubicBezTo>
                  <a:lnTo>
                    <a:pt x="143" y="89"/>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
            <p:cNvSpPr/>
            <p:nvPr/>
          </p:nvSpPr>
          <p:spPr>
            <a:xfrm>
              <a:off x="4945468" y="2744783"/>
              <a:ext cx="26229" cy="24762"/>
            </a:xfrm>
            <a:custGeom>
              <a:rect b="b" l="l" r="r" t="t"/>
              <a:pathLst>
                <a:path extrusionOk="0" h="135" w="143">
                  <a:moveTo>
                    <a:pt x="86" y="1"/>
                  </a:moveTo>
                  <a:lnTo>
                    <a:pt x="22" y="42"/>
                  </a:lnTo>
                  <a:cubicBezTo>
                    <a:pt x="3" y="54"/>
                    <a:pt x="0" y="83"/>
                    <a:pt x="16" y="107"/>
                  </a:cubicBezTo>
                  <a:cubicBezTo>
                    <a:pt x="28" y="124"/>
                    <a:pt x="46" y="134"/>
                    <a:pt x="61" y="134"/>
                  </a:cubicBezTo>
                  <a:cubicBezTo>
                    <a:pt x="67" y="134"/>
                    <a:pt x="73" y="133"/>
                    <a:pt x="78" y="130"/>
                  </a:cubicBezTo>
                  <a:lnTo>
                    <a:pt x="142" y="88"/>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
            <p:cNvSpPr/>
            <p:nvPr/>
          </p:nvSpPr>
          <p:spPr>
            <a:xfrm>
              <a:off x="4752691" y="2619505"/>
              <a:ext cx="19443" cy="21644"/>
            </a:xfrm>
            <a:custGeom>
              <a:rect b="b" l="l" r="r" t="t"/>
              <a:pathLst>
                <a:path extrusionOk="0" h="118" w="106">
                  <a:moveTo>
                    <a:pt x="105" y="0"/>
                  </a:moveTo>
                  <a:lnTo>
                    <a:pt x="0" y="1"/>
                  </a:lnTo>
                  <a:lnTo>
                    <a:pt x="2" y="77"/>
                  </a:lnTo>
                  <a:cubicBezTo>
                    <a:pt x="2" y="101"/>
                    <a:pt x="23" y="117"/>
                    <a:pt x="52" y="117"/>
                  </a:cubicBezTo>
                  <a:cubicBezTo>
                    <a:pt x="53" y="117"/>
                    <a:pt x="54" y="117"/>
                    <a:pt x="54" y="117"/>
                  </a:cubicBezTo>
                  <a:cubicBezTo>
                    <a:pt x="83" y="117"/>
                    <a:pt x="106" y="98"/>
                    <a:pt x="106" y="76"/>
                  </a:cubicBezTo>
                  <a:lnTo>
                    <a:pt x="1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
            <p:cNvSpPr/>
            <p:nvPr/>
          </p:nvSpPr>
          <p:spPr>
            <a:xfrm>
              <a:off x="4688677" y="2623724"/>
              <a:ext cx="19443" cy="21644"/>
            </a:xfrm>
            <a:custGeom>
              <a:rect b="b" l="l" r="r" t="t"/>
              <a:pathLst>
                <a:path extrusionOk="0" h="118" w="106">
                  <a:moveTo>
                    <a:pt x="104" y="1"/>
                  </a:moveTo>
                  <a:lnTo>
                    <a:pt x="0" y="2"/>
                  </a:lnTo>
                  <a:lnTo>
                    <a:pt x="2" y="78"/>
                  </a:lnTo>
                  <a:cubicBezTo>
                    <a:pt x="0" y="101"/>
                    <a:pt x="24" y="118"/>
                    <a:pt x="51" y="118"/>
                  </a:cubicBezTo>
                  <a:cubicBezTo>
                    <a:pt x="52" y="118"/>
                    <a:pt x="53" y="118"/>
                    <a:pt x="54" y="118"/>
                  </a:cubicBezTo>
                  <a:cubicBezTo>
                    <a:pt x="84" y="118"/>
                    <a:pt x="106" y="100"/>
                    <a:pt x="106" y="76"/>
                  </a:cubicBezTo>
                  <a:lnTo>
                    <a:pt x="1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
            <p:cNvSpPr/>
            <p:nvPr/>
          </p:nvSpPr>
          <p:spPr>
            <a:xfrm>
              <a:off x="1974942" y="3363833"/>
              <a:ext cx="647848" cy="647848"/>
            </a:xfrm>
            <a:custGeom>
              <a:rect b="b" l="l" r="r" t="t"/>
              <a:pathLst>
                <a:path extrusionOk="0" h="3532" w="3532">
                  <a:moveTo>
                    <a:pt x="2501" y="0"/>
                  </a:moveTo>
                  <a:lnTo>
                    <a:pt x="0" y="1031"/>
                  </a:lnTo>
                  <a:lnTo>
                    <a:pt x="1033" y="3532"/>
                  </a:lnTo>
                  <a:lnTo>
                    <a:pt x="3532" y="2499"/>
                  </a:lnTo>
                  <a:lnTo>
                    <a:pt x="25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p:nvPr/>
          </p:nvSpPr>
          <p:spPr>
            <a:xfrm>
              <a:off x="1691187" y="424307"/>
              <a:ext cx="3142761" cy="3458248"/>
            </a:xfrm>
            <a:custGeom>
              <a:rect b="b" l="l" r="r" t="t"/>
              <a:pathLst>
                <a:path extrusionOk="0" h="18854" w="17134">
                  <a:moveTo>
                    <a:pt x="12099" y="1"/>
                  </a:moveTo>
                  <a:lnTo>
                    <a:pt x="0" y="14714"/>
                  </a:lnTo>
                  <a:lnTo>
                    <a:pt x="5034" y="18854"/>
                  </a:lnTo>
                  <a:lnTo>
                    <a:pt x="17134" y="4141"/>
                  </a:lnTo>
                  <a:lnTo>
                    <a:pt x="1209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p:nvPr/>
          </p:nvSpPr>
          <p:spPr>
            <a:xfrm>
              <a:off x="2436066" y="560774"/>
              <a:ext cx="1568813" cy="1878063"/>
            </a:xfrm>
            <a:custGeom>
              <a:rect b="b" l="l" r="r" t="t"/>
              <a:pathLst>
                <a:path extrusionOk="0" h="10239" w="8553">
                  <a:moveTo>
                    <a:pt x="8143" y="1"/>
                  </a:moveTo>
                  <a:lnTo>
                    <a:pt x="1" y="9902"/>
                  </a:lnTo>
                  <a:lnTo>
                    <a:pt x="411" y="10239"/>
                  </a:lnTo>
                  <a:lnTo>
                    <a:pt x="8553" y="338"/>
                  </a:lnTo>
                  <a:lnTo>
                    <a:pt x="814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p:nvPr/>
          </p:nvSpPr>
          <p:spPr>
            <a:xfrm>
              <a:off x="2579869" y="819216"/>
              <a:ext cx="1453440" cy="1737745"/>
            </a:xfrm>
            <a:custGeom>
              <a:rect b="b" l="l" r="r" t="t"/>
              <a:pathLst>
                <a:path extrusionOk="0" h="9474" w="7924">
                  <a:moveTo>
                    <a:pt x="7514" y="0"/>
                  </a:moveTo>
                  <a:lnTo>
                    <a:pt x="0" y="9137"/>
                  </a:lnTo>
                  <a:lnTo>
                    <a:pt x="410" y="9474"/>
                  </a:lnTo>
                  <a:lnTo>
                    <a:pt x="7923" y="337"/>
                  </a:lnTo>
                  <a:lnTo>
                    <a:pt x="751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
            <p:cNvSpPr/>
            <p:nvPr/>
          </p:nvSpPr>
          <p:spPr>
            <a:xfrm>
              <a:off x="2723489" y="1065185"/>
              <a:ext cx="1348522" cy="1610083"/>
            </a:xfrm>
            <a:custGeom>
              <a:rect b="b" l="l" r="r" t="t"/>
              <a:pathLst>
                <a:path extrusionOk="0" h="8778" w="7352">
                  <a:moveTo>
                    <a:pt x="6942" y="1"/>
                  </a:moveTo>
                  <a:lnTo>
                    <a:pt x="1" y="8441"/>
                  </a:lnTo>
                  <a:lnTo>
                    <a:pt x="410" y="8778"/>
                  </a:lnTo>
                  <a:lnTo>
                    <a:pt x="7352" y="338"/>
                  </a:lnTo>
                  <a:lnTo>
                    <a:pt x="694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p:nvPr/>
          </p:nvSpPr>
          <p:spPr>
            <a:xfrm>
              <a:off x="3079328" y="1997520"/>
              <a:ext cx="822100" cy="969938"/>
            </a:xfrm>
            <a:custGeom>
              <a:rect b="b" l="l" r="r" t="t"/>
              <a:pathLst>
                <a:path extrusionOk="0" h="5288" w="4482">
                  <a:moveTo>
                    <a:pt x="4071" y="1"/>
                  </a:moveTo>
                  <a:lnTo>
                    <a:pt x="0" y="4951"/>
                  </a:lnTo>
                  <a:lnTo>
                    <a:pt x="410" y="5288"/>
                  </a:lnTo>
                  <a:lnTo>
                    <a:pt x="4482" y="337"/>
                  </a:lnTo>
                  <a:lnTo>
                    <a:pt x="40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p:nvPr/>
          </p:nvSpPr>
          <p:spPr>
            <a:xfrm>
              <a:off x="3886204" y="1581885"/>
              <a:ext cx="356757" cy="404080"/>
            </a:xfrm>
            <a:custGeom>
              <a:rect b="b" l="l" r="r" t="t"/>
              <a:pathLst>
                <a:path extrusionOk="0" h="2203" w="1945">
                  <a:moveTo>
                    <a:pt x="1534" y="1"/>
                  </a:moveTo>
                  <a:lnTo>
                    <a:pt x="1" y="1866"/>
                  </a:lnTo>
                  <a:lnTo>
                    <a:pt x="411" y="2203"/>
                  </a:lnTo>
                  <a:lnTo>
                    <a:pt x="1944" y="338"/>
                  </a:lnTo>
                  <a:lnTo>
                    <a:pt x="15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p:nvPr/>
          </p:nvSpPr>
          <p:spPr>
            <a:xfrm>
              <a:off x="2969825" y="1907643"/>
              <a:ext cx="822100" cy="969938"/>
            </a:xfrm>
            <a:custGeom>
              <a:rect b="b" l="l" r="r" t="t"/>
              <a:pathLst>
                <a:path extrusionOk="0" h="5288" w="4482">
                  <a:moveTo>
                    <a:pt x="4071" y="0"/>
                  </a:moveTo>
                  <a:lnTo>
                    <a:pt x="0" y="4951"/>
                  </a:lnTo>
                  <a:lnTo>
                    <a:pt x="410" y="5287"/>
                  </a:lnTo>
                  <a:lnTo>
                    <a:pt x="4482" y="337"/>
                  </a:lnTo>
                  <a:lnTo>
                    <a:pt x="40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p:nvPr/>
          </p:nvSpPr>
          <p:spPr>
            <a:xfrm>
              <a:off x="2003923" y="2701495"/>
              <a:ext cx="550451" cy="639961"/>
            </a:xfrm>
            <a:custGeom>
              <a:rect b="b" l="l" r="r" t="t"/>
              <a:pathLst>
                <a:path extrusionOk="0" h="3489" w="3001">
                  <a:moveTo>
                    <a:pt x="2591" y="1"/>
                  </a:moveTo>
                  <a:lnTo>
                    <a:pt x="0" y="3152"/>
                  </a:lnTo>
                  <a:lnTo>
                    <a:pt x="410" y="3489"/>
                  </a:lnTo>
                  <a:lnTo>
                    <a:pt x="3001" y="338"/>
                  </a:lnTo>
                  <a:lnTo>
                    <a:pt x="259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p:nvPr/>
          </p:nvSpPr>
          <p:spPr>
            <a:xfrm>
              <a:off x="1894419" y="2611618"/>
              <a:ext cx="550451" cy="639961"/>
            </a:xfrm>
            <a:custGeom>
              <a:rect b="b" l="l" r="r" t="t"/>
              <a:pathLst>
                <a:path extrusionOk="0" h="3489" w="3001">
                  <a:moveTo>
                    <a:pt x="2591" y="0"/>
                  </a:moveTo>
                  <a:lnTo>
                    <a:pt x="0" y="3151"/>
                  </a:lnTo>
                  <a:lnTo>
                    <a:pt x="410" y="3488"/>
                  </a:lnTo>
                  <a:lnTo>
                    <a:pt x="3001" y="337"/>
                  </a:lnTo>
                  <a:lnTo>
                    <a:pt x="259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p:nvPr/>
          </p:nvSpPr>
          <p:spPr>
            <a:xfrm>
              <a:off x="4128505" y="999703"/>
              <a:ext cx="452320" cy="432510"/>
            </a:xfrm>
            <a:custGeom>
              <a:rect b="b" l="l" r="r" t="t"/>
              <a:pathLst>
                <a:path extrusionOk="0" h="2358" w="2466">
                  <a:moveTo>
                    <a:pt x="1230" y="0"/>
                  </a:moveTo>
                  <a:cubicBezTo>
                    <a:pt x="1187" y="0"/>
                    <a:pt x="1144" y="19"/>
                    <a:pt x="1115" y="56"/>
                  </a:cubicBezTo>
                  <a:cubicBezTo>
                    <a:pt x="1082" y="100"/>
                    <a:pt x="1062" y="153"/>
                    <a:pt x="1062" y="207"/>
                  </a:cubicBezTo>
                  <a:lnTo>
                    <a:pt x="1053" y="766"/>
                  </a:lnTo>
                  <a:lnTo>
                    <a:pt x="32" y="1406"/>
                  </a:lnTo>
                  <a:cubicBezTo>
                    <a:pt x="15" y="1417"/>
                    <a:pt x="3" y="1437"/>
                    <a:pt x="1" y="1456"/>
                  </a:cubicBezTo>
                  <a:lnTo>
                    <a:pt x="3" y="1509"/>
                  </a:lnTo>
                  <a:cubicBezTo>
                    <a:pt x="4" y="1536"/>
                    <a:pt x="25" y="1556"/>
                    <a:pt x="50" y="1556"/>
                  </a:cubicBezTo>
                  <a:cubicBezTo>
                    <a:pt x="56" y="1556"/>
                    <a:pt x="63" y="1555"/>
                    <a:pt x="69" y="1552"/>
                  </a:cubicBezTo>
                  <a:lnTo>
                    <a:pt x="1044" y="1141"/>
                  </a:lnTo>
                  <a:lnTo>
                    <a:pt x="1110" y="2004"/>
                  </a:lnTo>
                  <a:lnTo>
                    <a:pt x="1108" y="2005"/>
                  </a:lnTo>
                  <a:lnTo>
                    <a:pt x="1110" y="2037"/>
                  </a:lnTo>
                  <a:lnTo>
                    <a:pt x="861" y="2242"/>
                  </a:lnTo>
                  <a:cubicBezTo>
                    <a:pt x="854" y="2247"/>
                    <a:pt x="851" y="2254"/>
                    <a:pt x="847" y="2261"/>
                  </a:cubicBezTo>
                  <a:lnTo>
                    <a:pt x="854" y="2323"/>
                  </a:lnTo>
                  <a:cubicBezTo>
                    <a:pt x="856" y="2343"/>
                    <a:pt x="873" y="2358"/>
                    <a:pt x="892" y="2358"/>
                  </a:cubicBezTo>
                  <a:cubicBezTo>
                    <a:pt x="898" y="2358"/>
                    <a:pt x="904" y="2356"/>
                    <a:pt x="909" y="2354"/>
                  </a:cubicBezTo>
                  <a:lnTo>
                    <a:pt x="1134" y="2247"/>
                  </a:lnTo>
                  <a:cubicBezTo>
                    <a:pt x="1134" y="2247"/>
                    <a:pt x="1158" y="2277"/>
                    <a:pt x="1189" y="2298"/>
                  </a:cubicBezTo>
                  <a:cubicBezTo>
                    <a:pt x="1202" y="2308"/>
                    <a:pt x="1218" y="2314"/>
                    <a:pt x="1234" y="2314"/>
                  </a:cubicBezTo>
                  <a:cubicBezTo>
                    <a:pt x="1250" y="2314"/>
                    <a:pt x="1266" y="2308"/>
                    <a:pt x="1280" y="2298"/>
                  </a:cubicBezTo>
                  <a:cubicBezTo>
                    <a:pt x="1311" y="2276"/>
                    <a:pt x="1336" y="2247"/>
                    <a:pt x="1336" y="2247"/>
                  </a:cubicBezTo>
                  <a:lnTo>
                    <a:pt x="1561" y="2352"/>
                  </a:lnTo>
                  <a:cubicBezTo>
                    <a:pt x="1566" y="2355"/>
                    <a:pt x="1571" y="2356"/>
                    <a:pt x="1577" y="2356"/>
                  </a:cubicBezTo>
                  <a:cubicBezTo>
                    <a:pt x="1596" y="2356"/>
                    <a:pt x="1613" y="2340"/>
                    <a:pt x="1615" y="2320"/>
                  </a:cubicBezTo>
                  <a:lnTo>
                    <a:pt x="1620" y="2259"/>
                  </a:lnTo>
                  <a:cubicBezTo>
                    <a:pt x="1618" y="2250"/>
                    <a:pt x="1614" y="2244"/>
                    <a:pt x="1608" y="2239"/>
                  </a:cubicBezTo>
                  <a:lnTo>
                    <a:pt x="1357" y="2036"/>
                  </a:lnTo>
                  <a:lnTo>
                    <a:pt x="1359" y="2004"/>
                  </a:lnTo>
                  <a:lnTo>
                    <a:pt x="1357" y="2002"/>
                  </a:lnTo>
                  <a:lnTo>
                    <a:pt x="1422" y="1139"/>
                  </a:lnTo>
                  <a:lnTo>
                    <a:pt x="2398" y="1546"/>
                  </a:lnTo>
                  <a:cubicBezTo>
                    <a:pt x="2404" y="1548"/>
                    <a:pt x="2410" y="1550"/>
                    <a:pt x="2416" y="1550"/>
                  </a:cubicBezTo>
                  <a:cubicBezTo>
                    <a:pt x="2441" y="1550"/>
                    <a:pt x="2463" y="1529"/>
                    <a:pt x="2464" y="1503"/>
                  </a:cubicBezTo>
                  <a:lnTo>
                    <a:pt x="2466" y="1450"/>
                  </a:lnTo>
                  <a:cubicBezTo>
                    <a:pt x="2464" y="1428"/>
                    <a:pt x="2452" y="1410"/>
                    <a:pt x="2435" y="1399"/>
                  </a:cubicBezTo>
                  <a:lnTo>
                    <a:pt x="1411" y="765"/>
                  </a:lnTo>
                  <a:lnTo>
                    <a:pt x="1400" y="201"/>
                  </a:lnTo>
                  <a:cubicBezTo>
                    <a:pt x="1398" y="149"/>
                    <a:pt x="1380" y="100"/>
                    <a:pt x="1348" y="59"/>
                  </a:cubicBezTo>
                  <a:lnTo>
                    <a:pt x="1344" y="56"/>
                  </a:lnTo>
                  <a:cubicBezTo>
                    <a:pt x="1315" y="19"/>
                    <a:pt x="1273" y="0"/>
                    <a:pt x="12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
            <p:cNvSpPr/>
            <p:nvPr/>
          </p:nvSpPr>
          <p:spPr>
            <a:xfrm>
              <a:off x="4421797" y="1149926"/>
              <a:ext cx="25679" cy="24762"/>
            </a:xfrm>
            <a:custGeom>
              <a:rect b="b" l="l" r="r" t="t"/>
              <a:pathLst>
                <a:path extrusionOk="0" h="135" w="140">
                  <a:moveTo>
                    <a:pt x="48" y="0"/>
                  </a:moveTo>
                  <a:lnTo>
                    <a:pt x="11" y="67"/>
                  </a:lnTo>
                  <a:cubicBezTo>
                    <a:pt x="0" y="86"/>
                    <a:pt x="12" y="113"/>
                    <a:pt x="37" y="127"/>
                  </a:cubicBezTo>
                  <a:cubicBezTo>
                    <a:pt x="47" y="132"/>
                    <a:pt x="58" y="135"/>
                    <a:pt x="68" y="135"/>
                  </a:cubicBezTo>
                  <a:cubicBezTo>
                    <a:pt x="83" y="135"/>
                    <a:pt x="97" y="129"/>
                    <a:pt x="105" y="118"/>
                  </a:cubicBezTo>
                  <a:lnTo>
                    <a:pt x="140" y="51"/>
                  </a:lnTo>
                  <a:lnTo>
                    <a:pt x="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
            <p:cNvSpPr/>
            <p:nvPr/>
          </p:nvSpPr>
          <p:spPr>
            <a:xfrm>
              <a:off x="4476274" y="1183859"/>
              <a:ext cx="25863" cy="24762"/>
            </a:xfrm>
            <a:custGeom>
              <a:rect b="b" l="l" r="r" t="t"/>
              <a:pathLst>
                <a:path extrusionOk="0" h="135" w="141">
                  <a:moveTo>
                    <a:pt x="48" y="1"/>
                  </a:moveTo>
                  <a:lnTo>
                    <a:pt x="11" y="67"/>
                  </a:lnTo>
                  <a:cubicBezTo>
                    <a:pt x="1" y="86"/>
                    <a:pt x="12" y="114"/>
                    <a:pt x="38" y="127"/>
                  </a:cubicBezTo>
                  <a:cubicBezTo>
                    <a:pt x="48" y="132"/>
                    <a:pt x="59" y="135"/>
                    <a:pt x="69" y="135"/>
                  </a:cubicBezTo>
                  <a:cubicBezTo>
                    <a:pt x="84" y="135"/>
                    <a:pt x="96" y="129"/>
                    <a:pt x="103" y="118"/>
                  </a:cubicBezTo>
                  <a:lnTo>
                    <a:pt x="140" y="51"/>
                  </a:lnTo>
                  <a:lnTo>
                    <a:pt x="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
            <p:cNvSpPr/>
            <p:nvPr/>
          </p:nvSpPr>
          <p:spPr>
            <a:xfrm>
              <a:off x="4242594" y="1162582"/>
              <a:ext cx="25496" cy="24945"/>
            </a:xfrm>
            <a:custGeom>
              <a:rect b="b" l="l" r="r" t="t"/>
              <a:pathLst>
                <a:path extrusionOk="0" h="136" w="139">
                  <a:moveTo>
                    <a:pt x="91" y="1"/>
                  </a:moveTo>
                  <a:lnTo>
                    <a:pt x="0" y="51"/>
                  </a:lnTo>
                  <a:lnTo>
                    <a:pt x="38" y="118"/>
                  </a:lnTo>
                  <a:cubicBezTo>
                    <a:pt x="44" y="129"/>
                    <a:pt x="57" y="135"/>
                    <a:pt x="72" y="135"/>
                  </a:cubicBezTo>
                  <a:cubicBezTo>
                    <a:pt x="81" y="135"/>
                    <a:pt x="92" y="133"/>
                    <a:pt x="102" y="128"/>
                  </a:cubicBezTo>
                  <a:cubicBezTo>
                    <a:pt x="127" y="113"/>
                    <a:pt x="139" y="86"/>
                    <a:pt x="128" y="67"/>
                  </a:cubicBezTo>
                  <a:lnTo>
                    <a:pt x="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
            <p:cNvSpPr/>
            <p:nvPr/>
          </p:nvSpPr>
          <p:spPr>
            <a:xfrm>
              <a:off x="4187934" y="1196699"/>
              <a:ext cx="25679" cy="24945"/>
            </a:xfrm>
            <a:custGeom>
              <a:rect b="b" l="l" r="r" t="t"/>
              <a:pathLst>
                <a:path extrusionOk="0" h="136" w="140">
                  <a:moveTo>
                    <a:pt x="92" y="0"/>
                  </a:moveTo>
                  <a:lnTo>
                    <a:pt x="1" y="50"/>
                  </a:lnTo>
                  <a:lnTo>
                    <a:pt x="38" y="118"/>
                  </a:lnTo>
                  <a:cubicBezTo>
                    <a:pt x="44" y="129"/>
                    <a:pt x="56" y="135"/>
                    <a:pt x="71" y="135"/>
                  </a:cubicBezTo>
                  <a:cubicBezTo>
                    <a:pt x="81" y="135"/>
                    <a:pt x="92" y="132"/>
                    <a:pt x="102" y="126"/>
                  </a:cubicBezTo>
                  <a:cubicBezTo>
                    <a:pt x="128" y="112"/>
                    <a:pt x="140" y="86"/>
                    <a:pt x="129" y="66"/>
                  </a:cubicBezTo>
                  <a:lnTo>
                    <a:pt x="9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
            <p:cNvSpPr/>
            <p:nvPr/>
          </p:nvSpPr>
          <p:spPr>
            <a:xfrm>
              <a:off x="2234485" y="2922702"/>
              <a:ext cx="698289" cy="698473"/>
            </a:xfrm>
            <a:custGeom>
              <a:rect b="b" l="l" r="r" t="t"/>
              <a:pathLst>
                <a:path extrusionOk="0" h="3808" w="3807">
                  <a:moveTo>
                    <a:pt x="1718" y="1"/>
                  </a:moveTo>
                  <a:lnTo>
                    <a:pt x="0" y="2090"/>
                  </a:lnTo>
                  <a:lnTo>
                    <a:pt x="2089" y="3807"/>
                  </a:lnTo>
                  <a:lnTo>
                    <a:pt x="3807" y="1719"/>
                  </a:lnTo>
                  <a:lnTo>
                    <a:pt x="171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 name="Google Shape;143;p3"/>
          <p:cNvGrpSpPr/>
          <p:nvPr/>
        </p:nvGrpSpPr>
        <p:grpSpPr>
          <a:xfrm rot="1992157">
            <a:off x="8316333" y="4149525"/>
            <a:ext cx="1717499" cy="1461648"/>
            <a:chOff x="725975" y="529375"/>
            <a:chExt cx="4581126" cy="3898687"/>
          </a:xfrm>
        </p:grpSpPr>
        <p:sp>
          <p:nvSpPr>
            <p:cNvPr id="144" name="Google Shape;144;p3"/>
            <p:cNvSpPr/>
            <p:nvPr/>
          </p:nvSpPr>
          <p:spPr>
            <a:xfrm>
              <a:off x="725975" y="738407"/>
              <a:ext cx="4581126" cy="3689182"/>
            </a:xfrm>
            <a:custGeom>
              <a:rect b="b" l="l" r="r" t="t"/>
              <a:pathLst>
                <a:path extrusionOk="0" h="23367" w="29722">
                  <a:moveTo>
                    <a:pt x="23737" y="0"/>
                  </a:moveTo>
                  <a:cubicBezTo>
                    <a:pt x="23545" y="0"/>
                    <a:pt x="23350" y="24"/>
                    <a:pt x="23156" y="73"/>
                  </a:cubicBezTo>
                  <a:lnTo>
                    <a:pt x="2015" y="5472"/>
                  </a:lnTo>
                  <a:cubicBezTo>
                    <a:pt x="759" y="5793"/>
                    <a:pt x="0" y="7071"/>
                    <a:pt x="320" y="8326"/>
                  </a:cubicBezTo>
                  <a:lnTo>
                    <a:pt x="3710" y="21599"/>
                  </a:lnTo>
                  <a:cubicBezTo>
                    <a:pt x="3981" y="22660"/>
                    <a:pt x="4937" y="23367"/>
                    <a:pt x="5984" y="23367"/>
                  </a:cubicBezTo>
                  <a:cubicBezTo>
                    <a:pt x="6175" y="23367"/>
                    <a:pt x="6370" y="23343"/>
                    <a:pt x="6564" y="23294"/>
                  </a:cubicBezTo>
                  <a:lnTo>
                    <a:pt x="27706" y="17895"/>
                  </a:lnTo>
                  <a:cubicBezTo>
                    <a:pt x="28964" y="17577"/>
                    <a:pt x="29722" y="16299"/>
                    <a:pt x="29401" y="15042"/>
                  </a:cubicBezTo>
                  <a:lnTo>
                    <a:pt x="26011" y="1768"/>
                  </a:lnTo>
                  <a:cubicBezTo>
                    <a:pt x="25740" y="706"/>
                    <a:pt x="24785" y="0"/>
                    <a:pt x="237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
            <p:cNvSpPr/>
            <p:nvPr/>
          </p:nvSpPr>
          <p:spPr>
            <a:xfrm>
              <a:off x="1332633" y="250585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
            <p:cNvSpPr/>
            <p:nvPr/>
          </p:nvSpPr>
          <p:spPr>
            <a:xfrm>
              <a:off x="1216271" y="2037682"/>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
            <p:cNvSpPr/>
            <p:nvPr/>
          </p:nvSpPr>
          <p:spPr>
            <a:xfrm>
              <a:off x="1099508" y="156150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
            <p:cNvSpPr/>
            <p:nvPr/>
          </p:nvSpPr>
          <p:spPr>
            <a:xfrm>
              <a:off x="982908" y="110215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p:nvPr/>
          </p:nvSpPr>
          <p:spPr>
            <a:xfrm>
              <a:off x="1449383" y="2973732"/>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p:nvPr/>
          </p:nvSpPr>
          <p:spPr>
            <a:xfrm>
              <a:off x="1249249" y="738722"/>
              <a:ext cx="4057846" cy="3689340"/>
            </a:xfrm>
            <a:custGeom>
              <a:rect b="b" l="l" r="r" t="t"/>
              <a:pathLst>
                <a:path extrusionOk="0" h="23368" w="26327">
                  <a:moveTo>
                    <a:pt x="20344" y="1"/>
                  </a:moveTo>
                  <a:cubicBezTo>
                    <a:pt x="20281" y="1"/>
                    <a:pt x="20217" y="3"/>
                    <a:pt x="20153" y="8"/>
                  </a:cubicBezTo>
                  <a:cubicBezTo>
                    <a:pt x="20810" y="4619"/>
                    <a:pt x="21133" y="18976"/>
                    <a:pt x="0" y="20368"/>
                  </a:cubicBezTo>
                  <a:lnTo>
                    <a:pt x="315" y="21600"/>
                  </a:lnTo>
                  <a:cubicBezTo>
                    <a:pt x="586" y="22661"/>
                    <a:pt x="1541" y="23367"/>
                    <a:pt x="2588" y="23367"/>
                  </a:cubicBezTo>
                  <a:cubicBezTo>
                    <a:pt x="2780" y="23367"/>
                    <a:pt x="2975" y="23343"/>
                    <a:pt x="3169" y="23294"/>
                  </a:cubicBezTo>
                  <a:lnTo>
                    <a:pt x="24311" y="17897"/>
                  </a:lnTo>
                  <a:cubicBezTo>
                    <a:pt x="25569" y="17575"/>
                    <a:pt x="26327" y="16297"/>
                    <a:pt x="26006" y="15040"/>
                  </a:cubicBezTo>
                  <a:lnTo>
                    <a:pt x="22616" y="1766"/>
                  </a:lnTo>
                  <a:cubicBezTo>
                    <a:pt x="22345" y="705"/>
                    <a:pt x="21391" y="1"/>
                    <a:pt x="20344" y="1"/>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
            <p:cNvSpPr/>
            <p:nvPr/>
          </p:nvSpPr>
          <p:spPr>
            <a:xfrm>
              <a:off x="2004797" y="666256"/>
              <a:ext cx="1153528" cy="334548"/>
            </a:xfrm>
            <a:custGeom>
              <a:rect b="b" l="l" r="r" t="t"/>
              <a:pathLst>
                <a:path extrusionOk="0" h="2119" w="7484">
                  <a:moveTo>
                    <a:pt x="7427" y="0"/>
                  </a:moveTo>
                  <a:lnTo>
                    <a:pt x="1" y="1897"/>
                  </a:lnTo>
                  <a:lnTo>
                    <a:pt x="57" y="2119"/>
                  </a:lnTo>
                  <a:lnTo>
                    <a:pt x="7484" y="221"/>
                  </a:lnTo>
                  <a:lnTo>
                    <a:pt x="742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
            <p:cNvSpPr/>
            <p:nvPr/>
          </p:nvSpPr>
          <p:spPr>
            <a:xfrm>
              <a:off x="1850975" y="529375"/>
              <a:ext cx="1513581" cy="829817"/>
            </a:xfrm>
            <a:custGeom>
              <a:rect b="b" l="l" r="r" t="t"/>
              <a:pathLst>
                <a:path extrusionOk="0" h="5256" w="9820">
                  <a:moveTo>
                    <a:pt x="9069" y="0"/>
                  </a:moveTo>
                  <a:lnTo>
                    <a:pt x="8248" y="212"/>
                  </a:lnTo>
                  <a:lnTo>
                    <a:pt x="822" y="2106"/>
                  </a:lnTo>
                  <a:lnTo>
                    <a:pt x="1" y="2317"/>
                  </a:lnTo>
                  <a:lnTo>
                    <a:pt x="170" y="2981"/>
                  </a:lnTo>
                  <a:lnTo>
                    <a:pt x="226" y="3202"/>
                  </a:lnTo>
                  <a:lnTo>
                    <a:pt x="694" y="5034"/>
                  </a:lnTo>
                  <a:lnTo>
                    <a:pt x="751" y="5256"/>
                  </a:lnTo>
                  <a:lnTo>
                    <a:pt x="1572" y="5045"/>
                  </a:lnTo>
                  <a:lnTo>
                    <a:pt x="1516" y="4824"/>
                  </a:lnTo>
                  <a:lnTo>
                    <a:pt x="1049" y="2991"/>
                  </a:lnTo>
                  <a:lnTo>
                    <a:pt x="991" y="2771"/>
                  </a:lnTo>
                  <a:lnTo>
                    <a:pt x="8418" y="875"/>
                  </a:lnTo>
                  <a:lnTo>
                    <a:pt x="8473" y="1097"/>
                  </a:lnTo>
                  <a:lnTo>
                    <a:pt x="8942" y="2928"/>
                  </a:lnTo>
                  <a:lnTo>
                    <a:pt x="8999" y="3150"/>
                  </a:lnTo>
                  <a:lnTo>
                    <a:pt x="9820" y="2939"/>
                  </a:lnTo>
                  <a:lnTo>
                    <a:pt x="9763" y="2718"/>
                  </a:lnTo>
                  <a:lnTo>
                    <a:pt x="9296" y="885"/>
                  </a:lnTo>
                  <a:lnTo>
                    <a:pt x="9240" y="665"/>
                  </a:lnTo>
                  <a:lnTo>
                    <a:pt x="906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p:nvPr/>
          </p:nvSpPr>
          <p:spPr>
            <a:xfrm>
              <a:off x="1947306" y="1248986"/>
              <a:ext cx="135482" cy="68204"/>
            </a:xfrm>
            <a:custGeom>
              <a:rect b="b" l="l" r="r" t="t"/>
              <a:pathLst>
                <a:path extrusionOk="0" h="432" w="879">
                  <a:moveTo>
                    <a:pt x="822" y="1"/>
                  </a:moveTo>
                  <a:lnTo>
                    <a:pt x="1" y="211"/>
                  </a:lnTo>
                  <a:lnTo>
                    <a:pt x="57" y="431"/>
                  </a:lnTo>
                  <a:lnTo>
                    <a:pt x="878" y="222"/>
                  </a:lnTo>
                  <a:lnTo>
                    <a:pt x="82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a:off x="3218884" y="917914"/>
              <a:ext cx="135328" cy="68204"/>
            </a:xfrm>
            <a:custGeom>
              <a:rect b="b" l="l" r="r" t="t"/>
              <a:pathLst>
                <a:path extrusionOk="0" h="432" w="878">
                  <a:moveTo>
                    <a:pt x="821" y="0"/>
                  </a:moveTo>
                  <a:lnTo>
                    <a:pt x="0" y="210"/>
                  </a:lnTo>
                  <a:lnTo>
                    <a:pt x="57" y="431"/>
                  </a:lnTo>
                  <a:lnTo>
                    <a:pt x="878" y="221"/>
                  </a:lnTo>
                  <a:lnTo>
                    <a:pt x="8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p:nvPr/>
          </p:nvSpPr>
          <p:spPr>
            <a:xfrm>
              <a:off x="3834328" y="798716"/>
              <a:ext cx="974117" cy="2885099"/>
            </a:xfrm>
            <a:custGeom>
              <a:rect b="b" l="l" r="r" t="t"/>
              <a:pathLst>
                <a:path extrusionOk="0" h="18274" w="6320">
                  <a:moveTo>
                    <a:pt x="1769" y="0"/>
                  </a:moveTo>
                  <a:lnTo>
                    <a:pt x="0" y="453"/>
                  </a:lnTo>
                  <a:lnTo>
                    <a:pt x="4551" y="18274"/>
                  </a:lnTo>
                  <a:lnTo>
                    <a:pt x="6320" y="17823"/>
                  </a:lnTo>
                  <a:lnTo>
                    <a:pt x="176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
            <p:cNvSpPr/>
            <p:nvPr/>
          </p:nvSpPr>
          <p:spPr>
            <a:xfrm>
              <a:off x="4280999" y="2213781"/>
              <a:ext cx="87547" cy="81150"/>
            </a:xfrm>
            <a:custGeom>
              <a:rect b="b" l="l" r="r" t="t"/>
              <a:pathLst>
                <a:path extrusionOk="0" h="514" w="568">
                  <a:moveTo>
                    <a:pt x="285" y="0"/>
                  </a:moveTo>
                  <a:cubicBezTo>
                    <a:pt x="264" y="0"/>
                    <a:pt x="242" y="3"/>
                    <a:pt x="221" y="9"/>
                  </a:cubicBezTo>
                  <a:cubicBezTo>
                    <a:pt x="83" y="43"/>
                    <a:pt x="0" y="184"/>
                    <a:pt x="35" y="320"/>
                  </a:cubicBezTo>
                  <a:cubicBezTo>
                    <a:pt x="64" y="436"/>
                    <a:pt x="169" y="514"/>
                    <a:pt x="283" y="514"/>
                  </a:cubicBezTo>
                  <a:cubicBezTo>
                    <a:pt x="304" y="514"/>
                    <a:pt x="325" y="511"/>
                    <a:pt x="347" y="506"/>
                  </a:cubicBezTo>
                  <a:cubicBezTo>
                    <a:pt x="484" y="471"/>
                    <a:pt x="567" y="331"/>
                    <a:pt x="532" y="194"/>
                  </a:cubicBezTo>
                  <a:cubicBezTo>
                    <a:pt x="502" y="78"/>
                    <a:pt x="398" y="0"/>
                    <a:pt x="2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
            <p:cNvSpPr/>
            <p:nvPr/>
          </p:nvSpPr>
          <p:spPr>
            <a:xfrm>
              <a:off x="4035931" y="1908286"/>
              <a:ext cx="571677" cy="667201"/>
            </a:xfrm>
            <a:custGeom>
              <a:rect b="b" l="l" r="r" t="t"/>
              <a:pathLst>
                <a:path extrusionOk="0" h="4226" w="3709">
                  <a:moveTo>
                    <a:pt x="2568" y="546"/>
                  </a:moveTo>
                  <a:lnTo>
                    <a:pt x="3232" y="3150"/>
                  </a:lnTo>
                  <a:lnTo>
                    <a:pt x="3166" y="3165"/>
                  </a:lnTo>
                  <a:lnTo>
                    <a:pt x="1142" y="3682"/>
                  </a:lnTo>
                  <a:lnTo>
                    <a:pt x="478" y="1077"/>
                  </a:lnTo>
                  <a:lnTo>
                    <a:pt x="1354" y="853"/>
                  </a:lnTo>
                  <a:lnTo>
                    <a:pt x="1420" y="837"/>
                  </a:lnTo>
                  <a:lnTo>
                    <a:pt x="1763" y="2179"/>
                  </a:lnTo>
                  <a:cubicBezTo>
                    <a:pt x="1774" y="2223"/>
                    <a:pt x="1813" y="2247"/>
                    <a:pt x="1856" y="2252"/>
                  </a:cubicBezTo>
                  <a:cubicBezTo>
                    <a:pt x="1866" y="2253"/>
                    <a:pt x="1875" y="2258"/>
                    <a:pt x="1886" y="2258"/>
                  </a:cubicBezTo>
                  <a:cubicBezTo>
                    <a:pt x="1888" y="2258"/>
                    <a:pt x="1890" y="2258"/>
                    <a:pt x="1892" y="2257"/>
                  </a:cubicBezTo>
                  <a:cubicBezTo>
                    <a:pt x="1949" y="2242"/>
                    <a:pt x="1982" y="2185"/>
                    <a:pt x="1968" y="2127"/>
                  </a:cubicBezTo>
                  <a:lnTo>
                    <a:pt x="1625" y="786"/>
                  </a:lnTo>
                  <a:lnTo>
                    <a:pt x="2502" y="562"/>
                  </a:lnTo>
                  <a:lnTo>
                    <a:pt x="2568" y="546"/>
                  </a:lnTo>
                  <a:close/>
                  <a:moveTo>
                    <a:pt x="2813" y="0"/>
                  </a:moveTo>
                  <a:lnTo>
                    <a:pt x="2747" y="17"/>
                  </a:lnTo>
                  <a:lnTo>
                    <a:pt x="0" y="719"/>
                  </a:lnTo>
                  <a:lnTo>
                    <a:pt x="896" y="4225"/>
                  </a:lnTo>
                  <a:lnTo>
                    <a:pt x="3643" y="3524"/>
                  </a:lnTo>
                  <a:lnTo>
                    <a:pt x="3709" y="3508"/>
                  </a:lnTo>
                  <a:lnTo>
                    <a:pt x="281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p:nvPr/>
          </p:nvSpPr>
          <p:spPr>
            <a:xfrm>
              <a:off x="4253718" y="2482491"/>
              <a:ext cx="279750" cy="97728"/>
            </a:xfrm>
            <a:custGeom>
              <a:rect b="b" l="l" r="r" t="t"/>
              <a:pathLst>
                <a:path extrusionOk="0" h="619" w="1815">
                  <a:moveTo>
                    <a:pt x="1772" y="1"/>
                  </a:moveTo>
                  <a:lnTo>
                    <a:pt x="0" y="453"/>
                  </a:lnTo>
                  <a:lnTo>
                    <a:pt x="43" y="618"/>
                  </a:lnTo>
                  <a:lnTo>
                    <a:pt x="1815" y="166"/>
                  </a:lnTo>
                  <a:lnTo>
                    <a:pt x="17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
            <p:cNvSpPr/>
            <p:nvPr/>
          </p:nvSpPr>
          <p:spPr>
            <a:xfrm>
              <a:off x="1223509" y="1481699"/>
              <a:ext cx="974272" cy="2885257"/>
            </a:xfrm>
            <a:custGeom>
              <a:rect b="b" l="l" r="r" t="t"/>
              <a:pathLst>
                <a:path extrusionOk="0" h="18275" w="6321">
                  <a:moveTo>
                    <a:pt x="1770" y="0"/>
                  </a:moveTo>
                  <a:lnTo>
                    <a:pt x="1" y="452"/>
                  </a:lnTo>
                  <a:lnTo>
                    <a:pt x="4552" y="18274"/>
                  </a:lnTo>
                  <a:lnTo>
                    <a:pt x="6321" y="17822"/>
                  </a:lnTo>
                  <a:lnTo>
                    <a:pt x="177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
            <p:cNvSpPr/>
            <p:nvPr/>
          </p:nvSpPr>
          <p:spPr>
            <a:xfrm>
              <a:off x="1670179" y="2896448"/>
              <a:ext cx="87547" cy="81308"/>
            </a:xfrm>
            <a:custGeom>
              <a:rect b="b" l="l" r="r" t="t"/>
              <a:pathLst>
                <a:path extrusionOk="0" h="515" w="568">
                  <a:moveTo>
                    <a:pt x="286" y="1"/>
                  </a:moveTo>
                  <a:cubicBezTo>
                    <a:pt x="264" y="1"/>
                    <a:pt x="242" y="4"/>
                    <a:pt x="221" y="9"/>
                  </a:cubicBezTo>
                  <a:cubicBezTo>
                    <a:pt x="84" y="45"/>
                    <a:pt x="1" y="184"/>
                    <a:pt x="36" y="322"/>
                  </a:cubicBezTo>
                  <a:cubicBezTo>
                    <a:pt x="65" y="437"/>
                    <a:pt x="169" y="514"/>
                    <a:pt x="284" y="514"/>
                  </a:cubicBezTo>
                  <a:cubicBezTo>
                    <a:pt x="305" y="514"/>
                    <a:pt x="326" y="512"/>
                    <a:pt x="348" y="506"/>
                  </a:cubicBezTo>
                  <a:cubicBezTo>
                    <a:pt x="485" y="472"/>
                    <a:pt x="567" y="332"/>
                    <a:pt x="533" y="195"/>
                  </a:cubicBezTo>
                  <a:cubicBezTo>
                    <a:pt x="503" y="78"/>
                    <a:pt x="400" y="1"/>
                    <a:pt x="2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
            <p:cNvSpPr/>
            <p:nvPr/>
          </p:nvSpPr>
          <p:spPr>
            <a:xfrm>
              <a:off x="1425266" y="2591111"/>
              <a:ext cx="571523" cy="667043"/>
            </a:xfrm>
            <a:custGeom>
              <a:rect b="b" l="l" r="r" t="t"/>
              <a:pathLst>
                <a:path extrusionOk="0" h="4225" w="3708">
                  <a:moveTo>
                    <a:pt x="2566" y="546"/>
                  </a:moveTo>
                  <a:lnTo>
                    <a:pt x="3231" y="3149"/>
                  </a:lnTo>
                  <a:lnTo>
                    <a:pt x="3166" y="3164"/>
                  </a:lnTo>
                  <a:lnTo>
                    <a:pt x="1142" y="3681"/>
                  </a:lnTo>
                  <a:lnTo>
                    <a:pt x="477" y="1078"/>
                  </a:lnTo>
                  <a:lnTo>
                    <a:pt x="1354" y="854"/>
                  </a:lnTo>
                  <a:lnTo>
                    <a:pt x="1419" y="838"/>
                  </a:lnTo>
                  <a:lnTo>
                    <a:pt x="1762" y="2179"/>
                  </a:lnTo>
                  <a:cubicBezTo>
                    <a:pt x="1772" y="2224"/>
                    <a:pt x="1813" y="2246"/>
                    <a:pt x="1855" y="2252"/>
                  </a:cubicBezTo>
                  <a:cubicBezTo>
                    <a:pt x="1866" y="2252"/>
                    <a:pt x="1875" y="2257"/>
                    <a:pt x="1886" y="2257"/>
                  </a:cubicBezTo>
                  <a:cubicBezTo>
                    <a:pt x="1888" y="2257"/>
                    <a:pt x="1890" y="2257"/>
                    <a:pt x="1892" y="2257"/>
                  </a:cubicBezTo>
                  <a:cubicBezTo>
                    <a:pt x="1948" y="2242"/>
                    <a:pt x="1982" y="2184"/>
                    <a:pt x="1967" y="2128"/>
                  </a:cubicBezTo>
                  <a:lnTo>
                    <a:pt x="1625" y="785"/>
                  </a:lnTo>
                  <a:lnTo>
                    <a:pt x="2501" y="562"/>
                  </a:lnTo>
                  <a:lnTo>
                    <a:pt x="2566" y="546"/>
                  </a:lnTo>
                  <a:close/>
                  <a:moveTo>
                    <a:pt x="2812" y="1"/>
                  </a:moveTo>
                  <a:lnTo>
                    <a:pt x="2747" y="17"/>
                  </a:lnTo>
                  <a:lnTo>
                    <a:pt x="0" y="717"/>
                  </a:lnTo>
                  <a:lnTo>
                    <a:pt x="896" y="4224"/>
                  </a:lnTo>
                  <a:lnTo>
                    <a:pt x="3642" y="3522"/>
                  </a:lnTo>
                  <a:lnTo>
                    <a:pt x="3708" y="3506"/>
                  </a:lnTo>
                  <a:lnTo>
                    <a:pt x="281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
            <p:cNvSpPr/>
            <p:nvPr/>
          </p:nvSpPr>
          <p:spPr>
            <a:xfrm>
              <a:off x="1643207" y="3165315"/>
              <a:ext cx="279596" cy="97570"/>
            </a:xfrm>
            <a:custGeom>
              <a:rect b="b" l="l" r="r" t="t"/>
              <a:pathLst>
                <a:path extrusionOk="0" h="618" w="1814">
                  <a:moveTo>
                    <a:pt x="1771" y="1"/>
                  </a:moveTo>
                  <a:lnTo>
                    <a:pt x="0" y="453"/>
                  </a:lnTo>
                  <a:lnTo>
                    <a:pt x="42" y="618"/>
                  </a:lnTo>
                  <a:lnTo>
                    <a:pt x="1814" y="166"/>
                  </a:lnTo>
                  <a:lnTo>
                    <a:pt x="177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
            <p:cNvSpPr/>
            <p:nvPr/>
          </p:nvSpPr>
          <p:spPr>
            <a:xfrm>
              <a:off x="1908311" y="1270615"/>
              <a:ext cx="241680" cy="102780"/>
            </a:xfrm>
            <a:custGeom>
              <a:rect b="b" l="l" r="r" t="t"/>
              <a:pathLst>
                <a:path extrusionOk="0" h="651" w="1568">
                  <a:moveTo>
                    <a:pt x="1500" y="0"/>
                  </a:moveTo>
                  <a:lnTo>
                    <a:pt x="1537" y="146"/>
                  </a:lnTo>
                  <a:lnTo>
                    <a:pt x="1" y="540"/>
                  </a:lnTo>
                  <a:lnTo>
                    <a:pt x="29" y="651"/>
                  </a:lnTo>
                  <a:lnTo>
                    <a:pt x="1567" y="258"/>
                  </a:lnTo>
                  <a:lnTo>
                    <a:pt x="15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
            <p:cNvSpPr/>
            <p:nvPr/>
          </p:nvSpPr>
          <p:spPr>
            <a:xfrm>
              <a:off x="1902146" y="1270141"/>
              <a:ext cx="242913" cy="85413"/>
            </a:xfrm>
            <a:custGeom>
              <a:rect b="b" l="l" r="r" t="t"/>
              <a:pathLst>
                <a:path extrusionOk="0" h="541" w="1576">
                  <a:moveTo>
                    <a:pt x="1538" y="1"/>
                  </a:moveTo>
                  <a:lnTo>
                    <a:pt x="0" y="393"/>
                  </a:lnTo>
                  <a:lnTo>
                    <a:pt x="38" y="541"/>
                  </a:lnTo>
                  <a:lnTo>
                    <a:pt x="1575" y="148"/>
                  </a:lnTo>
                  <a:lnTo>
                    <a:pt x="153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
            <p:cNvSpPr/>
            <p:nvPr/>
          </p:nvSpPr>
          <p:spPr>
            <a:xfrm>
              <a:off x="3178502" y="938281"/>
              <a:ext cx="241526" cy="102938"/>
            </a:xfrm>
            <a:custGeom>
              <a:rect b="b" l="l" r="r" t="t"/>
              <a:pathLst>
                <a:path extrusionOk="0" h="652" w="1567">
                  <a:moveTo>
                    <a:pt x="1501" y="0"/>
                  </a:moveTo>
                  <a:lnTo>
                    <a:pt x="1538" y="149"/>
                  </a:lnTo>
                  <a:lnTo>
                    <a:pt x="1538" y="149"/>
                  </a:lnTo>
                  <a:lnTo>
                    <a:pt x="1538" y="149"/>
                  </a:lnTo>
                  <a:lnTo>
                    <a:pt x="1501" y="0"/>
                  </a:lnTo>
                  <a:close/>
                  <a:moveTo>
                    <a:pt x="1538" y="149"/>
                  </a:moveTo>
                  <a:lnTo>
                    <a:pt x="1" y="540"/>
                  </a:lnTo>
                  <a:lnTo>
                    <a:pt x="30" y="652"/>
                  </a:lnTo>
                  <a:lnTo>
                    <a:pt x="1566" y="261"/>
                  </a:lnTo>
                  <a:lnTo>
                    <a:pt x="1538" y="149"/>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
            <p:cNvSpPr/>
            <p:nvPr/>
          </p:nvSpPr>
          <p:spPr>
            <a:xfrm>
              <a:off x="3172645" y="937807"/>
              <a:ext cx="243067" cy="85413"/>
            </a:xfrm>
            <a:custGeom>
              <a:rect b="b" l="l" r="r" t="t"/>
              <a:pathLst>
                <a:path extrusionOk="0" h="541" w="1577">
                  <a:moveTo>
                    <a:pt x="1538" y="0"/>
                  </a:moveTo>
                  <a:lnTo>
                    <a:pt x="0" y="394"/>
                  </a:lnTo>
                  <a:lnTo>
                    <a:pt x="38" y="541"/>
                  </a:lnTo>
                  <a:lnTo>
                    <a:pt x="1576" y="147"/>
                  </a:lnTo>
                  <a:lnTo>
                    <a:pt x="15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7" name="Google Shape;167;p3"/>
          <p:cNvSpPr txBox="1"/>
          <p:nvPr>
            <p:ph type="title"/>
          </p:nvPr>
        </p:nvSpPr>
        <p:spPr>
          <a:xfrm>
            <a:off x="720000" y="2330047"/>
            <a:ext cx="4727700" cy="9768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6000">
                <a:solidFill>
                  <a:schemeClr val="dk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8" name="Google Shape;168;p3"/>
          <p:cNvSpPr txBox="1"/>
          <p:nvPr>
            <p:ph hasCustomPrompt="1" idx="2" type="title"/>
          </p:nvPr>
        </p:nvSpPr>
        <p:spPr>
          <a:xfrm>
            <a:off x="720000" y="1297377"/>
            <a:ext cx="1388100" cy="10332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69" name="Google Shape;169;p3"/>
          <p:cNvSpPr txBox="1"/>
          <p:nvPr>
            <p:ph idx="1" type="subTitle"/>
          </p:nvPr>
        </p:nvSpPr>
        <p:spPr>
          <a:xfrm>
            <a:off x="720000" y="3323402"/>
            <a:ext cx="4727700" cy="41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70" name="Google Shape;170;p3"/>
          <p:cNvSpPr/>
          <p:nvPr/>
        </p:nvSpPr>
        <p:spPr>
          <a:xfrm>
            <a:off x="8731038" y="1180238"/>
            <a:ext cx="186813" cy="186676"/>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
          <p:cNvSpPr/>
          <p:nvPr/>
        </p:nvSpPr>
        <p:spPr>
          <a:xfrm>
            <a:off x="1334899" y="314888"/>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_2">
    <p:spTree>
      <p:nvGrpSpPr>
        <p:cNvPr id="1307" name="Shape 1307"/>
        <p:cNvGrpSpPr/>
        <p:nvPr/>
      </p:nvGrpSpPr>
      <p:grpSpPr>
        <a:xfrm>
          <a:off x="0" y="0"/>
          <a:ext cx="0" cy="0"/>
          <a:chOff x="0" y="0"/>
          <a:chExt cx="0" cy="0"/>
        </a:xfrm>
      </p:grpSpPr>
      <p:sp>
        <p:nvSpPr>
          <p:cNvPr id="1308" name="Google Shape;1308;p21"/>
          <p:cNvSpPr/>
          <p:nvPr/>
        </p:nvSpPr>
        <p:spPr>
          <a:xfrm flipH="1" rot="5400000">
            <a:off x="270216" y="2689716"/>
            <a:ext cx="2226875" cy="2767242"/>
          </a:xfrm>
          <a:custGeom>
            <a:rect b="b" l="l" r="r" t="t"/>
            <a:pathLst>
              <a:path extrusionOk="0" h="28685" w="23083">
                <a:moveTo>
                  <a:pt x="0" y="1"/>
                </a:moveTo>
                <a:lnTo>
                  <a:pt x="0" y="28685"/>
                </a:lnTo>
                <a:lnTo>
                  <a:pt x="21459" y="28685"/>
                </a:lnTo>
                <a:cubicBezTo>
                  <a:pt x="21459" y="28685"/>
                  <a:pt x="23082" y="26140"/>
                  <a:pt x="18030" y="21621"/>
                </a:cubicBezTo>
                <a:cubicBezTo>
                  <a:pt x="12978" y="17100"/>
                  <a:pt x="5798" y="19892"/>
                  <a:pt x="5866" y="10775"/>
                </a:cubicBezTo>
                <a:cubicBezTo>
                  <a:pt x="5932" y="1659"/>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2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10" name="Google Shape;1310;p21"/>
          <p:cNvSpPr txBox="1"/>
          <p:nvPr>
            <p:ph idx="1" type="subTitle"/>
          </p:nvPr>
        </p:nvSpPr>
        <p:spPr>
          <a:xfrm>
            <a:off x="859475" y="2896900"/>
            <a:ext cx="2331600" cy="8694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311" name="Google Shape;1311;p21"/>
          <p:cNvSpPr txBox="1"/>
          <p:nvPr>
            <p:ph idx="2" type="subTitle"/>
          </p:nvPr>
        </p:nvSpPr>
        <p:spPr>
          <a:xfrm>
            <a:off x="3406189" y="2896900"/>
            <a:ext cx="2331600" cy="8694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312" name="Google Shape;1312;p21"/>
          <p:cNvSpPr txBox="1"/>
          <p:nvPr>
            <p:ph idx="3" type="subTitle"/>
          </p:nvPr>
        </p:nvSpPr>
        <p:spPr>
          <a:xfrm>
            <a:off x="5952925" y="2896900"/>
            <a:ext cx="2331600" cy="8694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313" name="Google Shape;1313;p21"/>
          <p:cNvSpPr txBox="1"/>
          <p:nvPr>
            <p:ph idx="4" type="subTitle"/>
          </p:nvPr>
        </p:nvSpPr>
        <p:spPr>
          <a:xfrm>
            <a:off x="859475" y="2573900"/>
            <a:ext cx="2331600" cy="4305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000">
                <a:latin typeface="Work Sans"/>
                <a:ea typeface="Work Sans"/>
                <a:cs typeface="Work Sans"/>
                <a:sym typeface="Work Sa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p:txBody>
      </p:sp>
      <p:sp>
        <p:nvSpPr>
          <p:cNvPr id="1314" name="Google Shape;1314;p21"/>
          <p:cNvSpPr txBox="1"/>
          <p:nvPr>
            <p:ph idx="5" type="subTitle"/>
          </p:nvPr>
        </p:nvSpPr>
        <p:spPr>
          <a:xfrm>
            <a:off x="3406200" y="2573900"/>
            <a:ext cx="2331600" cy="4305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000">
                <a:latin typeface="Work Sans"/>
                <a:ea typeface="Work Sans"/>
                <a:cs typeface="Work Sans"/>
                <a:sym typeface="Work Sa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p:txBody>
      </p:sp>
      <p:sp>
        <p:nvSpPr>
          <p:cNvPr id="1315" name="Google Shape;1315;p21"/>
          <p:cNvSpPr txBox="1"/>
          <p:nvPr>
            <p:ph idx="6" type="subTitle"/>
          </p:nvPr>
        </p:nvSpPr>
        <p:spPr>
          <a:xfrm>
            <a:off x="5952925" y="2573900"/>
            <a:ext cx="2331600" cy="4305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000">
                <a:latin typeface="Work Sans"/>
                <a:ea typeface="Work Sans"/>
                <a:cs typeface="Work Sans"/>
                <a:sym typeface="Work Sa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p:txBody>
      </p:sp>
      <p:sp>
        <p:nvSpPr>
          <p:cNvPr id="1316" name="Google Shape;1316;p21"/>
          <p:cNvSpPr/>
          <p:nvPr/>
        </p:nvSpPr>
        <p:spPr>
          <a:xfrm>
            <a:off x="2114493" y="-50"/>
            <a:ext cx="1816404" cy="572700"/>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21"/>
          <p:cNvSpPr/>
          <p:nvPr/>
        </p:nvSpPr>
        <p:spPr>
          <a:xfrm flipH="1" rot="10800000">
            <a:off x="5491393" y="4614125"/>
            <a:ext cx="1816404" cy="572700"/>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21"/>
          <p:cNvSpPr/>
          <p:nvPr/>
        </p:nvSpPr>
        <p:spPr>
          <a:xfrm flipH="1" rot="10800000">
            <a:off x="6527124" y="43177"/>
            <a:ext cx="2616871" cy="2890847"/>
          </a:xfrm>
          <a:custGeom>
            <a:rect b="b" l="l" r="r" t="t"/>
            <a:pathLst>
              <a:path extrusionOk="0" h="39602" w="35850">
                <a:moveTo>
                  <a:pt x="35849" y="0"/>
                </a:moveTo>
                <a:cubicBezTo>
                  <a:pt x="31348" y="819"/>
                  <a:pt x="27986" y="1572"/>
                  <a:pt x="29982" y="14272"/>
                </a:cubicBezTo>
                <a:cubicBezTo>
                  <a:pt x="31965" y="26890"/>
                  <a:pt x="26923" y="30426"/>
                  <a:pt x="13686" y="30426"/>
                </a:cubicBezTo>
                <a:cubicBezTo>
                  <a:pt x="13600" y="30426"/>
                  <a:pt x="13514" y="30425"/>
                  <a:pt x="13427" y="30425"/>
                </a:cubicBezTo>
                <a:cubicBezTo>
                  <a:pt x="13395" y="30425"/>
                  <a:pt x="13362" y="30425"/>
                  <a:pt x="13330" y="30425"/>
                </a:cubicBezTo>
                <a:cubicBezTo>
                  <a:pt x="0" y="30425"/>
                  <a:pt x="1035" y="39600"/>
                  <a:pt x="1035" y="39600"/>
                </a:cubicBezTo>
                <a:lnTo>
                  <a:pt x="1035" y="39601"/>
                </a:lnTo>
                <a:lnTo>
                  <a:pt x="35849" y="39601"/>
                </a:lnTo>
                <a:lnTo>
                  <a:pt x="3584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19" name="Google Shape;1319;p21"/>
          <p:cNvGrpSpPr/>
          <p:nvPr/>
        </p:nvGrpSpPr>
        <p:grpSpPr>
          <a:xfrm>
            <a:off x="-234573" y="-326499"/>
            <a:ext cx="1055029" cy="961937"/>
            <a:chOff x="940201" y="467822"/>
            <a:chExt cx="4254149" cy="3935914"/>
          </a:xfrm>
        </p:grpSpPr>
        <p:sp>
          <p:nvSpPr>
            <p:cNvPr id="1320" name="Google Shape;1320;p21"/>
            <p:cNvSpPr/>
            <p:nvPr/>
          </p:nvSpPr>
          <p:spPr>
            <a:xfrm>
              <a:off x="940201" y="467822"/>
              <a:ext cx="4254149" cy="3935914"/>
            </a:xfrm>
            <a:custGeom>
              <a:rect b="b" l="l" r="r" t="t"/>
              <a:pathLst>
                <a:path extrusionOk="0" h="20522" w="22181">
                  <a:moveTo>
                    <a:pt x="17086" y="684"/>
                  </a:moveTo>
                  <a:cubicBezTo>
                    <a:pt x="17230" y="684"/>
                    <a:pt x="17376" y="723"/>
                    <a:pt x="17508" y="803"/>
                  </a:cubicBezTo>
                  <a:cubicBezTo>
                    <a:pt x="17888" y="1037"/>
                    <a:pt x="18006" y="1534"/>
                    <a:pt x="17773" y="1915"/>
                  </a:cubicBezTo>
                  <a:cubicBezTo>
                    <a:pt x="17621" y="2163"/>
                    <a:pt x="17356" y="2300"/>
                    <a:pt x="17084" y="2300"/>
                  </a:cubicBezTo>
                  <a:cubicBezTo>
                    <a:pt x="16940" y="2300"/>
                    <a:pt x="16794" y="2262"/>
                    <a:pt x="16662" y="2181"/>
                  </a:cubicBezTo>
                  <a:cubicBezTo>
                    <a:pt x="16282" y="1946"/>
                    <a:pt x="16162" y="1448"/>
                    <a:pt x="16396" y="1069"/>
                  </a:cubicBezTo>
                  <a:cubicBezTo>
                    <a:pt x="16549" y="821"/>
                    <a:pt x="16814" y="684"/>
                    <a:pt x="17086" y="684"/>
                  </a:cubicBezTo>
                  <a:close/>
                  <a:moveTo>
                    <a:pt x="17085" y="0"/>
                  </a:moveTo>
                  <a:cubicBezTo>
                    <a:pt x="16585" y="0"/>
                    <a:pt x="16096" y="253"/>
                    <a:pt x="15814" y="711"/>
                  </a:cubicBezTo>
                  <a:cubicBezTo>
                    <a:pt x="15563" y="1121"/>
                    <a:pt x="15534" y="1603"/>
                    <a:pt x="15693" y="2022"/>
                  </a:cubicBezTo>
                  <a:cubicBezTo>
                    <a:pt x="14261" y="1278"/>
                    <a:pt x="12717" y="922"/>
                    <a:pt x="11190" y="922"/>
                  </a:cubicBezTo>
                  <a:cubicBezTo>
                    <a:pt x="7899" y="922"/>
                    <a:pt x="4686" y="2578"/>
                    <a:pt x="2835" y="5587"/>
                  </a:cubicBezTo>
                  <a:cubicBezTo>
                    <a:pt x="1" y="10198"/>
                    <a:pt x="1440" y="16234"/>
                    <a:pt x="6052" y="19068"/>
                  </a:cubicBezTo>
                  <a:cubicBezTo>
                    <a:pt x="7653" y="20052"/>
                    <a:pt x="9425" y="20521"/>
                    <a:pt x="11176" y="20521"/>
                  </a:cubicBezTo>
                  <a:cubicBezTo>
                    <a:pt x="14468" y="20521"/>
                    <a:pt x="17682" y="18863"/>
                    <a:pt x="19532" y="15852"/>
                  </a:cubicBezTo>
                  <a:cubicBezTo>
                    <a:pt x="22181" y="11549"/>
                    <a:pt x="21099" y="6000"/>
                    <a:pt x="17190" y="2976"/>
                  </a:cubicBezTo>
                  <a:cubicBezTo>
                    <a:pt x="17652" y="2943"/>
                    <a:pt x="18092" y="2696"/>
                    <a:pt x="18353" y="2272"/>
                  </a:cubicBezTo>
                  <a:cubicBezTo>
                    <a:pt x="18784" y="1570"/>
                    <a:pt x="18565" y="653"/>
                    <a:pt x="17863" y="221"/>
                  </a:cubicBezTo>
                  <a:cubicBezTo>
                    <a:pt x="17620" y="72"/>
                    <a:pt x="17351" y="0"/>
                    <a:pt x="170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21"/>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21"/>
            <p:cNvSpPr/>
            <p:nvPr/>
          </p:nvSpPr>
          <p:spPr>
            <a:xfrm>
              <a:off x="1485656" y="958233"/>
              <a:ext cx="2913136" cy="2428445"/>
            </a:xfrm>
            <a:custGeom>
              <a:rect b="b" l="l" r="r" t="t"/>
              <a:pathLst>
                <a:path extrusionOk="0" h="12662" w="15189">
                  <a:moveTo>
                    <a:pt x="8349" y="0"/>
                  </a:moveTo>
                  <a:cubicBezTo>
                    <a:pt x="5607" y="0"/>
                    <a:pt x="2929" y="1382"/>
                    <a:pt x="1388" y="3890"/>
                  </a:cubicBezTo>
                  <a:cubicBezTo>
                    <a:pt x="348" y="5580"/>
                    <a:pt x="1" y="7499"/>
                    <a:pt x="262" y="9321"/>
                  </a:cubicBezTo>
                  <a:cubicBezTo>
                    <a:pt x="870" y="10151"/>
                    <a:pt x="1643" y="10880"/>
                    <a:pt x="2573" y="11452"/>
                  </a:cubicBezTo>
                  <a:cubicBezTo>
                    <a:pt x="3906" y="12271"/>
                    <a:pt x="5382" y="12662"/>
                    <a:pt x="6840" y="12662"/>
                  </a:cubicBezTo>
                  <a:cubicBezTo>
                    <a:pt x="9582" y="12662"/>
                    <a:pt x="12260" y="11281"/>
                    <a:pt x="13802" y="8773"/>
                  </a:cubicBezTo>
                  <a:cubicBezTo>
                    <a:pt x="14841" y="7083"/>
                    <a:pt x="15189" y="5164"/>
                    <a:pt x="14928" y="3342"/>
                  </a:cubicBezTo>
                  <a:cubicBezTo>
                    <a:pt x="14320" y="2511"/>
                    <a:pt x="13547" y="1783"/>
                    <a:pt x="12617" y="1211"/>
                  </a:cubicBezTo>
                  <a:cubicBezTo>
                    <a:pt x="11284" y="391"/>
                    <a:pt x="9807" y="0"/>
                    <a:pt x="83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21"/>
            <p:cNvSpPr/>
            <p:nvPr/>
          </p:nvSpPr>
          <p:spPr>
            <a:xfrm>
              <a:off x="2888995" y="1738823"/>
              <a:ext cx="612202" cy="925003"/>
            </a:xfrm>
            <a:custGeom>
              <a:rect b="b" l="l" r="r" t="t"/>
              <a:pathLst>
                <a:path extrusionOk="0" h="4823" w="3192">
                  <a:moveTo>
                    <a:pt x="3191" y="0"/>
                  </a:moveTo>
                  <a:lnTo>
                    <a:pt x="125" y="4171"/>
                  </a:lnTo>
                  <a:cubicBezTo>
                    <a:pt x="0" y="4373"/>
                    <a:pt x="63" y="4636"/>
                    <a:pt x="264" y="4759"/>
                  </a:cubicBezTo>
                  <a:cubicBezTo>
                    <a:pt x="335" y="4802"/>
                    <a:pt x="412" y="4823"/>
                    <a:pt x="489" y="4823"/>
                  </a:cubicBezTo>
                  <a:cubicBezTo>
                    <a:pt x="632" y="4823"/>
                    <a:pt x="772" y="4750"/>
                    <a:pt x="852" y="4619"/>
                  </a:cubicBezTo>
                  <a:lnTo>
                    <a:pt x="31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21"/>
            <p:cNvSpPr/>
            <p:nvPr/>
          </p:nvSpPr>
          <p:spPr>
            <a:xfrm>
              <a:off x="2892447" y="2499660"/>
              <a:ext cx="312046" cy="1046598"/>
            </a:xfrm>
            <a:custGeom>
              <a:rect b="b" l="l" r="r" t="t"/>
              <a:pathLst>
                <a:path extrusionOk="0" h="5457" w="1627">
                  <a:moveTo>
                    <a:pt x="471" y="0"/>
                  </a:moveTo>
                  <a:cubicBezTo>
                    <a:pt x="439" y="0"/>
                    <a:pt x="407" y="4"/>
                    <a:pt x="374" y="11"/>
                  </a:cubicBezTo>
                  <a:cubicBezTo>
                    <a:pt x="144" y="65"/>
                    <a:pt x="0" y="294"/>
                    <a:pt x="53" y="524"/>
                  </a:cubicBezTo>
                  <a:lnTo>
                    <a:pt x="1626" y="5457"/>
                  </a:lnTo>
                  <a:lnTo>
                    <a:pt x="887" y="332"/>
                  </a:lnTo>
                  <a:cubicBezTo>
                    <a:pt x="841" y="134"/>
                    <a:pt x="666" y="0"/>
                    <a:pt x="4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21"/>
            <p:cNvSpPr/>
            <p:nvPr/>
          </p:nvSpPr>
          <p:spPr>
            <a:xfrm>
              <a:off x="2948642" y="2551827"/>
              <a:ext cx="68086" cy="59838"/>
            </a:xfrm>
            <a:custGeom>
              <a:rect b="b" l="l" r="r" t="t"/>
              <a:pathLst>
                <a:path extrusionOk="0" h="312" w="355">
                  <a:moveTo>
                    <a:pt x="178" y="1"/>
                  </a:moveTo>
                  <a:cubicBezTo>
                    <a:pt x="126" y="1"/>
                    <a:pt x="75" y="27"/>
                    <a:pt x="45" y="75"/>
                  </a:cubicBezTo>
                  <a:cubicBezTo>
                    <a:pt x="0" y="149"/>
                    <a:pt x="23" y="243"/>
                    <a:pt x="96" y="288"/>
                  </a:cubicBezTo>
                  <a:cubicBezTo>
                    <a:pt x="122" y="304"/>
                    <a:pt x="150" y="311"/>
                    <a:pt x="178" y="311"/>
                  </a:cubicBezTo>
                  <a:cubicBezTo>
                    <a:pt x="229" y="311"/>
                    <a:pt x="280" y="285"/>
                    <a:pt x="310" y="237"/>
                  </a:cubicBezTo>
                  <a:cubicBezTo>
                    <a:pt x="354" y="165"/>
                    <a:pt x="332" y="69"/>
                    <a:pt x="258" y="24"/>
                  </a:cubicBezTo>
                  <a:cubicBezTo>
                    <a:pt x="233" y="8"/>
                    <a:pt x="205" y="1"/>
                    <a:pt x="1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21"/>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21"/>
            <p:cNvSpPr/>
            <p:nvPr/>
          </p:nvSpPr>
          <p:spPr>
            <a:xfrm>
              <a:off x="1621828" y="1098049"/>
              <a:ext cx="2989661" cy="2851917"/>
            </a:xfrm>
            <a:custGeom>
              <a:rect b="b" l="l" r="r" t="t"/>
              <a:pathLst>
                <a:path extrusionOk="0" h="14870" w="15588">
                  <a:moveTo>
                    <a:pt x="7618" y="230"/>
                  </a:moveTo>
                  <a:cubicBezTo>
                    <a:pt x="8229" y="230"/>
                    <a:pt x="8845" y="309"/>
                    <a:pt x="9453" y="468"/>
                  </a:cubicBezTo>
                  <a:cubicBezTo>
                    <a:pt x="10149" y="650"/>
                    <a:pt x="10805" y="929"/>
                    <a:pt x="11411" y="1305"/>
                  </a:cubicBezTo>
                  <a:lnTo>
                    <a:pt x="10572" y="2553"/>
                  </a:lnTo>
                  <a:lnTo>
                    <a:pt x="10763" y="2681"/>
                  </a:lnTo>
                  <a:lnTo>
                    <a:pt x="11604" y="1428"/>
                  </a:lnTo>
                  <a:cubicBezTo>
                    <a:pt x="11723" y="1507"/>
                    <a:pt x="11839" y="1587"/>
                    <a:pt x="11953" y="1673"/>
                  </a:cubicBezTo>
                  <a:cubicBezTo>
                    <a:pt x="14303" y="3437"/>
                    <a:pt x="15343" y="6413"/>
                    <a:pt x="14599" y="9257"/>
                  </a:cubicBezTo>
                  <a:cubicBezTo>
                    <a:pt x="14395" y="10035"/>
                    <a:pt x="14069" y="10760"/>
                    <a:pt x="13638" y="11414"/>
                  </a:cubicBezTo>
                  <a:lnTo>
                    <a:pt x="12353" y="10519"/>
                  </a:lnTo>
                  <a:lnTo>
                    <a:pt x="12223" y="10707"/>
                  </a:lnTo>
                  <a:lnTo>
                    <a:pt x="13509" y="11602"/>
                  </a:lnTo>
                  <a:cubicBezTo>
                    <a:pt x="12926" y="12428"/>
                    <a:pt x="12170" y="13126"/>
                    <a:pt x="11271" y="13652"/>
                  </a:cubicBezTo>
                  <a:cubicBezTo>
                    <a:pt x="10152" y="14306"/>
                    <a:pt x="8906" y="14641"/>
                    <a:pt x="7643" y="14641"/>
                  </a:cubicBezTo>
                  <a:cubicBezTo>
                    <a:pt x="7032" y="14641"/>
                    <a:pt x="6417" y="14563"/>
                    <a:pt x="5811" y="14404"/>
                  </a:cubicBezTo>
                  <a:cubicBezTo>
                    <a:pt x="5138" y="14228"/>
                    <a:pt x="4503" y="13958"/>
                    <a:pt x="3920" y="13609"/>
                  </a:cubicBezTo>
                  <a:lnTo>
                    <a:pt x="4691" y="12372"/>
                  </a:lnTo>
                  <a:lnTo>
                    <a:pt x="4497" y="12251"/>
                  </a:lnTo>
                  <a:lnTo>
                    <a:pt x="3726" y="13487"/>
                  </a:lnTo>
                  <a:cubicBezTo>
                    <a:pt x="2602" y="12762"/>
                    <a:pt x="1691" y="11732"/>
                    <a:pt x="1108" y="10488"/>
                  </a:cubicBezTo>
                  <a:cubicBezTo>
                    <a:pt x="396" y="8971"/>
                    <a:pt x="238" y="7239"/>
                    <a:pt x="663" y="5614"/>
                  </a:cubicBezTo>
                  <a:cubicBezTo>
                    <a:pt x="841" y="4935"/>
                    <a:pt x="1113" y="4297"/>
                    <a:pt x="1465" y="3711"/>
                  </a:cubicBezTo>
                  <a:lnTo>
                    <a:pt x="2639" y="4471"/>
                  </a:lnTo>
                  <a:lnTo>
                    <a:pt x="2762" y="4279"/>
                  </a:lnTo>
                  <a:lnTo>
                    <a:pt x="1587" y="3518"/>
                  </a:lnTo>
                  <a:cubicBezTo>
                    <a:pt x="2191" y="2585"/>
                    <a:pt x="3006" y="1798"/>
                    <a:pt x="3993" y="1220"/>
                  </a:cubicBezTo>
                  <a:cubicBezTo>
                    <a:pt x="5111" y="565"/>
                    <a:pt x="6355" y="230"/>
                    <a:pt x="7618" y="230"/>
                  </a:cubicBezTo>
                  <a:close/>
                  <a:moveTo>
                    <a:pt x="7619" y="0"/>
                  </a:moveTo>
                  <a:cubicBezTo>
                    <a:pt x="6315" y="0"/>
                    <a:pt x="5029" y="346"/>
                    <a:pt x="3874" y="1022"/>
                  </a:cubicBezTo>
                  <a:cubicBezTo>
                    <a:pt x="2161" y="2025"/>
                    <a:pt x="942" y="3635"/>
                    <a:pt x="440" y="5556"/>
                  </a:cubicBezTo>
                  <a:cubicBezTo>
                    <a:pt x="1" y="7233"/>
                    <a:pt x="165" y="9019"/>
                    <a:pt x="899" y="10584"/>
                  </a:cubicBezTo>
                  <a:cubicBezTo>
                    <a:pt x="1840" y="12592"/>
                    <a:pt x="3609" y="14064"/>
                    <a:pt x="5751" y="14624"/>
                  </a:cubicBezTo>
                  <a:cubicBezTo>
                    <a:pt x="6377" y="14788"/>
                    <a:pt x="7011" y="14869"/>
                    <a:pt x="7642" y="14869"/>
                  </a:cubicBezTo>
                  <a:cubicBezTo>
                    <a:pt x="8945" y="14869"/>
                    <a:pt x="10230" y="14523"/>
                    <a:pt x="11385" y="13847"/>
                  </a:cubicBezTo>
                  <a:cubicBezTo>
                    <a:pt x="13097" y="12843"/>
                    <a:pt x="14317" y="11233"/>
                    <a:pt x="14819" y="9313"/>
                  </a:cubicBezTo>
                  <a:cubicBezTo>
                    <a:pt x="15588" y="6381"/>
                    <a:pt x="14515" y="3309"/>
                    <a:pt x="12089" y="1488"/>
                  </a:cubicBezTo>
                  <a:cubicBezTo>
                    <a:pt x="11315" y="908"/>
                    <a:pt x="10448" y="490"/>
                    <a:pt x="9509" y="245"/>
                  </a:cubicBezTo>
                  <a:cubicBezTo>
                    <a:pt x="8884" y="81"/>
                    <a:pt x="8249" y="0"/>
                    <a:pt x="76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8" name="Google Shape;1328;p21"/>
          <p:cNvGrpSpPr/>
          <p:nvPr/>
        </p:nvGrpSpPr>
        <p:grpSpPr>
          <a:xfrm>
            <a:off x="8308686" y="4324507"/>
            <a:ext cx="992803" cy="1062347"/>
            <a:chOff x="1141181" y="262025"/>
            <a:chExt cx="4067198" cy="4352099"/>
          </a:xfrm>
        </p:grpSpPr>
        <p:sp>
          <p:nvSpPr>
            <p:cNvPr id="1329" name="Google Shape;1329;p21"/>
            <p:cNvSpPr/>
            <p:nvPr/>
          </p:nvSpPr>
          <p:spPr>
            <a:xfrm>
              <a:off x="1618170" y="262025"/>
              <a:ext cx="3590208" cy="3617788"/>
            </a:xfrm>
            <a:custGeom>
              <a:rect b="b" l="l" r="r" t="t"/>
              <a:pathLst>
                <a:path extrusionOk="0" h="20949" w="20789">
                  <a:moveTo>
                    <a:pt x="8227" y="1"/>
                  </a:moveTo>
                  <a:cubicBezTo>
                    <a:pt x="7922" y="1"/>
                    <a:pt x="7615" y="111"/>
                    <a:pt x="7373" y="333"/>
                  </a:cubicBezTo>
                  <a:lnTo>
                    <a:pt x="547" y="6599"/>
                  </a:lnTo>
                  <a:cubicBezTo>
                    <a:pt x="33" y="7071"/>
                    <a:pt x="0" y="7871"/>
                    <a:pt x="471" y="8383"/>
                  </a:cubicBezTo>
                  <a:lnTo>
                    <a:pt x="11630" y="20540"/>
                  </a:lnTo>
                  <a:cubicBezTo>
                    <a:pt x="11880" y="20811"/>
                    <a:pt x="12220" y="20949"/>
                    <a:pt x="12562" y="20949"/>
                  </a:cubicBezTo>
                  <a:cubicBezTo>
                    <a:pt x="12867" y="20949"/>
                    <a:pt x="13173" y="20839"/>
                    <a:pt x="13415" y="20616"/>
                  </a:cubicBezTo>
                  <a:lnTo>
                    <a:pt x="20240" y="14350"/>
                  </a:lnTo>
                  <a:cubicBezTo>
                    <a:pt x="20754" y="13879"/>
                    <a:pt x="20788" y="13079"/>
                    <a:pt x="20317" y="12564"/>
                  </a:cubicBezTo>
                  <a:lnTo>
                    <a:pt x="9157" y="409"/>
                  </a:lnTo>
                  <a:cubicBezTo>
                    <a:pt x="8908" y="138"/>
                    <a:pt x="8568" y="1"/>
                    <a:pt x="82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21"/>
            <p:cNvSpPr/>
            <p:nvPr/>
          </p:nvSpPr>
          <p:spPr>
            <a:xfrm>
              <a:off x="1618170" y="262025"/>
              <a:ext cx="3590208" cy="2527391"/>
            </a:xfrm>
            <a:custGeom>
              <a:rect b="b" l="l" r="r" t="t"/>
              <a:pathLst>
                <a:path extrusionOk="0" h="14635" w="20789">
                  <a:moveTo>
                    <a:pt x="8227" y="1"/>
                  </a:moveTo>
                  <a:cubicBezTo>
                    <a:pt x="7922" y="1"/>
                    <a:pt x="7615" y="111"/>
                    <a:pt x="7373" y="333"/>
                  </a:cubicBezTo>
                  <a:lnTo>
                    <a:pt x="547" y="6599"/>
                  </a:lnTo>
                  <a:cubicBezTo>
                    <a:pt x="33" y="7071"/>
                    <a:pt x="0" y="7871"/>
                    <a:pt x="471" y="8383"/>
                  </a:cubicBezTo>
                  <a:lnTo>
                    <a:pt x="576" y="8496"/>
                  </a:lnTo>
                  <a:cubicBezTo>
                    <a:pt x="2044" y="7553"/>
                    <a:pt x="3983" y="6756"/>
                    <a:pt x="6344" y="6756"/>
                  </a:cubicBezTo>
                  <a:cubicBezTo>
                    <a:pt x="9949" y="6756"/>
                    <a:pt x="14537" y="8613"/>
                    <a:pt x="19930" y="14635"/>
                  </a:cubicBezTo>
                  <a:lnTo>
                    <a:pt x="20239" y="14350"/>
                  </a:lnTo>
                  <a:cubicBezTo>
                    <a:pt x="20754" y="13879"/>
                    <a:pt x="20788" y="13079"/>
                    <a:pt x="20317" y="12566"/>
                  </a:cubicBezTo>
                  <a:lnTo>
                    <a:pt x="9157" y="409"/>
                  </a:lnTo>
                  <a:cubicBezTo>
                    <a:pt x="8908" y="138"/>
                    <a:pt x="8568" y="1"/>
                    <a:pt x="822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21"/>
            <p:cNvSpPr/>
            <p:nvPr/>
          </p:nvSpPr>
          <p:spPr>
            <a:xfrm>
              <a:off x="2902519" y="687548"/>
              <a:ext cx="385806" cy="347980"/>
            </a:xfrm>
            <a:custGeom>
              <a:rect b="b" l="l" r="r" t="t"/>
              <a:pathLst>
                <a:path extrusionOk="0" h="2015" w="2234">
                  <a:moveTo>
                    <a:pt x="1116" y="1"/>
                  </a:moveTo>
                  <a:cubicBezTo>
                    <a:pt x="873" y="1"/>
                    <a:pt x="628" y="89"/>
                    <a:pt x="435" y="266"/>
                  </a:cubicBezTo>
                  <a:cubicBezTo>
                    <a:pt x="27" y="642"/>
                    <a:pt x="0" y="1279"/>
                    <a:pt x="374" y="1688"/>
                  </a:cubicBezTo>
                  <a:cubicBezTo>
                    <a:pt x="572" y="1904"/>
                    <a:pt x="844" y="2014"/>
                    <a:pt x="1116" y="2014"/>
                  </a:cubicBezTo>
                  <a:cubicBezTo>
                    <a:pt x="1359" y="2014"/>
                    <a:pt x="1603" y="1926"/>
                    <a:pt x="1797" y="1749"/>
                  </a:cubicBezTo>
                  <a:cubicBezTo>
                    <a:pt x="2207" y="1373"/>
                    <a:pt x="2234" y="736"/>
                    <a:pt x="1857" y="327"/>
                  </a:cubicBezTo>
                  <a:cubicBezTo>
                    <a:pt x="1659" y="110"/>
                    <a:pt x="1388" y="1"/>
                    <a:pt x="11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21"/>
            <p:cNvSpPr/>
            <p:nvPr/>
          </p:nvSpPr>
          <p:spPr>
            <a:xfrm>
              <a:off x="2952255" y="1474007"/>
              <a:ext cx="1477945" cy="1592075"/>
            </a:xfrm>
            <a:custGeom>
              <a:rect b="b" l="l" r="r" t="t"/>
              <a:pathLst>
                <a:path extrusionOk="0" h="9219" w="8558">
                  <a:moveTo>
                    <a:pt x="608" y="1"/>
                  </a:moveTo>
                  <a:lnTo>
                    <a:pt x="1" y="558"/>
                  </a:lnTo>
                  <a:lnTo>
                    <a:pt x="7951" y="9218"/>
                  </a:lnTo>
                  <a:lnTo>
                    <a:pt x="8557" y="8661"/>
                  </a:lnTo>
                  <a:lnTo>
                    <a:pt x="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21"/>
            <p:cNvSpPr/>
            <p:nvPr/>
          </p:nvSpPr>
          <p:spPr>
            <a:xfrm>
              <a:off x="3451523" y="1609228"/>
              <a:ext cx="1182287" cy="1269826"/>
            </a:xfrm>
            <a:custGeom>
              <a:rect b="b" l="l" r="r" t="t"/>
              <a:pathLst>
                <a:path extrusionOk="0" h="7353" w="6846">
                  <a:moveTo>
                    <a:pt x="607" y="0"/>
                  </a:moveTo>
                  <a:lnTo>
                    <a:pt x="1" y="558"/>
                  </a:lnTo>
                  <a:lnTo>
                    <a:pt x="6239" y="7353"/>
                  </a:lnTo>
                  <a:lnTo>
                    <a:pt x="6846" y="6796"/>
                  </a:lnTo>
                  <a:lnTo>
                    <a:pt x="6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21"/>
            <p:cNvSpPr/>
            <p:nvPr/>
          </p:nvSpPr>
          <p:spPr>
            <a:xfrm>
              <a:off x="4442286" y="2283262"/>
              <a:ext cx="393405" cy="410669"/>
            </a:xfrm>
            <a:custGeom>
              <a:rect b="b" l="l" r="r" t="t"/>
              <a:pathLst>
                <a:path extrusionOk="0" h="2378" w="2278">
                  <a:moveTo>
                    <a:pt x="608" y="1"/>
                  </a:moveTo>
                  <a:lnTo>
                    <a:pt x="1" y="557"/>
                  </a:lnTo>
                  <a:lnTo>
                    <a:pt x="1671" y="2377"/>
                  </a:lnTo>
                  <a:lnTo>
                    <a:pt x="2277" y="1820"/>
                  </a:lnTo>
                  <a:lnTo>
                    <a:pt x="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21"/>
            <p:cNvSpPr/>
            <p:nvPr/>
          </p:nvSpPr>
          <p:spPr>
            <a:xfrm>
              <a:off x="4068051" y="1876044"/>
              <a:ext cx="393405" cy="410496"/>
            </a:xfrm>
            <a:custGeom>
              <a:rect b="b" l="l" r="r" t="t"/>
              <a:pathLst>
                <a:path extrusionOk="0" h="2377" w="2278">
                  <a:moveTo>
                    <a:pt x="607" y="0"/>
                  </a:moveTo>
                  <a:lnTo>
                    <a:pt x="0" y="557"/>
                  </a:lnTo>
                  <a:lnTo>
                    <a:pt x="1671" y="2377"/>
                  </a:lnTo>
                  <a:lnTo>
                    <a:pt x="2278" y="1819"/>
                  </a:lnTo>
                  <a:lnTo>
                    <a:pt x="6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21"/>
            <p:cNvSpPr/>
            <p:nvPr/>
          </p:nvSpPr>
          <p:spPr>
            <a:xfrm>
              <a:off x="1141181" y="1962219"/>
              <a:ext cx="3622675" cy="2651904"/>
            </a:xfrm>
            <a:custGeom>
              <a:rect b="b" l="l" r="r" t="t"/>
              <a:pathLst>
                <a:path extrusionOk="0" h="15356" w="20977">
                  <a:moveTo>
                    <a:pt x="3531" y="1"/>
                  </a:moveTo>
                  <a:cubicBezTo>
                    <a:pt x="2960" y="1"/>
                    <a:pt x="2441" y="392"/>
                    <a:pt x="2304" y="973"/>
                  </a:cubicBezTo>
                  <a:lnTo>
                    <a:pt x="162" y="9986"/>
                  </a:lnTo>
                  <a:cubicBezTo>
                    <a:pt x="1" y="10664"/>
                    <a:pt x="420" y="11345"/>
                    <a:pt x="1099" y="11507"/>
                  </a:cubicBezTo>
                  <a:lnTo>
                    <a:pt x="17153" y="15321"/>
                  </a:lnTo>
                  <a:cubicBezTo>
                    <a:pt x="17251" y="15344"/>
                    <a:pt x="17349" y="15355"/>
                    <a:pt x="17446" y="15355"/>
                  </a:cubicBezTo>
                  <a:cubicBezTo>
                    <a:pt x="18017" y="15355"/>
                    <a:pt x="18536" y="14965"/>
                    <a:pt x="18673" y="14384"/>
                  </a:cubicBezTo>
                  <a:lnTo>
                    <a:pt x="20815" y="5371"/>
                  </a:lnTo>
                  <a:cubicBezTo>
                    <a:pt x="20976" y="4692"/>
                    <a:pt x="20558" y="4011"/>
                    <a:pt x="19878" y="3849"/>
                  </a:cubicBezTo>
                  <a:lnTo>
                    <a:pt x="3824" y="35"/>
                  </a:lnTo>
                  <a:cubicBezTo>
                    <a:pt x="3726" y="12"/>
                    <a:pt x="3628" y="1"/>
                    <a:pt x="35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21"/>
            <p:cNvSpPr/>
            <p:nvPr/>
          </p:nvSpPr>
          <p:spPr>
            <a:xfrm>
              <a:off x="1141181" y="1962219"/>
              <a:ext cx="3622675" cy="1993418"/>
            </a:xfrm>
            <a:custGeom>
              <a:rect b="b" l="l" r="r" t="t"/>
              <a:pathLst>
                <a:path extrusionOk="0" h="11543" w="20977">
                  <a:moveTo>
                    <a:pt x="3531" y="1"/>
                  </a:moveTo>
                  <a:cubicBezTo>
                    <a:pt x="2960" y="1"/>
                    <a:pt x="2441" y="392"/>
                    <a:pt x="2304" y="973"/>
                  </a:cubicBezTo>
                  <a:lnTo>
                    <a:pt x="162" y="9986"/>
                  </a:lnTo>
                  <a:cubicBezTo>
                    <a:pt x="1" y="10664"/>
                    <a:pt x="420" y="11345"/>
                    <a:pt x="1099" y="11507"/>
                  </a:cubicBezTo>
                  <a:lnTo>
                    <a:pt x="1249" y="11542"/>
                  </a:lnTo>
                  <a:cubicBezTo>
                    <a:pt x="2593" y="8406"/>
                    <a:pt x="5742" y="4728"/>
                    <a:pt x="13107" y="4728"/>
                  </a:cubicBezTo>
                  <a:cubicBezTo>
                    <a:pt x="15263" y="4728"/>
                    <a:pt x="17780" y="5043"/>
                    <a:pt x="20718" y="5779"/>
                  </a:cubicBezTo>
                  <a:lnTo>
                    <a:pt x="20815" y="5371"/>
                  </a:lnTo>
                  <a:cubicBezTo>
                    <a:pt x="20976" y="4692"/>
                    <a:pt x="20558" y="4011"/>
                    <a:pt x="19878" y="3849"/>
                  </a:cubicBezTo>
                  <a:lnTo>
                    <a:pt x="3824" y="35"/>
                  </a:lnTo>
                  <a:cubicBezTo>
                    <a:pt x="3726" y="12"/>
                    <a:pt x="3628" y="1"/>
                    <a:pt x="3531" y="1"/>
                  </a:cubicBez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21"/>
            <p:cNvSpPr/>
            <p:nvPr/>
          </p:nvSpPr>
          <p:spPr>
            <a:xfrm>
              <a:off x="1249980" y="3025337"/>
              <a:ext cx="3273999" cy="1078308"/>
            </a:xfrm>
            <a:custGeom>
              <a:rect b="b" l="l" r="r" t="t"/>
              <a:pathLst>
                <a:path extrusionOk="0" h="6244" w="18958">
                  <a:moveTo>
                    <a:pt x="442" y="1"/>
                  </a:moveTo>
                  <a:lnTo>
                    <a:pt x="1" y="1856"/>
                  </a:lnTo>
                  <a:lnTo>
                    <a:pt x="18518" y="6243"/>
                  </a:lnTo>
                  <a:lnTo>
                    <a:pt x="18957" y="4388"/>
                  </a:lnTo>
                  <a:lnTo>
                    <a:pt x="44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21"/>
            <p:cNvSpPr/>
            <p:nvPr/>
          </p:nvSpPr>
          <p:spPr>
            <a:xfrm>
              <a:off x="2428120" y="2960922"/>
              <a:ext cx="2008299" cy="606678"/>
            </a:xfrm>
            <a:custGeom>
              <a:rect b="b" l="l" r="r" t="t"/>
              <a:pathLst>
                <a:path extrusionOk="0" h="3513" w="11629">
                  <a:moveTo>
                    <a:pt x="190" y="0"/>
                  </a:moveTo>
                  <a:lnTo>
                    <a:pt x="0" y="802"/>
                  </a:lnTo>
                  <a:lnTo>
                    <a:pt x="11439" y="3513"/>
                  </a:lnTo>
                  <a:lnTo>
                    <a:pt x="11629" y="2711"/>
                  </a:lnTo>
                  <a:lnTo>
                    <a:pt x="19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21"/>
            <p:cNvSpPr/>
            <p:nvPr/>
          </p:nvSpPr>
          <p:spPr>
            <a:xfrm>
              <a:off x="2917025" y="2792543"/>
              <a:ext cx="1583118" cy="505996"/>
            </a:xfrm>
            <a:custGeom>
              <a:rect b="b" l="l" r="r" t="t"/>
              <a:pathLst>
                <a:path extrusionOk="0" h="2930" w="9167">
                  <a:moveTo>
                    <a:pt x="190" y="1"/>
                  </a:moveTo>
                  <a:lnTo>
                    <a:pt x="0" y="803"/>
                  </a:lnTo>
                  <a:lnTo>
                    <a:pt x="8977" y="2930"/>
                  </a:lnTo>
                  <a:lnTo>
                    <a:pt x="9167" y="2128"/>
                  </a:lnTo>
                  <a:lnTo>
                    <a:pt x="19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21"/>
            <p:cNvSpPr/>
            <p:nvPr/>
          </p:nvSpPr>
          <p:spPr>
            <a:xfrm>
              <a:off x="1752874" y="2207621"/>
              <a:ext cx="383043" cy="348153"/>
            </a:xfrm>
            <a:custGeom>
              <a:rect b="b" l="l" r="r" t="t"/>
              <a:pathLst>
                <a:path extrusionOk="0" h="2016" w="2218">
                  <a:moveTo>
                    <a:pt x="1109" y="1"/>
                  </a:moveTo>
                  <a:cubicBezTo>
                    <a:pt x="652" y="1"/>
                    <a:pt x="239" y="313"/>
                    <a:pt x="130" y="776"/>
                  </a:cubicBezTo>
                  <a:cubicBezTo>
                    <a:pt x="1" y="1317"/>
                    <a:pt x="335" y="1860"/>
                    <a:pt x="878" y="1988"/>
                  </a:cubicBezTo>
                  <a:cubicBezTo>
                    <a:pt x="956" y="2006"/>
                    <a:pt x="1034" y="2015"/>
                    <a:pt x="1110" y="2015"/>
                  </a:cubicBezTo>
                  <a:cubicBezTo>
                    <a:pt x="1566" y="2015"/>
                    <a:pt x="1980" y="1703"/>
                    <a:pt x="2089" y="1239"/>
                  </a:cubicBezTo>
                  <a:cubicBezTo>
                    <a:pt x="2217" y="699"/>
                    <a:pt x="1882" y="156"/>
                    <a:pt x="1342" y="28"/>
                  </a:cubicBezTo>
                  <a:cubicBezTo>
                    <a:pt x="1264" y="10"/>
                    <a:pt x="1186" y="1"/>
                    <a:pt x="110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2" name="Google Shape;1342;p21"/>
          <p:cNvGrpSpPr/>
          <p:nvPr/>
        </p:nvGrpSpPr>
        <p:grpSpPr>
          <a:xfrm rot="3083356">
            <a:off x="-292008" y="4309352"/>
            <a:ext cx="1239286" cy="1182231"/>
            <a:chOff x="936800" y="644000"/>
            <a:chExt cx="3397834" cy="3241401"/>
          </a:xfrm>
        </p:grpSpPr>
        <p:sp>
          <p:nvSpPr>
            <p:cNvPr id="1343" name="Google Shape;1343;p21"/>
            <p:cNvSpPr/>
            <p:nvPr/>
          </p:nvSpPr>
          <p:spPr>
            <a:xfrm>
              <a:off x="936800" y="644000"/>
              <a:ext cx="3397834" cy="3241401"/>
            </a:xfrm>
            <a:custGeom>
              <a:rect b="b" l="l" r="r" t="t"/>
              <a:pathLst>
                <a:path extrusionOk="0" h="27144" w="28454">
                  <a:moveTo>
                    <a:pt x="25151" y="0"/>
                  </a:moveTo>
                  <a:lnTo>
                    <a:pt x="16731" y="4241"/>
                  </a:lnTo>
                  <a:lnTo>
                    <a:pt x="8297" y="2636"/>
                  </a:lnTo>
                  <a:lnTo>
                    <a:pt x="0" y="7528"/>
                  </a:lnTo>
                  <a:lnTo>
                    <a:pt x="3282" y="27143"/>
                  </a:lnTo>
                  <a:lnTo>
                    <a:pt x="11612" y="22505"/>
                  </a:lnTo>
                  <a:lnTo>
                    <a:pt x="20028" y="24257"/>
                  </a:lnTo>
                  <a:lnTo>
                    <a:pt x="28454" y="19750"/>
                  </a:lnTo>
                  <a:lnTo>
                    <a:pt x="2515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21"/>
            <p:cNvSpPr/>
            <p:nvPr/>
          </p:nvSpPr>
          <p:spPr>
            <a:xfrm>
              <a:off x="1060634" y="813332"/>
              <a:ext cx="3149690" cy="2895933"/>
            </a:xfrm>
            <a:custGeom>
              <a:rect b="b" l="l" r="r" t="t"/>
              <a:pathLst>
                <a:path extrusionOk="0" h="24251" w="26376">
                  <a:moveTo>
                    <a:pt x="23394" y="0"/>
                  </a:moveTo>
                  <a:lnTo>
                    <a:pt x="15831" y="3809"/>
                  </a:lnTo>
                  <a:lnTo>
                    <a:pt x="7432" y="2211"/>
                  </a:lnTo>
                  <a:lnTo>
                    <a:pt x="1" y="6593"/>
                  </a:lnTo>
                  <a:lnTo>
                    <a:pt x="2954" y="24251"/>
                  </a:lnTo>
                  <a:lnTo>
                    <a:pt x="10424" y="20092"/>
                  </a:lnTo>
                  <a:lnTo>
                    <a:pt x="18849" y="21847"/>
                  </a:lnTo>
                  <a:lnTo>
                    <a:pt x="26375" y="17819"/>
                  </a:lnTo>
                  <a:lnTo>
                    <a:pt x="233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21"/>
            <p:cNvSpPr/>
            <p:nvPr/>
          </p:nvSpPr>
          <p:spPr>
            <a:xfrm>
              <a:off x="1948130" y="1077241"/>
              <a:ext cx="1363361" cy="2344952"/>
            </a:xfrm>
            <a:custGeom>
              <a:rect b="b" l="l" r="r" t="t"/>
              <a:pathLst>
                <a:path extrusionOk="0" h="19637" w="11417">
                  <a:moveTo>
                    <a:pt x="0" y="1"/>
                  </a:moveTo>
                  <a:lnTo>
                    <a:pt x="2992" y="17882"/>
                  </a:lnTo>
                  <a:lnTo>
                    <a:pt x="11417" y="19637"/>
                  </a:lnTo>
                  <a:lnTo>
                    <a:pt x="8399" y="1599"/>
                  </a:lnTo>
                  <a:lnTo>
                    <a:pt x="0"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21"/>
            <p:cNvSpPr/>
            <p:nvPr/>
          </p:nvSpPr>
          <p:spPr>
            <a:xfrm>
              <a:off x="1060634" y="1139815"/>
              <a:ext cx="3097506" cy="2569572"/>
            </a:xfrm>
            <a:custGeom>
              <a:rect b="b" l="l" r="r" t="t"/>
              <a:pathLst>
                <a:path extrusionOk="0" h="21518" w="25939">
                  <a:moveTo>
                    <a:pt x="20544" y="3424"/>
                  </a:moveTo>
                  <a:lnTo>
                    <a:pt x="21169" y="7163"/>
                  </a:lnTo>
                  <a:lnTo>
                    <a:pt x="18286" y="8550"/>
                  </a:lnTo>
                  <a:lnTo>
                    <a:pt x="17673" y="4884"/>
                  </a:lnTo>
                  <a:lnTo>
                    <a:pt x="20544" y="3424"/>
                  </a:lnTo>
                  <a:close/>
                  <a:moveTo>
                    <a:pt x="8173" y="3902"/>
                  </a:moveTo>
                  <a:lnTo>
                    <a:pt x="10917" y="4408"/>
                  </a:lnTo>
                  <a:lnTo>
                    <a:pt x="11567" y="8293"/>
                  </a:lnTo>
                  <a:lnTo>
                    <a:pt x="11567" y="8293"/>
                  </a:lnTo>
                  <a:lnTo>
                    <a:pt x="8814" y="7837"/>
                  </a:lnTo>
                  <a:lnTo>
                    <a:pt x="6186" y="9254"/>
                  </a:lnTo>
                  <a:lnTo>
                    <a:pt x="5538" y="5384"/>
                  </a:lnTo>
                  <a:lnTo>
                    <a:pt x="8173" y="3902"/>
                  </a:lnTo>
                  <a:close/>
                  <a:moveTo>
                    <a:pt x="12156" y="4634"/>
                  </a:moveTo>
                  <a:lnTo>
                    <a:pt x="16563" y="5448"/>
                  </a:lnTo>
                  <a:lnTo>
                    <a:pt x="17172" y="9088"/>
                  </a:lnTo>
                  <a:lnTo>
                    <a:pt x="17403" y="10461"/>
                  </a:lnTo>
                  <a:lnTo>
                    <a:pt x="17452" y="10754"/>
                  </a:lnTo>
                  <a:lnTo>
                    <a:pt x="18127" y="14788"/>
                  </a:lnTo>
                  <a:lnTo>
                    <a:pt x="18127" y="14788"/>
                  </a:lnTo>
                  <a:lnTo>
                    <a:pt x="13732" y="14060"/>
                  </a:lnTo>
                  <a:lnTo>
                    <a:pt x="12156" y="4634"/>
                  </a:lnTo>
                  <a:close/>
                  <a:moveTo>
                    <a:pt x="9045" y="9210"/>
                  </a:moveTo>
                  <a:lnTo>
                    <a:pt x="11806" y="9719"/>
                  </a:lnTo>
                  <a:lnTo>
                    <a:pt x="12498" y="13856"/>
                  </a:lnTo>
                  <a:lnTo>
                    <a:pt x="12498" y="13856"/>
                  </a:lnTo>
                  <a:lnTo>
                    <a:pt x="9763" y="13403"/>
                  </a:lnTo>
                  <a:lnTo>
                    <a:pt x="7119" y="14829"/>
                  </a:lnTo>
                  <a:lnTo>
                    <a:pt x="6279" y="9810"/>
                  </a:lnTo>
                  <a:lnTo>
                    <a:pt x="6279" y="9810"/>
                  </a:lnTo>
                  <a:lnTo>
                    <a:pt x="6426" y="10684"/>
                  </a:lnTo>
                  <a:lnTo>
                    <a:pt x="9045" y="9210"/>
                  </a:lnTo>
                  <a:close/>
                  <a:moveTo>
                    <a:pt x="4508" y="5962"/>
                  </a:moveTo>
                  <a:lnTo>
                    <a:pt x="6085" y="15386"/>
                  </a:lnTo>
                  <a:lnTo>
                    <a:pt x="3304" y="16884"/>
                  </a:lnTo>
                  <a:lnTo>
                    <a:pt x="1739" y="7522"/>
                  </a:lnTo>
                  <a:lnTo>
                    <a:pt x="4508" y="5962"/>
                  </a:lnTo>
                  <a:close/>
                  <a:moveTo>
                    <a:pt x="10180" y="0"/>
                  </a:moveTo>
                  <a:lnTo>
                    <a:pt x="10679" y="2980"/>
                  </a:lnTo>
                  <a:lnTo>
                    <a:pt x="7944" y="2527"/>
                  </a:lnTo>
                  <a:lnTo>
                    <a:pt x="5300" y="3954"/>
                  </a:lnTo>
                  <a:lnTo>
                    <a:pt x="4810" y="1025"/>
                  </a:lnTo>
                  <a:lnTo>
                    <a:pt x="3784" y="1631"/>
                  </a:lnTo>
                  <a:lnTo>
                    <a:pt x="4267" y="4510"/>
                  </a:lnTo>
                  <a:lnTo>
                    <a:pt x="1486" y="6009"/>
                  </a:lnTo>
                  <a:lnTo>
                    <a:pt x="1025" y="3257"/>
                  </a:lnTo>
                  <a:lnTo>
                    <a:pt x="1" y="3861"/>
                  </a:lnTo>
                  <a:lnTo>
                    <a:pt x="452" y="6566"/>
                  </a:lnTo>
                  <a:lnTo>
                    <a:pt x="710" y="8103"/>
                  </a:lnTo>
                  <a:lnTo>
                    <a:pt x="2272" y="17443"/>
                  </a:lnTo>
                  <a:lnTo>
                    <a:pt x="2529" y="18979"/>
                  </a:lnTo>
                  <a:lnTo>
                    <a:pt x="2954" y="21518"/>
                  </a:lnTo>
                  <a:lnTo>
                    <a:pt x="3984" y="20945"/>
                  </a:lnTo>
                  <a:lnTo>
                    <a:pt x="3559" y="18401"/>
                  </a:lnTo>
                  <a:lnTo>
                    <a:pt x="6329" y="16841"/>
                  </a:lnTo>
                  <a:lnTo>
                    <a:pt x="6756" y="19401"/>
                  </a:lnTo>
                  <a:lnTo>
                    <a:pt x="7786" y="18829"/>
                  </a:lnTo>
                  <a:lnTo>
                    <a:pt x="7358" y="16264"/>
                  </a:lnTo>
                  <a:lnTo>
                    <a:pt x="9992" y="14780"/>
                  </a:lnTo>
                  <a:lnTo>
                    <a:pt x="12737" y="15287"/>
                  </a:lnTo>
                  <a:lnTo>
                    <a:pt x="13179" y="17934"/>
                  </a:lnTo>
                  <a:lnTo>
                    <a:pt x="14423" y="18192"/>
                  </a:lnTo>
                  <a:lnTo>
                    <a:pt x="13975" y="15515"/>
                  </a:lnTo>
                  <a:lnTo>
                    <a:pt x="18383" y="16329"/>
                  </a:lnTo>
                  <a:lnTo>
                    <a:pt x="18849" y="19116"/>
                  </a:lnTo>
                  <a:lnTo>
                    <a:pt x="19953" y="18524"/>
                  </a:lnTo>
                  <a:lnTo>
                    <a:pt x="19493" y="15763"/>
                  </a:lnTo>
                  <a:lnTo>
                    <a:pt x="25939" y="12486"/>
                  </a:lnTo>
                  <a:lnTo>
                    <a:pt x="25694" y="11018"/>
                  </a:lnTo>
                  <a:lnTo>
                    <a:pt x="19238" y="14238"/>
                  </a:lnTo>
                  <a:lnTo>
                    <a:pt x="18517" y="9925"/>
                  </a:lnTo>
                  <a:lnTo>
                    <a:pt x="24988" y="6786"/>
                  </a:lnTo>
                  <a:lnTo>
                    <a:pt x="24762" y="5438"/>
                  </a:lnTo>
                  <a:lnTo>
                    <a:pt x="21891" y="6820"/>
                  </a:lnTo>
                  <a:lnTo>
                    <a:pt x="21263" y="3065"/>
                  </a:lnTo>
                  <a:lnTo>
                    <a:pt x="24120" y="1608"/>
                  </a:lnTo>
                  <a:lnTo>
                    <a:pt x="23868" y="97"/>
                  </a:lnTo>
                  <a:lnTo>
                    <a:pt x="17418" y="3353"/>
                  </a:lnTo>
                  <a:lnTo>
                    <a:pt x="16943" y="516"/>
                  </a:lnTo>
                  <a:lnTo>
                    <a:pt x="15832" y="1076"/>
                  </a:lnTo>
                  <a:lnTo>
                    <a:pt x="16307" y="3913"/>
                  </a:lnTo>
                  <a:lnTo>
                    <a:pt x="11913" y="3186"/>
                  </a:lnTo>
                  <a:lnTo>
                    <a:pt x="11420" y="236"/>
                  </a:lnTo>
                  <a:lnTo>
                    <a:pt x="101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21"/>
            <p:cNvSpPr/>
            <p:nvPr/>
          </p:nvSpPr>
          <p:spPr>
            <a:xfrm>
              <a:off x="1816773" y="1592998"/>
              <a:ext cx="145567" cy="249697"/>
            </a:xfrm>
            <a:custGeom>
              <a:rect b="b" l="l" r="r" t="t"/>
              <a:pathLst>
                <a:path extrusionOk="0" h="2091" w="1219">
                  <a:moveTo>
                    <a:pt x="582" y="315"/>
                  </a:moveTo>
                  <a:cubicBezTo>
                    <a:pt x="734" y="315"/>
                    <a:pt x="868" y="424"/>
                    <a:pt x="894" y="580"/>
                  </a:cubicBezTo>
                  <a:cubicBezTo>
                    <a:pt x="921" y="749"/>
                    <a:pt x="805" y="911"/>
                    <a:pt x="633" y="937"/>
                  </a:cubicBezTo>
                  <a:cubicBezTo>
                    <a:pt x="622" y="938"/>
                    <a:pt x="608" y="939"/>
                    <a:pt x="596" y="940"/>
                  </a:cubicBezTo>
                  <a:cubicBezTo>
                    <a:pt x="591" y="941"/>
                    <a:pt x="586" y="941"/>
                    <a:pt x="581" y="941"/>
                  </a:cubicBezTo>
                  <a:cubicBezTo>
                    <a:pt x="430" y="941"/>
                    <a:pt x="298" y="831"/>
                    <a:pt x="274" y="677"/>
                  </a:cubicBezTo>
                  <a:cubicBezTo>
                    <a:pt x="249" y="518"/>
                    <a:pt x="347" y="369"/>
                    <a:pt x="498" y="326"/>
                  </a:cubicBezTo>
                  <a:cubicBezTo>
                    <a:pt x="510" y="322"/>
                    <a:pt x="521" y="320"/>
                    <a:pt x="533" y="319"/>
                  </a:cubicBezTo>
                  <a:cubicBezTo>
                    <a:pt x="550" y="316"/>
                    <a:pt x="566" y="315"/>
                    <a:pt x="582" y="315"/>
                  </a:cubicBezTo>
                  <a:close/>
                  <a:moveTo>
                    <a:pt x="584" y="0"/>
                  </a:moveTo>
                  <a:cubicBezTo>
                    <a:pt x="539" y="0"/>
                    <a:pt x="494" y="5"/>
                    <a:pt x="450" y="15"/>
                  </a:cubicBezTo>
                  <a:cubicBezTo>
                    <a:pt x="217" y="66"/>
                    <a:pt x="12" y="255"/>
                    <a:pt x="8" y="551"/>
                  </a:cubicBezTo>
                  <a:cubicBezTo>
                    <a:pt x="0" y="874"/>
                    <a:pt x="176" y="1349"/>
                    <a:pt x="771" y="2038"/>
                  </a:cubicBezTo>
                  <a:cubicBezTo>
                    <a:pt x="786" y="2055"/>
                    <a:pt x="802" y="2074"/>
                    <a:pt x="818" y="2091"/>
                  </a:cubicBezTo>
                  <a:cubicBezTo>
                    <a:pt x="1194" y="1211"/>
                    <a:pt x="1219" y="688"/>
                    <a:pt x="1111" y="375"/>
                  </a:cubicBezTo>
                  <a:cubicBezTo>
                    <a:pt x="1021" y="118"/>
                    <a:pt x="803" y="0"/>
                    <a:pt x="5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21"/>
            <p:cNvSpPr/>
            <p:nvPr/>
          </p:nvSpPr>
          <p:spPr>
            <a:xfrm>
              <a:off x="1888423" y="1866938"/>
              <a:ext cx="67111" cy="23047"/>
            </a:xfrm>
            <a:custGeom>
              <a:rect b="b" l="l" r="r" t="t"/>
              <a:pathLst>
                <a:path extrusionOk="0" h="193" w="562">
                  <a:moveTo>
                    <a:pt x="396" y="0"/>
                  </a:moveTo>
                  <a:cubicBezTo>
                    <a:pt x="357" y="0"/>
                    <a:pt x="313" y="4"/>
                    <a:pt x="267" y="11"/>
                  </a:cubicBezTo>
                  <a:cubicBezTo>
                    <a:pt x="117" y="37"/>
                    <a:pt x="0" y="95"/>
                    <a:pt x="8" y="142"/>
                  </a:cubicBezTo>
                  <a:cubicBezTo>
                    <a:pt x="13" y="175"/>
                    <a:pt x="75" y="193"/>
                    <a:pt x="162" y="193"/>
                  </a:cubicBezTo>
                  <a:cubicBezTo>
                    <a:pt x="202" y="193"/>
                    <a:pt x="247" y="189"/>
                    <a:pt x="295" y="181"/>
                  </a:cubicBezTo>
                  <a:cubicBezTo>
                    <a:pt x="445" y="155"/>
                    <a:pt x="561" y="97"/>
                    <a:pt x="554" y="51"/>
                  </a:cubicBezTo>
                  <a:cubicBezTo>
                    <a:pt x="548" y="18"/>
                    <a:pt x="484"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21"/>
            <p:cNvSpPr/>
            <p:nvPr/>
          </p:nvSpPr>
          <p:spPr>
            <a:xfrm>
              <a:off x="3401537" y="2314987"/>
              <a:ext cx="145686" cy="249816"/>
            </a:xfrm>
            <a:custGeom>
              <a:rect b="b" l="l" r="r" t="t"/>
              <a:pathLst>
                <a:path extrusionOk="0" h="2092" w="1220">
                  <a:moveTo>
                    <a:pt x="583" y="316"/>
                  </a:moveTo>
                  <a:cubicBezTo>
                    <a:pt x="735" y="316"/>
                    <a:pt x="869" y="426"/>
                    <a:pt x="894" y="581"/>
                  </a:cubicBezTo>
                  <a:cubicBezTo>
                    <a:pt x="922" y="750"/>
                    <a:pt x="805" y="911"/>
                    <a:pt x="635" y="938"/>
                  </a:cubicBezTo>
                  <a:cubicBezTo>
                    <a:pt x="622" y="939"/>
                    <a:pt x="609" y="940"/>
                    <a:pt x="598" y="941"/>
                  </a:cubicBezTo>
                  <a:cubicBezTo>
                    <a:pt x="593" y="941"/>
                    <a:pt x="588" y="941"/>
                    <a:pt x="583" y="941"/>
                  </a:cubicBezTo>
                  <a:cubicBezTo>
                    <a:pt x="431" y="941"/>
                    <a:pt x="299" y="832"/>
                    <a:pt x="274" y="678"/>
                  </a:cubicBezTo>
                  <a:cubicBezTo>
                    <a:pt x="249" y="519"/>
                    <a:pt x="348" y="370"/>
                    <a:pt x="498" y="327"/>
                  </a:cubicBezTo>
                  <a:cubicBezTo>
                    <a:pt x="510" y="324"/>
                    <a:pt x="523" y="321"/>
                    <a:pt x="535" y="319"/>
                  </a:cubicBezTo>
                  <a:cubicBezTo>
                    <a:pt x="551" y="317"/>
                    <a:pt x="567" y="316"/>
                    <a:pt x="583" y="316"/>
                  </a:cubicBezTo>
                  <a:close/>
                  <a:moveTo>
                    <a:pt x="584" y="1"/>
                  </a:moveTo>
                  <a:cubicBezTo>
                    <a:pt x="539" y="1"/>
                    <a:pt x="493" y="6"/>
                    <a:pt x="449" y="16"/>
                  </a:cubicBezTo>
                  <a:cubicBezTo>
                    <a:pt x="216" y="68"/>
                    <a:pt x="12" y="255"/>
                    <a:pt x="7" y="553"/>
                  </a:cubicBezTo>
                  <a:cubicBezTo>
                    <a:pt x="0" y="875"/>
                    <a:pt x="175" y="1349"/>
                    <a:pt x="770" y="2038"/>
                  </a:cubicBezTo>
                  <a:cubicBezTo>
                    <a:pt x="785" y="2056"/>
                    <a:pt x="801" y="2074"/>
                    <a:pt x="817" y="2092"/>
                  </a:cubicBezTo>
                  <a:cubicBezTo>
                    <a:pt x="1196" y="1212"/>
                    <a:pt x="1219" y="688"/>
                    <a:pt x="1110" y="377"/>
                  </a:cubicBezTo>
                  <a:cubicBezTo>
                    <a:pt x="1020" y="119"/>
                    <a:pt x="802" y="1"/>
                    <a:pt x="5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21"/>
            <p:cNvSpPr/>
            <p:nvPr/>
          </p:nvSpPr>
          <p:spPr>
            <a:xfrm>
              <a:off x="3473067" y="2589046"/>
              <a:ext cx="67111" cy="23047"/>
            </a:xfrm>
            <a:custGeom>
              <a:rect b="b" l="l" r="r" t="t"/>
              <a:pathLst>
                <a:path extrusionOk="0" h="193" w="562">
                  <a:moveTo>
                    <a:pt x="400" y="0"/>
                  </a:moveTo>
                  <a:cubicBezTo>
                    <a:pt x="360" y="0"/>
                    <a:pt x="315" y="4"/>
                    <a:pt x="267" y="12"/>
                  </a:cubicBezTo>
                  <a:cubicBezTo>
                    <a:pt x="117" y="36"/>
                    <a:pt x="1" y="95"/>
                    <a:pt x="9" y="142"/>
                  </a:cubicBezTo>
                  <a:cubicBezTo>
                    <a:pt x="14" y="174"/>
                    <a:pt x="76" y="192"/>
                    <a:pt x="162" y="192"/>
                  </a:cubicBezTo>
                  <a:cubicBezTo>
                    <a:pt x="202" y="192"/>
                    <a:pt x="248" y="188"/>
                    <a:pt x="295" y="180"/>
                  </a:cubicBezTo>
                  <a:cubicBezTo>
                    <a:pt x="445" y="156"/>
                    <a:pt x="562" y="97"/>
                    <a:pt x="554" y="50"/>
                  </a:cubicBezTo>
                  <a:cubicBezTo>
                    <a:pt x="548" y="18"/>
                    <a:pt x="486"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21"/>
            <p:cNvSpPr/>
            <p:nvPr/>
          </p:nvSpPr>
          <p:spPr>
            <a:xfrm>
              <a:off x="1583077" y="3103012"/>
              <a:ext cx="145686" cy="249816"/>
            </a:xfrm>
            <a:custGeom>
              <a:rect b="b" l="l" r="r" t="t"/>
              <a:pathLst>
                <a:path extrusionOk="0" h="2092" w="1220">
                  <a:moveTo>
                    <a:pt x="583" y="316"/>
                  </a:moveTo>
                  <a:cubicBezTo>
                    <a:pt x="734" y="316"/>
                    <a:pt x="869" y="425"/>
                    <a:pt x="894" y="581"/>
                  </a:cubicBezTo>
                  <a:cubicBezTo>
                    <a:pt x="922" y="749"/>
                    <a:pt x="806" y="909"/>
                    <a:pt x="634" y="938"/>
                  </a:cubicBezTo>
                  <a:cubicBezTo>
                    <a:pt x="622" y="939"/>
                    <a:pt x="608" y="940"/>
                    <a:pt x="597" y="941"/>
                  </a:cubicBezTo>
                  <a:cubicBezTo>
                    <a:pt x="592" y="941"/>
                    <a:pt x="587" y="941"/>
                    <a:pt x="582" y="941"/>
                  </a:cubicBezTo>
                  <a:cubicBezTo>
                    <a:pt x="430" y="941"/>
                    <a:pt x="298" y="831"/>
                    <a:pt x="275" y="678"/>
                  </a:cubicBezTo>
                  <a:cubicBezTo>
                    <a:pt x="249" y="519"/>
                    <a:pt x="347" y="369"/>
                    <a:pt x="498" y="327"/>
                  </a:cubicBezTo>
                  <a:cubicBezTo>
                    <a:pt x="510" y="323"/>
                    <a:pt x="522" y="320"/>
                    <a:pt x="534" y="319"/>
                  </a:cubicBezTo>
                  <a:cubicBezTo>
                    <a:pt x="550" y="317"/>
                    <a:pt x="567" y="316"/>
                    <a:pt x="583" y="316"/>
                  </a:cubicBezTo>
                  <a:close/>
                  <a:moveTo>
                    <a:pt x="585" y="1"/>
                  </a:moveTo>
                  <a:cubicBezTo>
                    <a:pt x="540" y="1"/>
                    <a:pt x="495" y="6"/>
                    <a:pt x="451" y="15"/>
                  </a:cubicBezTo>
                  <a:cubicBezTo>
                    <a:pt x="217" y="67"/>
                    <a:pt x="13" y="255"/>
                    <a:pt x="8" y="552"/>
                  </a:cubicBezTo>
                  <a:cubicBezTo>
                    <a:pt x="1" y="875"/>
                    <a:pt x="176" y="1349"/>
                    <a:pt x="771" y="2038"/>
                  </a:cubicBezTo>
                  <a:cubicBezTo>
                    <a:pt x="786" y="2055"/>
                    <a:pt x="802" y="2074"/>
                    <a:pt x="818" y="2091"/>
                  </a:cubicBezTo>
                  <a:cubicBezTo>
                    <a:pt x="1195" y="1212"/>
                    <a:pt x="1219" y="688"/>
                    <a:pt x="1112" y="376"/>
                  </a:cubicBezTo>
                  <a:cubicBezTo>
                    <a:pt x="1021" y="119"/>
                    <a:pt x="804" y="1"/>
                    <a:pt x="5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21"/>
            <p:cNvSpPr/>
            <p:nvPr/>
          </p:nvSpPr>
          <p:spPr>
            <a:xfrm>
              <a:off x="1654607" y="3376833"/>
              <a:ext cx="67111" cy="23047"/>
            </a:xfrm>
            <a:custGeom>
              <a:rect b="b" l="l" r="r" t="t"/>
              <a:pathLst>
                <a:path extrusionOk="0" h="193" w="562">
                  <a:moveTo>
                    <a:pt x="398" y="0"/>
                  </a:moveTo>
                  <a:cubicBezTo>
                    <a:pt x="358" y="0"/>
                    <a:pt x="314" y="4"/>
                    <a:pt x="267" y="12"/>
                  </a:cubicBezTo>
                  <a:cubicBezTo>
                    <a:pt x="116" y="37"/>
                    <a:pt x="1" y="96"/>
                    <a:pt x="8" y="143"/>
                  </a:cubicBezTo>
                  <a:cubicBezTo>
                    <a:pt x="13" y="174"/>
                    <a:pt x="76" y="192"/>
                    <a:pt x="164" y="192"/>
                  </a:cubicBezTo>
                  <a:cubicBezTo>
                    <a:pt x="203" y="192"/>
                    <a:pt x="248" y="189"/>
                    <a:pt x="295" y="181"/>
                  </a:cubicBezTo>
                  <a:cubicBezTo>
                    <a:pt x="445" y="156"/>
                    <a:pt x="562" y="97"/>
                    <a:pt x="553" y="50"/>
                  </a:cubicBezTo>
                  <a:cubicBezTo>
                    <a:pt x="548" y="18"/>
                    <a:pt x="485" y="0"/>
                    <a:pt x="3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3" name="Google Shape;1353;p21"/>
          <p:cNvGrpSpPr/>
          <p:nvPr/>
        </p:nvGrpSpPr>
        <p:grpSpPr>
          <a:xfrm rot="3068060">
            <a:off x="8277581" y="-311431"/>
            <a:ext cx="1154961" cy="982909"/>
            <a:chOff x="725975" y="529375"/>
            <a:chExt cx="4581126" cy="3898687"/>
          </a:xfrm>
        </p:grpSpPr>
        <p:sp>
          <p:nvSpPr>
            <p:cNvPr id="1354" name="Google Shape;1354;p21"/>
            <p:cNvSpPr/>
            <p:nvPr/>
          </p:nvSpPr>
          <p:spPr>
            <a:xfrm>
              <a:off x="725975" y="738407"/>
              <a:ext cx="4581126" cy="3689182"/>
            </a:xfrm>
            <a:custGeom>
              <a:rect b="b" l="l" r="r" t="t"/>
              <a:pathLst>
                <a:path extrusionOk="0" h="23367" w="29722">
                  <a:moveTo>
                    <a:pt x="23737" y="0"/>
                  </a:moveTo>
                  <a:cubicBezTo>
                    <a:pt x="23545" y="0"/>
                    <a:pt x="23350" y="24"/>
                    <a:pt x="23156" y="73"/>
                  </a:cubicBezTo>
                  <a:lnTo>
                    <a:pt x="2015" y="5472"/>
                  </a:lnTo>
                  <a:cubicBezTo>
                    <a:pt x="759" y="5793"/>
                    <a:pt x="0" y="7071"/>
                    <a:pt x="320" y="8326"/>
                  </a:cubicBezTo>
                  <a:lnTo>
                    <a:pt x="3710" y="21599"/>
                  </a:lnTo>
                  <a:cubicBezTo>
                    <a:pt x="3981" y="22660"/>
                    <a:pt x="4937" y="23367"/>
                    <a:pt x="5984" y="23367"/>
                  </a:cubicBezTo>
                  <a:cubicBezTo>
                    <a:pt x="6175" y="23367"/>
                    <a:pt x="6370" y="23343"/>
                    <a:pt x="6564" y="23294"/>
                  </a:cubicBezTo>
                  <a:lnTo>
                    <a:pt x="27706" y="17895"/>
                  </a:lnTo>
                  <a:cubicBezTo>
                    <a:pt x="28964" y="17577"/>
                    <a:pt x="29722" y="16299"/>
                    <a:pt x="29401" y="15042"/>
                  </a:cubicBezTo>
                  <a:lnTo>
                    <a:pt x="26011" y="1768"/>
                  </a:lnTo>
                  <a:cubicBezTo>
                    <a:pt x="25740" y="706"/>
                    <a:pt x="24785" y="0"/>
                    <a:pt x="237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21"/>
            <p:cNvSpPr/>
            <p:nvPr/>
          </p:nvSpPr>
          <p:spPr>
            <a:xfrm>
              <a:off x="1332633" y="250585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21"/>
            <p:cNvSpPr/>
            <p:nvPr/>
          </p:nvSpPr>
          <p:spPr>
            <a:xfrm>
              <a:off x="1216271" y="2037682"/>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21"/>
            <p:cNvSpPr/>
            <p:nvPr/>
          </p:nvSpPr>
          <p:spPr>
            <a:xfrm>
              <a:off x="1099508" y="156150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21"/>
            <p:cNvSpPr/>
            <p:nvPr/>
          </p:nvSpPr>
          <p:spPr>
            <a:xfrm>
              <a:off x="982908" y="110215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21"/>
            <p:cNvSpPr/>
            <p:nvPr/>
          </p:nvSpPr>
          <p:spPr>
            <a:xfrm>
              <a:off x="1449383" y="2973732"/>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21"/>
            <p:cNvSpPr/>
            <p:nvPr/>
          </p:nvSpPr>
          <p:spPr>
            <a:xfrm>
              <a:off x="1249249" y="738722"/>
              <a:ext cx="4057846" cy="3689340"/>
            </a:xfrm>
            <a:custGeom>
              <a:rect b="b" l="l" r="r" t="t"/>
              <a:pathLst>
                <a:path extrusionOk="0" h="23368" w="26327">
                  <a:moveTo>
                    <a:pt x="20344" y="1"/>
                  </a:moveTo>
                  <a:cubicBezTo>
                    <a:pt x="20281" y="1"/>
                    <a:pt x="20217" y="3"/>
                    <a:pt x="20153" y="8"/>
                  </a:cubicBezTo>
                  <a:cubicBezTo>
                    <a:pt x="20810" y="4619"/>
                    <a:pt x="21133" y="18976"/>
                    <a:pt x="0" y="20368"/>
                  </a:cubicBezTo>
                  <a:lnTo>
                    <a:pt x="315" y="21600"/>
                  </a:lnTo>
                  <a:cubicBezTo>
                    <a:pt x="586" y="22661"/>
                    <a:pt x="1541" y="23367"/>
                    <a:pt x="2588" y="23367"/>
                  </a:cubicBezTo>
                  <a:cubicBezTo>
                    <a:pt x="2780" y="23367"/>
                    <a:pt x="2975" y="23343"/>
                    <a:pt x="3169" y="23294"/>
                  </a:cubicBezTo>
                  <a:lnTo>
                    <a:pt x="24311" y="17897"/>
                  </a:lnTo>
                  <a:cubicBezTo>
                    <a:pt x="25569" y="17575"/>
                    <a:pt x="26327" y="16297"/>
                    <a:pt x="26006" y="15040"/>
                  </a:cubicBezTo>
                  <a:lnTo>
                    <a:pt x="22616" y="1766"/>
                  </a:lnTo>
                  <a:cubicBezTo>
                    <a:pt x="22345" y="705"/>
                    <a:pt x="21391" y="1"/>
                    <a:pt x="20344" y="1"/>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21"/>
            <p:cNvSpPr/>
            <p:nvPr/>
          </p:nvSpPr>
          <p:spPr>
            <a:xfrm>
              <a:off x="2004797" y="666256"/>
              <a:ext cx="1153528" cy="334548"/>
            </a:xfrm>
            <a:custGeom>
              <a:rect b="b" l="l" r="r" t="t"/>
              <a:pathLst>
                <a:path extrusionOk="0" h="2119" w="7484">
                  <a:moveTo>
                    <a:pt x="7427" y="0"/>
                  </a:moveTo>
                  <a:lnTo>
                    <a:pt x="1" y="1897"/>
                  </a:lnTo>
                  <a:lnTo>
                    <a:pt x="57" y="2119"/>
                  </a:lnTo>
                  <a:lnTo>
                    <a:pt x="7484" y="221"/>
                  </a:lnTo>
                  <a:lnTo>
                    <a:pt x="742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21"/>
            <p:cNvSpPr/>
            <p:nvPr/>
          </p:nvSpPr>
          <p:spPr>
            <a:xfrm>
              <a:off x="1850975" y="529375"/>
              <a:ext cx="1513581" cy="829817"/>
            </a:xfrm>
            <a:custGeom>
              <a:rect b="b" l="l" r="r" t="t"/>
              <a:pathLst>
                <a:path extrusionOk="0" h="5256" w="9820">
                  <a:moveTo>
                    <a:pt x="9069" y="0"/>
                  </a:moveTo>
                  <a:lnTo>
                    <a:pt x="8248" y="212"/>
                  </a:lnTo>
                  <a:lnTo>
                    <a:pt x="822" y="2106"/>
                  </a:lnTo>
                  <a:lnTo>
                    <a:pt x="1" y="2317"/>
                  </a:lnTo>
                  <a:lnTo>
                    <a:pt x="170" y="2981"/>
                  </a:lnTo>
                  <a:lnTo>
                    <a:pt x="226" y="3202"/>
                  </a:lnTo>
                  <a:lnTo>
                    <a:pt x="694" y="5034"/>
                  </a:lnTo>
                  <a:lnTo>
                    <a:pt x="751" y="5256"/>
                  </a:lnTo>
                  <a:lnTo>
                    <a:pt x="1572" y="5045"/>
                  </a:lnTo>
                  <a:lnTo>
                    <a:pt x="1516" y="4824"/>
                  </a:lnTo>
                  <a:lnTo>
                    <a:pt x="1049" y="2991"/>
                  </a:lnTo>
                  <a:lnTo>
                    <a:pt x="991" y="2771"/>
                  </a:lnTo>
                  <a:lnTo>
                    <a:pt x="8418" y="875"/>
                  </a:lnTo>
                  <a:lnTo>
                    <a:pt x="8473" y="1097"/>
                  </a:lnTo>
                  <a:lnTo>
                    <a:pt x="8942" y="2928"/>
                  </a:lnTo>
                  <a:lnTo>
                    <a:pt x="8999" y="3150"/>
                  </a:lnTo>
                  <a:lnTo>
                    <a:pt x="9820" y="2939"/>
                  </a:lnTo>
                  <a:lnTo>
                    <a:pt x="9763" y="2718"/>
                  </a:lnTo>
                  <a:lnTo>
                    <a:pt x="9296" y="885"/>
                  </a:lnTo>
                  <a:lnTo>
                    <a:pt x="9240" y="665"/>
                  </a:lnTo>
                  <a:lnTo>
                    <a:pt x="906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21"/>
            <p:cNvSpPr/>
            <p:nvPr/>
          </p:nvSpPr>
          <p:spPr>
            <a:xfrm>
              <a:off x="1947306" y="1248986"/>
              <a:ext cx="135482" cy="68204"/>
            </a:xfrm>
            <a:custGeom>
              <a:rect b="b" l="l" r="r" t="t"/>
              <a:pathLst>
                <a:path extrusionOk="0" h="432" w="879">
                  <a:moveTo>
                    <a:pt x="822" y="1"/>
                  </a:moveTo>
                  <a:lnTo>
                    <a:pt x="1" y="211"/>
                  </a:lnTo>
                  <a:lnTo>
                    <a:pt x="57" y="431"/>
                  </a:lnTo>
                  <a:lnTo>
                    <a:pt x="878" y="222"/>
                  </a:lnTo>
                  <a:lnTo>
                    <a:pt x="82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21"/>
            <p:cNvSpPr/>
            <p:nvPr/>
          </p:nvSpPr>
          <p:spPr>
            <a:xfrm>
              <a:off x="3218884" y="917914"/>
              <a:ext cx="135328" cy="68204"/>
            </a:xfrm>
            <a:custGeom>
              <a:rect b="b" l="l" r="r" t="t"/>
              <a:pathLst>
                <a:path extrusionOk="0" h="432" w="878">
                  <a:moveTo>
                    <a:pt x="821" y="0"/>
                  </a:moveTo>
                  <a:lnTo>
                    <a:pt x="0" y="210"/>
                  </a:lnTo>
                  <a:lnTo>
                    <a:pt x="57" y="431"/>
                  </a:lnTo>
                  <a:lnTo>
                    <a:pt x="878" y="221"/>
                  </a:lnTo>
                  <a:lnTo>
                    <a:pt x="8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21"/>
            <p:cNvSpPr/>
            <p:nvPr/>
          </p:nvSpPr>
          <p:spPr>
            <a:xfrm>
              <a:off x="3834328" y="798716"/>
              <a:ext cx="974117" cy="2885099"/>
            </a:xfrm>
            <a:custGeom>
              <a:rect b="b" l="l" r="r" t="t"/>
              <a:pathLst>
                <a:path extrusionOk="0" h="18274" w="6320">
                  <a:moveTo>
                    <a:pt x="1769" y="0"/>
                  </a:moveTo>
                  <a:lnTo>
                    <a:pt x="0" y="453"/>
                  </a:lnTo>
                  <a:lnTo>
                    <a:pt x="4551" y="18274"/>
                  </a:lnTo>
                  <a:lnTo>
                    <a:pt x="6320" y="17823"/>
                  </a:lnTo>
                  <a:lnTo>
                    <a:pt x="176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21"/>
            <p:cNvSpPr/>
            <p:nvPr/>
          </p:nvSpPr>
          <p:spPr>
            <a:xfrm>
              <a:off x="4280999" y="2213781"/>
              <a:ext cx="87547" cy="81150"/>
            </a:xfrm>
            <a:custGeom>
              <a:rect b="b" l="l" r="r" t="t"/>
              <a:pathLst>
                <a:path extrusionOk="0" h="514" w="568">
                  <a:moveTo>
                    <a:pt x="285" y="0"/>
                  </a:moveTo>
                  <a:cubicBezTo>
                    <a:pt x="264" y="0"/>
                    <a:pt x="242" y="3"/>
                    <a:pt x="221" y="9"/>
                  </a:cubicBezTo>
                  <a:cubicBezTo>
                    <a:pt x="83" y="43"/>
                    <a:pt x="0" y="184"/>
                    <a:pt x="35" y="320"/>
                  </a:cubicBezTo>
                  <a:cubicBezTo>
                    <a:pt x="64" y="436"/>
                    <a:pt x="169" y="514"/>
                    <a:pt x="283" y="514"/>
                  </a:cubicBezTo>
                  <a:cubicBezTo>
                    <a:pt x="304" y="514"/>
                    <a:pt x="325" y="511"/>
                    <a:pt x="347" y="506"/>
                  </a:cubicBezTo>
                  <a:cubicBezTo>
                    <a:pt x="484" y="471"/>
                    <a:pt x="567" y="331"/>
                    <a:pt x="532" y="194"/>
                  </a:cubicBezTo>
                  <a:cubicBezTo>
                    <a:pt x="502" y="78"/>
                    <a:pt x="398" y="0"/>
                    <a:pt x="2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21"/>
            <p:cNvSpPr/>
            <p:nvPr/>
          </p:nvSpPr>
          <p:spPr>
            <a:xfrm>
              <a:off x="4035931" y="1908286"/>
              <a:ext cx="571677" cy="667201"/>
            </a:xfrm>
            <a:custGeom>
              <a:rect b="b" l="l" r="r" t="t"/>
              <a:pathLst>
                <a:path extrusionOk="0" h="4226" w="3709">
                  <a:moveTo>
                    <a:pt x="2568" y="546"/>
                  </a:moveTo>
                  <a:lnTo>
                    <a:pt x="3232" y="3150"/>
                  </a:lnTo>
                  <a:lnTo>
                    <a:pt x="3166" y="3165"/>
                  </a:lnTo>
                  <a:lnTo>
                    <a:pt x="1142" y="3682"/>
                  </a:lnTo>
                  <a:lnTo>
                    <a:pt x="478" y="1077"/>
                  </a:lnTo>
                  <a:lnTo>
                    <a:pt x="1354" y="853"/>
                  </a:lnTo>
                  <a:lnTo>
                    <a:pt x="1420" y="837"/>
                  </a:lnTo>
                  <a:lnTo>
                    <a:pt x="1763" y="2179"/>
                  </a:lnTo>
                  <a:cubicBezTo>
                    <a:pt x="1774" y="2223"/>
                    <a:pt x="1813" y="2247"/>
                    <a:pt x="1856" y="2252"/>
                  </a:cubicBezTo>
                  <a:cubicBezTo>
                    <a:pt x="1866" y="2253"/>
                    <a:pt x="1875" y="2258"/>
                    <a:pt x="1886" y="2258"/>
                  </a:cubicBezTo>
                  <a:cubicBezTo>
                    <a:pt x="1888" y="2258"/>
                    <a:pt x="1890" y="2258"/>
                    <a:pt x="1892" y="2257"/>
                  </a:cubicBezTo>
                  <a:cubicBezTo>
                    <a:pt x="1949" y="2242"/>
                    <a:pt x="1982" y="2185"/>
                    <a:pt x="1968" y="2127"/>
                  </a:cubicBezTo>
                  <a:lnTo>
                    <a:pt x="1625" y="786"/>
                  </a:lnTo>
                  <a:lnTo>
                    <a:pt x="2502" y="562"/>
                  </a:lnTo>
                  <a:lnTo>
                    <a:pt x="2568" y="546"/>
                  </a:lnTo>
                  <a:close/>
                  <a:moveTo>
                    <a:pt x="2813" y="0"/>
                  </a:moveTo>
                  <a:lnTo>
                    <a:pt x="2747" y="17"/>
                  </a:lnTo>
                  <a:lnTo>
                    <a:pt x="0" y="719"/>
                  </a:lnTo>
                  <a:lnTo>
                    <a:pt x="896" y="4225"/>
                  </a:lnTo>
                  <a:lnTo>
                    <a:pt x="3643" y="3524"/>
                  </a:lnTo>
                  <a:lnTo>
                    <a:pt x="3709" y="3508"/>
                  </a:lnTo>
                  <a:lnTo>
                    <a:pt x="281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21"/>
            <p:cNvSpPr/>
            <p:nvPr/>
          </p:nvSpPr>
          <p:spPr>
            <a:xfrm>
              <a:off x="4253718" y="2482491"/>
              <a:ext cx="279750" cy="97728"/>
            </a:xfrm>
            <a:custGeom>
              <a:rect b="b" l="l" r="r" t="t"/>
              <a:pathLst>
                <a:path extrusionOk="0" h="619" w="1815">
                  <a:moveTo>
                    <a:pt x="1772" y="1"/>
                  </a:moveTo>
                  <a:lnTo>
                    <a:pt x="0" y="453"/>
                  </a:lnTo>
                  <a:lnTo>
                    <a:pt x="43" y="618"/>
                  </a:lnTo>
                  <a:lnTo>
                    <a:pt x="1815" y="166"/>
                  </a:lnTo>
                  <a:lnTo>
                    <a:pt x="17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21"/>
            <p:cNvSpPr/>
            <p:nvPr/>
          </p:nvSpPr>
          <p:spPr>
            <a:xfrm>
              <a:off x="1223509" y="1481699"/>
              <a:ext cx="974272" cy="2885257"/>
            </a:xfrm>
            <a:custGeom>
              <a:rect b="b" l="l" r="r" t="t"/>
              <a:pathLst>
                <a:path extrusionOk="0" h="18275" w="6321">
                  <a:moveTo>
                    <a:pt x="1770" y="0"/>
                  </a:moveTo>
                  <a:lnTo>
                    <a:pt x="1" y="452"/>
                  </a:lnTo>
                  <a:lnTo>
                    <a:pt x="4552" y="18274"/>
                  </a:lnTo>
                  <a:lnTo>
                    <a:pt x="6321" y="17822"/>
                  </a:lnTo>
                  <a:lnTo>
                    <a:pt x="177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21"/>
            <p:cNvSpPr/>
            <p:nvPr/>
          </p:nvSpPr>
          <p:spPr>
            <a:xfrm>
              <a:off x="1670179" y="2896448"/>
              <a:ext cx="87547" cy="81308"/>
            </a:xfrm>
            <a:custGeom>
              <a:rect b="b" l="l" r="r" t="t"/>
              <a:pathLst>
                <a:path extrusionOk="0" h="515" w="568">
                  <a:moveTo>
                    <a:pt x="286" y="1"/>
                  </a:moveTo>
                  <a:cubicBezTo>
                    <a:pt x="264" y="1"/>
                    <a:pt x="242" y="4"/>
                    <a:pt x="221" y="9"/>
                  </a:cubicBezTo>
                  <a:cubicBezTo>
                    <a:pt x="84" y="45"/>
                    <a:pt x="1" y="184"/>
                    <a:pt x="36" y="322"/>
                  </a:cubicBezTo>
                  <a:cubicBezTo>
                    <a:pt x="65" y="437"/>
                    <a:pt x="169" y="514"/>
                    <a:pt x="284" y="514"/>
                  </a:cubicBezTo>
                  <a:cubicBezTo>
                    <a:pt x="305" y="514"/>
                    <a:pt x="326" y="512"/>
                    <a:pt x="348" y="506"/>
                  </a:cubicBezTo>
                  <a:cubicBezTo>
                    <a:pt x="485" y="472"/>
                    <a:pt x="567" y="332"/>
                    <a:pt x="533" y="195"/>
                  </a:cubicBezTo>
                  <a:cubicBezTo>
                    <a:pt x="503" y="78"/>
                    <a:pt x="400" y="1"/>
                    <a:pt x="2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21"/>
            <p:cNvSpPr/>
            <p:nvPr/>
          </p:nvSpPr>
          <p:spPr>
            <a:xfrm>
              <a:off x="1425266" y="2591111"/>
              <a:ext cx="571523" cy="667043"/>
            </a:xfrm>
            <a:custGeom>
              <a:rect b="b" l="l" r="r" t="t"/>
              <a:pathLst>
                <a:path extrusionOk="0" h="4225" w="3708">
                  <a:moveTo>
                    <a:pt x="2566" y="546"/>
                  </a:moveTo>
                  <a:lnTo>
                    <a:pt x="3231" y="3149"/>
                  </a:lnTo>
                  <a:lnTo>
                    <a:pt x="3166" y="3164"/>
                  </a:lnTo>
                  <a:lnTo>
                    <a:pt x="1142" y="3681"/>
                  </a:lnTo>
                  <a:lnTo>
                    <a:pt x="477" y="1078"/>
                  </a:lnTo>
                  <a:lnTo>
                    <a:pt x="1354" y="854"/>
                  </a:lnTo>
                  <a:lnTo>
                    <a:pt x="1419" y="838"/>
                  </a:lnTo>
                  <a:lnTo>
                    <a:pt x="1762" y="2179"/>
                  </a:lnTo>
                  <a:cubicBezTo>
                    <a:pt x="1772" y="2224"/>
                    <a:pt x="1813" y="2246"/>
                    <a:pt x="1855" y="2252"/>
                  </a:cubicBezTo>
                  <a:cubicBezTo>
                    <a:pt x="1866" y="2252"/>
                    <a:pt x="1875" y="2257"/>
                    <a:pt x="1886" y="2257"/>
                  </a:cubicBezTo>
                  <a:cubicBezTo>
                    <a:pt x="1888" y="2257"/>
                    <a:pt x="1890" y="2257"/>
                    <a:pt x="1892" y="2257"/>
                  </a:cubicBezTo>
                  <a:cubicBezTo>
                    <a:pt x="1948" y="2242"/>
                    <a:pt x="1982" y="2184"/>
                    <a:pt x="1967" y="2128"/>
                  </a:cubicBezTo>
                  <a:lnTo>
                    <a:pt x="1625" y="785"/>
                  </a:lnTo>
                  <a:lnTo>
                    <a:pt x="2501" y="562"/>
                  </a:lnTo>
                  <a:lnTo>
                    <a:pt x="2566" y="546"/>
                  </a:lnTo>
                  <a:close/>
                  <a:moveTo>
                    <a:pt x="2812" y="1"/>
                  </a:moveTo>
                  <a:lnTo>
                    <a:pt x="2747" y="17"/>
                  </a:lnTo>
                  <a:lnTo>
                    <a:pt x="0" y="717"/>
                  </a:lnTo>
                  <a:lnTo>
                    <a:pt x="896" y="4224"/>
                  </a:lnTo>
                  <a:lnTo>
                    <a:pt x="3642" y="3522"/>
                  </a:lnTo>
                  <a:lnTo>
                    <a:pt x="3708" y="3506"/>
                  </a:lnTo>
                  <a:lnTo>
                    <a:pt x="281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21"/>
            <p:cNvSpPr/>
            <p:nvPr/>
          </p:nvSpPr>
          <p:spPr>
            <a:xfrm>
              <a:off x="1643207" y="3165315"/>
              <a:ext cx="279596" cy="97570"/>
            </a:xfrm>
            <a:custGeom>
              <a:rect b="b" l="l" r="r" t="t"/>
              <a:pathLst>
                <a:path extrusionOk="0" h="618" w="1814">
                  <a:moveTo>
                    <a:pt x="1771" y="1"/>
                  </a:moveTo>
                  <a:lnTo>
                    <a:pt x="0" y="453"/>
                  </a:lnTo>
                  <a:lnTo>
                    <a:pt x="42" y="618"/>
                  </a:lnTo>
                  <a:lnTo>
                    <a:pt x="1814" y="166"/>
                  </a:lnTo>
                  <a:lnTo>
                    <a:pt x="177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21"/>
            <p:cNvSpPr/>
            <p:nvPr/>
          </p:nvSpPr>
          <p:spPr>
            <a:xfrm>
              <a:off x="1908311" y="1270615"/>
              <a:ext cx="241680" cy="102780"/>
            </a:xfrm>
            <a:custGeom>
              <a:rect b="b" l="l" r="r" t="t"/>
              <a:pathLst>
                <a:path extrusionOk="0" h="651" w="1568">
                  <a:moveTo>
                    <a:pt x="1500" y="0"/>
                  </a:moveTo>
                  <a:lnTo>
                    <a:pt x="1537" y="146"/>
                  </a:lnTo>
                  <a:lnTo>
                    <a:pt x="1" y="540"/>
                  </a:lnTo>
                  <a:lnTo>
                    <a:pt x="29" y="651"/>
                  </a:lnTo>
                  <a:lnTo>
                    <a:pt x="1567" y="258"/>
                  </a:lnTo>
                  <a:lnTo>
                    <a:pt x="15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21"/>
            <p:cNvSpPr/>
            <p:nvPr/>
          </p:nvSpPr>
          <p:spPr>
            <a:xfrm>
              <a:off x="1902146" y="1270141"/>
              <a:ext cx="242913" cy="85413"/>
            </a:xfrm>
            <a:custGeom>
              <a:rect b="b" l="l" r="r" t="t"/>
              <a:pathLst>
                <a:path extrusionOk="0" h="541" w="1576">
                  <a:moveTo>
                    <a:pt x="1538" y="1"/>
                  </a:moveTo>
                  <a:lnTo>
                    <a:pt x="0" y="393"/>
                  </a:lnTo>
                  <a:lnTo>
                    <a:pt x="38" y="541"/>
                  </a:lnTo>
                  <a:lnTo>
                    <a:pt x="1575" y="148"/>
                  </a:lnTo>
                  <a:lnTo>
                    <a:pt x="153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21"/>
            <p:cNvSpPr/>
            <p:nvPr/>
          </p:nvSpPr>
          <p:spPr>
            <a:xfrm>
              <a:off x="3178502" y="938281"/>
              <a:ext cx="241526" cy="102938"/>
            </a:xfrm>
            <a:custGeom>
              <a:rect b="b" l="l" r="r" t="t"/>
              <a:pathLst>
                <a:path extrusionOk="0" h="652" w="1567">
                  <a:moveTo>
                    <a:pt x="1501" y="0"/>
                  </a:moveTo>
                  <a:lnTo>
                    <a:pt x="1538" y="149"/>
                  </a:lnTo>
                  <a:lnTo>
                    <a:pt x="1538" y="149"/>
                  </a:lnTo>
                  <a:lnTo>
                    <a:pt x="1538" y="149"/>
                  </a:lnTo>
                  <a:lnTo>
                    <a:pt x="1501" y="0"/>
                  </a:lnTo>
                  <a:close/>
                  <a:moveTo>
                    <a:pt x="1538" y="149"/>
                  </a:moveTo>
                  <a:lnTo>
                    <a:pt x="1" y="540"/>
                  </a:lnTo>
                  <a:lnTo>
                    <a:pt x="30" y="652"/>
                  </a:lnTo>
                  <a:lnTo>
                    <a:pt x="1566" y="261"/>
                  </a:lnTo>
                  <a:lnTo>
                    <a:pt x="1538" y="149"/>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21"/>
            <p:cNvSpPr/>
            <p:nvPr/>
          </p:nvSpPr>
          <p:spPr>
            <a:xfrm>
              <a:off x="3172645" y="937807"/>
              <a:ext cx="243067" cy="85413"/>
            </a:xfrm>
            <a:custGeom>
              <a:rect b="b" l="l" r="r" t="t"/>
              <a:pathLst>
                <a:path extrusionOk="0" h="541" w="1577">
                  <a:moveTo>
                    <a:pt x="1538" y="0"/>
                  </a:moveTo>
                  <a:lnTo>
                    <a:pt x="0" y="394"/>
                  </a:lnTo>
                  <a:lnTo>
                    <a:pt x="38" y="541"/>
                  </a:lnTo>
                  <a:lnTo>
                    <a:pt x="1576" y="147"/>
                  </a:lnTo>
                  <a:lnTo>
                    <a:pt x="15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7" name="Google Shape;1377;p21"/>
          <p:cNvSpPr/>
          <p:nvPr/>
        </p:nvSpPr>
        <p:spPr>
          <a:xfrm flipH="1" rot="2454991">
            <a:off x="4405673" y="-1204072"/>
            <a:ext cx="2929667" cy="1759772"/>
          </a:xfrm>
          <a:custGeom>
            <a:rect b="b" l="l" r="r" t="t"/>
            <a:pathLst>
              <a:path extrusionOk="0" fill="none" h="25948" w="43197">
                <a:moveTo>
                  <a:pt x="2642" y="0"/>
                </a:moveTo>
                <a:cubicBezTo>
                  <a:pt x="2642" y="0"/>
                  <a:pt x="0" y="7192"/>
                  <a:pt x="5885" y="12347"/>
                </a:cubicBezTo>
                <a:cubicBezTo>
                  <a:pt x="10249" y="16168"/>
                  <a:pt x="20454" y="13429"/>
                  <a:pt x="18652" y="10311"/>
                </a:cubicBezTo>
                <a:cubicBezTo>
                  <a:pt x="16851" y="7190"/>
                  <a:pt x="14020" y="15272"/>
                  <a:pt x="17099" y="19675"/>
                </a:cubicBezTo>
                <a:cubicBezTo>
                  <a:pt x="21244" y="25602"/>
                  <a:pt x="37533" y="25947"/>
                  <a:pt x="43196" y="4539"/>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21"/>
          <p:cNvSpPr/>
          <p:nvPr/>
        </p:nvSpPr>
        <p:spPr>
          <a:xfrm rot="8549485">
            <a:off x="1154198" y="4503359"/>
            <a:ext cx="2929673" cy="1759773"/>
          </a:xfrm>
          <a:custGeom>
            <a:rect b="b" l="l" r="r" t="t"/>
            <a:pathLst>
              <a:path extrusionOk="0" fill="none" h="25948" w="43197">
                <a:moveTo>
                  <a:pt x="2642" y="0"/>
                </a:moveTo>
                <a:cubicBezTo>
                  <a:pt x="2642" y="0"/>
                  <a:pt x="0" y="7192"/>
                  <a:pt x="5885" y="12347"/>
                </a:cubicBezTo>
                <a:cubicBezTo>
                  <a:pt x="10249" y="16168"/>
                  <a:pt x="20454" y="13429"/>
                  <a:pt x="18652" y="10311"/>
                </a:cubicBezTo>
                <a:cubicBezTo>
                  <a:pt x="16851" y="7190"/>
                  <a:pt x="14020" y="15272"/>
                  <a:pt x="17099" y="19675"/>
                </a:cubicBezTo>
                <a:cubicBezTo>
                  <a:pt x="21244" y="25602"/>
                  <a:pt x="37533" y="25947"/>
                  <a:pt x="43196" y="4539"/>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21"/>
          <p:cNvSpPr/>
          <p:nvPr/>
        </p:nvSpPr>
        <p:spPr>
          <a:xfrm>
            <a:off x="7652463" y="4765725"/>
            <a:ext cx="186813" cy="186676"/>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21"/>
          <p:cNvSpPr/>
          <p:nvPr/>
        </p:nvSpPr>
        <p:spPr>
          <a:xfrm>
            <a:off x="285424" y="1316201"/>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1" name="Google Shape;1381;p21"/>
          <p:cNvGrpSpPr/>
          <p:nvPr/>
        </p:nvGrpSpPr>
        <p:grpSpPr>
          <a:xfrm>
            <a:off x="8723983" y="1222837"/>
            <a:ext cx="262163" cy="531538"/>
            <a:chOff x="2322875" y="1049950"/>
            <a:chExt cx="1301705" cy="2640525"/>
          </a:xfrm>
        </p:grpSpPr>
        <p:sp>
          <p:nvSpPr>
            <p:cNvPr id="1382" name="Google Shape;1382;p21"/>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21"/>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21"/>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5" name="Google Shape;1385;p21"/>
          <p:cNvGrpSpPr/>
          <p:nvPr/>
        </p:nvGrpSpPr>
        <p:grpSpPr>
          <a:xfrm>
            <a:off x="181571" y="3444174"/>
            <a:ext cx="262163" cy="531538"/>
            <a:chOff x="2322875" y="1049950"/>
            <a:chExt cx="1301705" cy="2640525"/>
          </a:xfrm>
        </p:grpSpPr>
        <p:sp>
          <p:nvSpPr>
            <p:cNvPr id="1386" name="Google Shape;1386;p21"/>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21"/>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21"/>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1389" name="Shape 1389"/>
        <p:cNvGrpSpPr/>
        <p:nvPr/>
      </p:nvGrpSpPr>
      <p:grpSpPr>
        <a:xfrm>
          <a:off x="0" y="0"/>
          <a:ext cx="0" cy="0"/>
          <a:chOff x="0" y="0"/>
          <a:chExt cx="0" cy="0"/>
        </a:xfrm>
      </p:grpSpPr>
      <p:sp>
        <p:nvSpPr>
          <p:cNvPr id="1390" name="Google Shape;1390;p22"/>
          <p:cNvSpPr/>
          <p:nvPr/>
        </p:nvSpPr>
        <p:spPr>
          <a:xfrm flipH="1" rot="10800000">
            <a:off x="1624270" y="4015122"/>
            <a:ext cx="3579132" cy="1128476"/>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22"/>
          <p:cNvSpPr/>
          <p:nvPr/>
        </p:nvSpPr>
        <p:spPr>
          <a:xfrm flipH="1" rot="-5400000">
            <a:off x="6646936" y="-270135"/>
            <a:ext cx="2226875" cy="2767242"/>
          </a:xfrm>
          <a:custGeom>
            <a:rect b="b" l="l" r="r" t="t"/>
            <a:pathLst>
              <a:path extrusionOk="0" h="28685" w="23083">
                <a:moveTo>
                  <a:pt x="0" y="1"/>
                </a:moveTo>
                <a:lnTo>
                  <a:pt x="0" y="28685"/>
                </a:lnTo>
                <a:lnTo>
                  <a:pt x="21459" y="28685"/>
                </a:lnTo>
                <a:cubicBezTo>
                  <a:pt x="21459" y="28685"/>
                  <a:pt x="23082" y="26140"/>
                  <a:pt x="18030" y="21621"/>
                </a:cubicBezTo>
                <a:cubicBezTo>
                  <a:pt x="12978" y="17100"/>
                  <a:pt x="5798" y="19892"/>
                  <a:pt x="5866" y="10775"/>
                </a:cubicBezTo>
                <a:cubicBezTo>
                  <a:pt x="5932" y="1659"/>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22"/>
          <p:cNvSpPr/>
          <p:nvPr/>
        </p:nvSpPr>
        <p:spPr>
          <a:xfrm rot="10800000">
            <a:off x="32" y="-50"/>
            <a:ext cx="2616871" cy="2890847"/>
          </a:xfrm>
          <a:custGeom>
            <a:rect b="b" l="l" r="r" t="t"/>
            <a:pathLst>
              <a:path extrusionOk="0" h="39602" w="35850">
                <a:moveTo>
                  <a:pt x="35849" y="0"/>
                </a:moveTo>
                <a:cubicBezTo>
                  <a:pt x="31348" y="819"/>
                  <a:pt x="27986" y="1572"/>
                  <a:pt x="29982" y="14272"/>
                </a:cubicBezTo>
                <a:cubicBezTo>
                  <a:pt x="31965" y="26890"/>
                  <a:pt x="26923" y="30426"/>
                  <a:pt x="13686" y="30426"/>
                </a:cubicBezTo>
                <a:cubicBezTo>
                  <a:pt x="13600" y="30426"/>
                  <a:pt x="13514" y="30425"/>
                  <a:pt x="13427" y="30425"/>
                </a:cubicBezTo>
                <a:cubicBezTo>
                  <a:pt x="13395" y="30425"/>
                  <a:pt x="13362" y="30425"/>
                  <a:pt x="13330" y="30425"/>
                </a:cubicBezTo>
                <a:cubicBezTo>
                  <a:pt x="0" y="30425"/>
                  <a:pt x="1035" y="39600"/>
                  <a:pt x="1035" y="39600"/>
                </a:cubicBezTo>
                <a:lnTo>
                  <a:pt x="1035" y="39601"/>
                </a:lnTo>
                <a:lnTo>
                  <a:pt x="35849" y="39601"/>
                </a:lnTo>
                <a:lnTo>
                  <a:pt x="3584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93" name="Google Shape;1393;p22"/>
          <p:cNvGrpSpPr/>
          <p:nvPr/>
        </p:nvGrpSpPr>
        <p:grpSpPr>
          <a:xfrm flipH="1" rot="-6423465">
            <a:off x="-73991" y="-507194"/>
            <a:ext cx="1059855" cy="1224620"/>
            <a:chOff x="725975" y="580175"/>
            <a:chExt cx="3328618" cy="3846085"/>
          </a:xfrm>
        </p:grpSpPr>
        <p:sp>
          <p:nvSpPr>
            <p:cNvPr id="1394" name="Google Shape;1394;p22"/>
            <p:cNvSpPr/>
            <p:nvPr/>
          </p:nvSpPr>
          <p:spPr>
            <a:xfrm>
              <a:off x="726139" y="580832"/>
              <a:ext cx="3328454" cy="3845428"/>
            </a:xfrm>
            <a:custGeom>
              <a:rect b="b" l="l" r="r" t="t"/>
              <a:pathLst>
                <a:path extrusionOk="0" h="23401" w="20255">
                  <a:moveTo>
                    <a:pt x="8446" y="1"/>
                  </a:moveTo>
                  <a:lnTo>
                    <a:pt x="1" y="18241"/>
                  </a:lnTo>
                  <a:lnTo>
                    <a:pt x="10888" y="23282"/>
                  </a:lnTo>
                  <a:cubicBezTo>
                    <a:pt x="11062" y="23363"/>
                    <a:pt x="11244" y="23401"/>
                    <a:pt x="11424" y="23401"/>
                  </a:cubicBezTo>
                  <a:cubicBezTo>
                    <a:pt x="11908" y="23401"/>
                    <a:pt x="12371" y="23125"/>
                    <a:pt x="12588" y="22658"/>
                  </a:cubicBezTo>
                  <a:lnTo>
                    <a:pt x="19957" y="6742"/>
                  </a:lnTo>
                  <a:cubicBezTo>
                    <a:pt x="20255" y="6102"/>
                    <a:pt x="19975" y="5340"/>
                    <a:pt x="19334" y="5043"/>
                  </a:cubicBezTo>
                  <a:lnTo>
                    <a:pt x="84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22"/>
            <p:cNvSpPr/>
            <p:nvPr/>
          </p:nvSpPr>
          <p:spPr>
            <a:xfrm>
              <a:off x="726304" y="580175"/>
              <a:ext cx="2377983" cy="3455479"/>
            </a:xfrm>
            <a:custGeom>
              <a:rect b="b" l="l" r="r" t="t"/>
              <a:pathLst>
                <a:path extrusionOk="0" h="21028" w="14471">
                  <a:moveTo>
                    <a:pt x="8446" y="0"/>
                  </a:moveTo>
                  <a:lnTo>
                    <a:pt x="1" y="18237"/>
                  </a:lnTo>
                  <a:lnTo>
                    <a:pt x="6025" y="21028"/>
                  </a:lnTo>
                  <a:lnTo>
                    <a:pt x="14471" y="2790"/>
                  </a:lnTo>
                  <a:lnTo>
                    <a:pt x="8446" y="0"/>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22"/>
            <p:cNvSpPr/>
            <p:nvPr/>
          </p:nvSpPr>
          <p:spPr>
            <a:xfrm>
              <a:off x="725975" y="580175"/>
              <a:ext cx="1562590" cy="3077854"/>
            </a:xfrm>
            <a:custGeom>
              <a:rect b="b" l="l" r="r" t="t"/>
              <a:pathLst>
                <a:path extrusionOk="0" h="18730" w="9509">
                  <a:moveTo>
                    <a:pt x="8446" y="0"/>
                  </a:moveTo>
                  <a:lnTo>
                    <a:pt x="1" y="18238"/>
                  </a:lnTo>
                  <a:lnTo>
                    <a:pt x="1063" y="18730"/>
                  </a:lnTo>
                  <a:lnTo>
                    <a:pt x="9508" y="492"/>
                  </a:lnTo>
                  <a:lnTo>
                    <a:pt x="84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22"/>
            <p:cNvSpPr/>
            <p:nvPr/>
          </p:nvSpPr>
          <p:spPr>
            <a:xfrm>
              <a:off x="1577516" y="2620953"/>
              <a:ext cx="1396291" cy="712031"/>
            </a:xfrm>
            <a:custGeom>
              <a:rect b="b" l="l" r="r" t="t"/>
              <a:pathLst>
                <a:path extrusionOk="0" h="4333" w="8497">
                  <a:moveTo>
                    <a:pt x="235" y="1"/>
                  </a:moveTo>
                  <a:lnTo>
                    <a:pt x="0" y="507"/>
                  </a:lnTo>
                  <a:lnTo>
                    <a:pt x="8262" y="4333"/>
                  </a:lnTo>
                  <a:lnTo>
                    <a:pt x="8496" y="3826"/>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22"/>
            <p:cNvSpPr/>
            <p:nvPr/>
          </p:nvSpPr>
          <p:spPr>
            <a:xfrm>
              <a:off x="1485493" y="2819296"/>
              <a:ext cx="1396291" cy="712031"/>
            </a:xfrm>
            <a:custGeom>
              <a:rect b="b" l="l" r="r" t="t"/>
              <a:pathLst>
                <a:path extrusionOk="0" h="4333" w="8497">
                  <a:moveTo>
                    <a:pt x="235" y="1"/>
                  </a:moveTo>
                  <a:lnTo>
                    <a:pt x="1" y="507"/>
                  </a:lnTo>
                  <a:lnTo>
                    <a:pt x="8262" y="4333"/>
                  </a:lnTo>
                  <a:lnTo>
                    <a:pt x="8496" y="3826"/>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22"/>
            <p:cNvSpPr/>
            <p:nvPr/>
          </p:nvSpPr>
          <p:spPr>
            <a:xfrm>
              <a:off x="1393798" y="3017967"/>
              <a:ext cx="1396126" cy="712195"/>
            </a:xfrm>
            <a:custGeom>
              <a:rect b="b" l="l" r="r" t="t"/>
              <a:pathLst>
                <a:path extrusionOk="0" h="4334" w="8496">
                  <a:moveTo>
                    <a:pt x="235" y="1"/>
                  </a:moveTo>
                  <a:lnTo>
                    <a:pt x="0" y="507"/>
                  </a:lnTo>
                  <a:lnTo>
                    <a:pt x="8261" y="4333"/>
                  </a:lnTo>
                  <a:lnTo>
                    <a:pt x="8496" y="3827"/>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22"/>
            <p:cNvSpPr/>
            <p:nvPr/>
          </p:nvSpPr>
          <p:spPr>
            <a:xfrm>
              <a:off x="2072632" y="1651423"/>
              <a:ext cx="1161960" cy="1019816"/>
            </a:xfrm>
            <a:custGeom>
              <a:rect b="b" l="l" r="r" t="t"/>
              <a:pathLst>
                <a:path extrusionOk="0" h="6206" w="7071">
                  <a:moveTo>
                    <a:pt x="3537" y="280"/>
                  </a:moveTo>
                  <a:cubicBezTo>
                    <a:pt x="3941" y="280"/>
                    <a:pt x="4344" y="367"/>
                    <a:pt x="4724" y="543"/>
                  </a:cubicBezTo>
                  <a:cubicBezTo>
                    <a:pt x="6137" y="1198"/>
                    <a:pt x="6753" y="2879"/>
                    <a:pt x="6100" y="4292"/>
                  </a:cubicBezTo>
                  <a:cubicBezTo>
                    <a:pt x="5622" y="5322"/>
                    <a:pt x="4599" y="5929"/>
                    <a:pt x="3532" y="5929"/>
                  </a:cubicBezTo>
                  <a:cubicBezTo>
                    <a:pt x="3135" y="5929"/>
                    <a:pt x="2733" y="5845"/>
                    <a:pt x="2350" y="5667"/>
                  </a:cubicBezTo>
                  <a:cubicBezTo>
                    <a:pt x="1665" y="5351"/>
                    <a:pt x="1145" y="4786"/>
                    <a:pt x="886" y="4078"/>
                  </a:cubicBezTo>
                  <a:cubicBezTo>
                    <a:pt x="625" y="3370"/>
                    <a:pt x="656" y="2604"/>
                    <a:pt x="973" y="1918"/>
                  </a:cubicBezTo>
                  <a:cubicBezTo>
                    <a:pt x="1291" y="1234"/>
                    <a:pt x="1856" y="714"/>
                    <a:pt x="2564" y="453"/>
                  </a:cubicBezTo>
                  <a:cubicBezTo>
                    <a:pt x="2881" y="336"/>
                    <a:pt x="3210" y="280"/>
                    <a:pt x="3537" y="280"/>
                  </a:cubicBezTo>
                  <a:close/>
                  <a:moveTo>
                    <a:pt x="3539" y="0"/>
                  </a:moveTo>
                  <a:cubicBezTo>
                    <a:pt x="3178" y="0"/>
                    <a:pt x="2817" y="64"/>
                    <a:pt x="2468" y="191"/>
                  </a:cubicBezTo>
                  <a:cubicBezTo>
                    <a:pt x="1690" y="477"/>
                    <a:pt x="1068" y="1048"/>
                    <a:pt x="720" y="1800"/>
                  </a:cubicBezTo>
                  <a:cubicBezTo>
                    <a:pt x="1" y="3353"/>
                    <a:pt x="679" y="5201"/>
                    <a:pt x="2231" y="5920"/>
                  </a:cubicBezTo>
                  <a:cubicBezTo>
                    <a:pt x="2652" y="6114"/>
                    <a:pt x="3095" y="6206"/>
                    <a:pt x="3531" y="6206"/>
                  </a:cubicBezTo>
                  <a:cubicBezTo>
                    <a:pt x="4703" y="6206"/>
                    <a:pt x="5828" y="5539"/>
                    <a:pt x="6351" y="4408"/>
                  </a:cubicBezTo>
                  <a:cubicBezTo>
                    <a:pt x="7071" y="2856"/>
                    <a:pt x="6393" y="1007"/>
                    <a:pt x="4840" y="288"/>
                  </a:cubicBezTo>
                  <a:cubicBezTo>
                    <a:pt x="4425" y="96"/>
                    <a:pt x="3983" y="0"/>
                    <a:pt x="353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22"/>
            <p:cNvSpPr/>
            <p:nvPr/>
          </p:nvSpPr>
          <p:spPr>
            <a:xfrm>
              <a:off x="2156603" y="2048766"/>
              <a:ext cx="886054" cy="439412"/>
            </a:xfrm>
            <a:custGeom>
              <a:rect b="b" l="l" r="r" t="t"/>
              <a:pathLst>
                <a:path extrusionOk="0" h="2674" w="5392">
                  <a:moveTo>
                    <a:pt x="238" y="1"/>
                  </a:moveTo>
                  <a:lnTo>
                    <a:pt x="0" y="147"/>
                  </a:lnTo>
                  <a:cubicBezTo>
                    <a:pt x="1383" y="2397"/>
                    <a:pt x="3751" y="2674"/>
                    <a:pt x="4828" y="2674"/>
                  </a:cubicBezTo>
                  <a:cubicBezTo>
                    <a:pt x="5169" y="2674"/>
                    <a:pt x="5382" y="2646"/>
                    <a:pt x="5391" y="2645"/>
                  </a:cubicBezTo>
                  <a:lnTo>
                    <a:pt x="5352" y="2368"/>
                  </a:lnTo>
                  <a:cubicBezTo>
                    <a:pt x="5344" y="2369"/>
                    <a:pt x="5145" y="2395"/>
                    <a:pt x="4823" y="2395"/>
                  </a:cubicBezTo>
                  <a:cubicBezTo>
                    <a:pt x="3803" y="2395"/>
                    <a:pt x="1550" y="2134"/>
                    <a:pt x="2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22"/>
            <p:cNvSpPr/>
            <p:nvPr/>
          </p:nvSpPr>
          <p:spPr>
            <a:xfrm>
              <a:off x="2279190" y="1661940"/>
              <a:ext cx="462746" cy="873401"/>
            </a:xfrm>
            <a:custGeom>
              <a:rect b="b" l="l" r="r" t="t"/>
              <a:pathLst>
                <a:path extrusionOk="0" h="5315" w="2816">
                  <a:moveTo>
                    <a:pt x="2647" y="0"/>
                  </a:moveTo>
                  <a:cubicBezTo>
                    <a:pt x="2620" y="19"/>
                    <a:pt x="1" y="2024"/>
                    <a:pt x="185" y="5314"/>
                  </a:cubicBezTo>
                  <a:lnTo>
                    <a:pt x="466" y="5299"/>
                  </a:lnTo>
                  <a:cubicBezTo>
                    <a:pt x="290" y="2160"/>
                    <a:pt x="2790" y="243"/>
                    <a:pt x="2816" y="224"/>
                  </a:cubicBezTo>
                  <a:lnTo>
                    <a:pt x="264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22"/>
            <p:cNvSpPr/>
            <p:nvPr/>
          </p:nvSpPr>
          <p:spPr>
            <a:xfrm>
              <a:off x="2262758" y="1838920"/>
              <a:ext cx="886054" cy="439576"/>
            </a:xfrm>
            <a:custGeom>
              <a:rect b="b" l="l" r="r" t="t"/>
              <a:pathLst>
                <a:path extrusionOk="0" h="2675" w="5392">
                  <a:moveTo>
                    <a:pt x="564" y="1"/>
                  </a:moveTo>
                  <a:cubicBezTo>
                    <a:pt x="221" y="1"/>
                    <a:pt x="9" y="29"/>
                    <a:pt x="1" y="30"/>
                  </a:cubicBezTo>
                  <a:lnTo>
                    <a:pt x="39" y="307"/>
                  </a:lnTo>
                  <a:cubicBezTo>
                    <a:pt x="47" y="306"/>
                    <a:pt x="247" y="280"/>
                    <a:pt x="570" y="280"/>
                  </a:cubicBezTo>
                  <a:cubicBezTo>
                    <a:pt x="1591" y="280"/>
                    <a:pt x="3842" y="541"/>
                    <a:pt x="5153" y="2674"/>
                  </a:cubicBezTo>
                  <a:lnTo>
                    <a:pt x="5391" y="2527"/>
                  </a:lnTo>
                  <a:cubicBezTo>
                    <a:pt x="4008" y="277"/>
                    <a:pt x="1641" y="1"/>
                    <a:pt x="56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22"/>
            <p:cNvSpPr/>
            <p:nvPr/>
          </p:nvSpPr>
          <p:spPr>
            <a:xfrm>
              <a:off x="2563311" y="1792087"/>
              <a:ext cx="462582" cy="873565"/>
            </a:xfrm>
            <a:custGeom>
              <a:rect b="b" l="l" r="r" t="t"/>
              <a:pathLst>
                <a:path extrusionOk="0" h="5316" w="2815">
                  <a:moveTo>
                    <a:pt x="2628" y="1"/>
                  </a:moveTo>
                  <a:lnTo>
                    <a:pt x="2350" y="16"/>
                  </a:lnTo>
                  <a:cubicBezTo>
                    <a:pt x="2525" y="3155"/>
                    <a:pt x="25" y="5073"/>
                    <a:pt x="0" y="5092"/>
                  </a:cubicBezTo>
                  <a:lnTo>
                    <a:pt x="168" y="5316"/>
                  </a:lnTo>
                  <a:cubicBezTo>
                    <a:pt x="194" y="5295"/>
                    <a:pt x="2815" y="3292"/>
                    <a:pt x="262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22"/>
            <p:cNvSpPr/>
            <p:nvPr/>
          </p:nvSpPr>
          <p:spPr>
            <a:xfrm>
              <a:off x="2428563" y="1711074"/>
              <a:ext cx="451079" cy="903308"/>
            </a:xfrm>
            <a:custGeom>
              <a:rect b="b" l="l" r="r" t="t"/>
              <a:pathLst>
                <a:path extrusionOk="0" h="5497" w="2745">
                  <a:moveTo>
                    <a:pt x="2491" y="1"/>
                  </a:moveTo>
                  <a:lnTo>
                    <a:pt x="0" y="5379"/>
                  </a:lnTo>
                  <a:lnTo>
                    <a:pt x="254" y="5496"/>
                  </a:lnTo>
                  <a:lnTo>
                    <a:pt x="2745" y="118"/>
                  </a:lnTo>
                  <a:lnTo>
                    <a:pt x="24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22"/>
            <p:cNvSpPr/>
            <p:nvPr/>
          </p:nvSpPr>
          <p:spPr>
            <a:xfrm>
              <a:off x="2201135" y="1935216"/>
              <a:ext cx="903144" cy="451243"/>
            </a:xfrm>
            <a:custGeom>
              <a:rect b="b" l="l" r="r" t="t"/>
              <a:pathLst>
                <a:path extrusionOk="0" h="2746" w="5496">
                  <a:moveTo>
                    <a:pt x="117" y="1"/>
                  </a:moveTo>
                  <a:lnTo>
                    <a:pt x="0" y="254"/>
                  </a:lnTo>
                  <a:lnTo>
                    <a:pt x="5378" y="2745"/>
                  </a:lnTo>
                  <a:lnTo>
                    <a:pt x="5496" y="2491"/>
                  </a:lnTo>
                  <a:lnTo>
                    <a:pt x="1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22"/>
            <p:cNvSpPr/>
            <p:nvPr/>
          </p:nvSpPr>
          <p:spPr>
            <a:xfrm>
              <a:off x="2114042" y="580832"/>
              <a:ext cx="1885987" cy="847108"/>
            </a:xfrm>
            <a:custGeom>
              <a:rect b="b" l="l" r="r" t="t"/>
              <a:pathLst>
                <a:path extrusionOk="0" h="5155" w="11477">
                  <a:moveTo>
                    <a:pt x="0" y="1"/>
                  </a:moveTo>
                  <a:lnTo>
                    <a:pt x="11130" y="5155"/>
                  </a:lnTo>
                  <a:lnTo>
                    <a:pt x="11221" y="4935"/>
                  </a:lnTo>
                  <a:cubicBezTo>
                    <a:pt x="11476" y="4322"/>
                    <a:pt x="11153" y="3620"/>
                    <a:pt x="10522" y="3416"/>
                  </a:cubicBez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8" name="Google Shape;1408;p22"/>
          <p:cNvGrpSpPr/>
          <p:nvPr/>
        </p:nvGrpSpPr>
        <p:grpSpPr>
          <a:xfrm rot="6685518">
            <a:off x="-109347" y="4445025"/>
            <a:ext cx="1139032" cy="1218819"/>
            <a:chOff x="1141181" y="262025"/>
            <a:chExt cx="4067198" cy="4352099"/>
          </a:xfrm>
        </p:grpSpPr>
        <p:sp>
          <p:nvSpPr>
            <p:cNvPr id="1409" name="Google Shape;1409;p22"/>
            <p:cNvSpPr/>
            <p:nvPr/>
          </p:nvSpPr>
          <p:spPr>
            <a:xfrm>
              <a:off x="1618170" y="262025"/>
              <a:ext cx="3590208" cy="3617788"/>
            </a:xfrm>
            <a:custGeom>
              <a:rect b="b" l="l" r="r" t="t"/>
              <a:pathLst>
                <a:path extrusionOk="0" h="20949" w="20789">
                  <a:moveTo>
                    <a:pt x="8227" y="1"/>
                  </a:moveTo>
                  <a:cubicBezTo>
                    <a:pt x="7922" y="1"/>
                    <a:pt x="7615" y="111"/>
                    <a:pt x="7373" y="333"/>
                  </a:cubicBezTo>
                  <a:lnTo>
                    <a:pt x="547" y="6599"/>
                  </a:lnTo>
                  <a:cubicBezTo>
                    <a:pt x="33" y="7071"/>
                    <a:pt x="0" y="7871"/>
                    <a:pt x="471" y="8383"/>
                  </a:cubicBezTo>
                  <a:lnTo>
                    <a:pt x="11630" y="20540"/>
                  </a:lnTo>
                  <a:cubicBezTo>
                    <a:pt x="11880" y="20811"/>
                    <a:pt x="12220" y="20949"/>
                    <a:pt x="12562" y="20949"/>
                  </a:cubicBezTo>
                  <a:cubicBezTo>
                    <a:pt x="12867" y="20949"/>
                    <a:pt x="13173" y="20839"/>
                    <a:pt x="13415" y="20616"/>
                  </a:cubicBezTo>
                  <a:lnTo>
                    <a:pt x="20240" y="14350"/>
                  </a:lnTo>
                  <a:cubicBezTo>
                    <a:pt x="20754" y="13879"/>
                    <a:pt x="20788" y="13079"/>
                    <a:pt x="20317" y="12564"/>
                  </a:cubicBezTo>
                  <a:lnTo>
                    <a:pt x="9157" y="409"/>
                  </a:lnTo>
                  <a:cubicBezTo>
                    <a:pt x="8908" y="138"/>
                    <a:pt x="8568" y="1"/>
                    <a:pt x="82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22"/>
            <p:cNvSpPr/>
            <p:nvPr/>
          </p:nvSpPr>
          <p:spPr>
            <a:xfrm>
              <a:off x="1618170" y="262025"/>
              <a:ext cx="3590208" cy="2527391"/>
            </a:xfrm>
            <a:custGeom>
              <a:rect b="b" l="l" r="r" t="t"/>
              <a:pathLst>
                <a:path extrusionOk="0" h="14635" w="20789">
                  <a:moveTo>
                    <a:pt x="8227" y="1"/>
                  </a:moveTo>
                  <a:cubicBezTo>
                    <a:pt x="7922" y="1"/>
                    <a:pt x="7615" y="111"/>
                    <a:pt x="7373" y="333"/>
                  </a:cubicBezTo>
                  <a:lnTo>
                    <a:pt x="547" y="6599"/>
                  </a:lnTo>
                  <a:cubicBezTo>
                    <a:pt x="33" y="7071"/>
                    <a:pt x="0" y="7871"/>
                    <a:pt x="471" y="8383"/>
                  </a:cubicBezTo>
                  <a:lnTo>
                    <a:pt x="576" y="8496"/>
                  </a:lnTo>
                  <a:cubicBezTo>
                    <a:pt x="2044" y="7553"/>
                    <a:pt x="3983" y="6756"/>
                    <a:pt x="6344" y="6756"/>
                  </a:cubicBezTo>
                  <a:cubicBezTo>
                    <a:pt x="9949" y="6756"/>
                    <a:pt x="14537" y="8613"/>
                    <a:pt x="19930" y="14635"/>
                  </a:cubicBezTo>
                  <a:lnTo>
                    <a:pt x="20239" y="14350"/>
                  </a:lnTo>
                  <a:cubicBezTo>
                    <a:pt x="20754" y="13879"/>
                    <a:pt x="20788" y="13079"/>
                    <a:pt x="20317" y="12566"/>
                  </a:cubicBezTo>
                  <a:lnTo>
                    <a:pt x="9157" y="409"/>
                  </a:lnTo>
                  <a:cubicBezTo>
                    <a:pt x="8908" y="138"/>
                    <a:pt x="8568" y="1"/>
                    <a:pt x="822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22"/>
            <p:cNvSpPr/>
            <p:nvPr/>
          </p:nvSpPr>
          <p:spPr>
            <a:xfrm>
              <a:off x="2902519" y="687548"/>
              <a:ext cx="385806" cy="347980"/>
            </a:xfrm>
            <a:custGeom>
              <a:rect b="b" l="l" r="r" t="t"/>
              <a:pathLst>
                <a:path extrusionOk="0" h="2015" w="2234">
                  <a:moveTo>
                    <a:pt x="1116" y="1"/>
                  </a:moveTo>
                  <a:cubicBezTo>
                    <a:pt x="873" y="1"/>
                    <a:pt x="628" y="89"/>
                    <a:pt x="435" y="266"/>
                  </a:cubicBezTo>
                  <a:cubicBezTo>
                    <a:pt x="27" y="642"/>
                    <a:pt x="0" y="1279"/>
                    <a:pt x="374" y="1688"/>
                  </a:cubicBezTo>
                  <a:cubicBezTo>
                    <a:pt x="572" y="1904"/>
                    <a:pt x="844" y="2014"/>
                    <a:pt x="1116" y="2014"/>
                  </a:cubicBezTo>
                  <a:cubicBezTo>
                    <a:pt x="1359" y="2014"/>
                    <a:pt x="1603" y="1926"/>
                    <a:pt x="1797" y="1749"/>
                  </a:cubicBezTo>
                  <a:cubicBezTo>
                    <a:pt x="2207" y="1373"/>
                    <a:pt x="2234" y="736"/>
                    <a:pt x="1857" y="327"/>
                  </a:cubicBezTo>
                  <a:cubicBezTo>
                    <a:pt x="1659" y="110"/>
                    <a:pt x="1388" y="1"/>
                    <a:pt x="11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22"/>
            <p:cNvSpPr/>
            <p:nvPr/>
          </p:nvSpPr>
          <p:spPr>
            <a:xfrm>
              <a:off x="2952255" y="1474007"/>
              <a:ext cx="1477945" cy="1592075"/>
            </a:xfrm>
            <a:custGeom>
              <a:rect b="b" l="l" r="r" t="t"/>
              <a:pathLst>
                <a:path extrusionOk="0" h="9219" w="8558">
                  <a:moveTo>
                    <a:pt x="608" y="1"/>
                  </a:moveTo>
                  <a:lnTo>
                    <a:pt x="1" y="558"/>
                  </a:lnTo>
                  <a:lnTo>
                    <a:pt x="7951" y="9218"/>
                  </a:lnTo>
                  <a:lnTo>
                    <a:pt x="8557" y="8661"/>
                  </a:lnTo>
                  <a:lnTo>
                    <a:pt x="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22"/>
            <p:cNvSpPr/>
            <p:nvPr/>
          </p:nvSpPr>
          <p:spPr>
            <a:xfrm>
              <a:off x="3451523" y="1609228"/>
              <a:ext cx="1182287" cy="1269826"/>
            </a:xfrm>
            <a:custGeom>
              <a:rect b="b" l="l" r="r" t="t"/>
              <a:pathLst>
                <a:path extrusionOk="0" h="7353" w="6846">
                  <a:moveTo>
                    <a:pt x="607" y="0"/>
                  </a:moveTo>
                  <a:lnTo>
                    <a:pt x="1" y="558"/>
                  </a:lnTo>
                  <a:lnTo>
                    <a:pt x="6239" y="7353"/>
                  </a:lnTo>
                  <a:lnTo>
                    <a:pt x="6846" y="6796"/>
                  </a:lnTo>
                  <a:lnTo>
                    <a:pt x="6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22"/>
            <p:cNvSpPr/>
            <p:nvPr/>
          </p:nvSpPr>
          <p:spPr>
            <a:xfrm>
              <a:off x="4442286" y="2283262"/>
              <a:ext cx="393405" cy="410669"/>
            </a:xfrm>
            <a:custGeom>
              <a:rect b="b" l="l" r="r" t="t"/>
              <a:pathLst>
                <a:path extrusionOk="0" h="2378" w="2278">
                  <a:moveTo>
                    <a:pt x="608" y="1"/>
                  </a:moveTo>
                  <a:lnTo>
                    <a:pt x="1" y="557"/>
                  </a:lnTo>
                  <a:lnTo>
                    <a:pt x="1671" y="2377"/>
                  </a:lnTo>
                  <a:lnTo>
                    <a:pt x="2277" y="1820"/>
                  </a:lnTo>
                  <a:lnTo>
                    <a:pt x="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22"/>
            <p:cNvSpPr/>
            <p:nvPr/>
          </p:nvSpPr>
          <p:spPr>
            <a:xfrm>
              <a:off x="4068051" y="1876044"/>
              <a:ext cx="393405" cy="410496"/>
            </a:xfrm>
            <a:custGeom>
              <a:rect b="b" l="l" r="r" t="t"/>
              <a:pathLst>
                <a:path extrusionOk="0" h="2377" w="2278">
                  <a:moveTo>
                    <a:pt x="607" y="0"/>
                  </a:moveTo>
                  <a:lnTo>
                    <a:pt x="0" y="557"/>
                  </a:lnTo>
                  <a:lnTo>
                    <a:pt x="1671" y="2377"/>
                  </a:lnTo>
                  <a:lnTo>
                    <a:pt x="2278" y="1819"/>
                  </a:lnTo>
                  <a:lnTo>
                    <a:pt x="6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22"/>
            <p:cNvSpPr/>
            <p:nvPr/>
          </p:nvSpPr>
          <p:spPr>
            <a:xfrm>
              <a:off x="1141181" y="1962219"/>
              <a:ext cx="3622675" cy="2651904"/>
            </a:xfrm>
            <a:custGeom>
              <a:rect b="b" l="l" r="r" t="t"/>
              <a:pathLst>
                <a:path extrusionOk="0" h="15356" w="20977">
                  <a:moveTo>
                    <a:pt x="3531" y="1"/>
                  </a:moveTo>
                  <a:cubicBezTo>
                    <a:pt x="2960" y="1"/>
                    <a:pt x="2441" y="392"/>
                    <a:pt x="2304" y="973"/>
                  </a:cubicBezTo>
                  <a:lnTo>
                    <a:pt x="162" y="9986"/>
                  </a:lnTo>
                  <a:cubicBezTo>
                    <a:pt x="1" y="10664"/>
                    <a:pt x="420" y="11345"/>
                    <a:pt x="1099" y="11507"/>
                  </a:cubicBezTo>
                  <a:lnTo>
                    <a:pt x="17153" y="15321"/>
                  </a:lnTo>
                  <a:cubicBezTo>
                    <a:pt x="17251" y="15344"/>
                    <a:pt x="17349" y="15355"/>
                    <a:pt x="17446" y="15355"/>
                  </a:cubicBezTo>
                  <a:cubicBezTo>
                    <a:pt x="18017" y="15355"/>
                    <a:pt x="18536" y="14965"/>
                    <a:pt x="18673" y="14384"/>
                  </a:cubicBezTo>
                  <a:lnTo>
                    <a:pt x="20815" y="5371"/>
                  </a:lnTo>
                  <a:cubicBezTo>
                    <a:pt x="20976" y="4692"/>
                    <a:pt x="20558" y="4011"/>
                    <a:pt x="19878" y="3849"/>
                  </a:cubicBezTo>
                  <a:lnTo>
                    <a:pt x="3824" y="35"/>
                  </a:lnTo>
                  <a:cubicBezTo>
                    <a:pt x="3726" y="12"/>
                    <a:pt x="3628" y="1"/>
                    <a:pt x="35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22"/>
            <p:cNvSpPr/>
            <p:nvPr/>
          </p:nvSpPr>
          <p:spPr>
            <a:xfrm>
              <a:off x="1141181" y="1962219"/>
              <a:ext cx="3622675" cy="1993418"/>
            </a:xfrm>
            <a:custGeom>
              <a:rect b="b" l="l" r="r" t="t"/>
              <a:pathLst>
                <a:path extrusionOk="0" h="11543" w="20977">
                  <a:moveTo>
                    <a:pt x="3531" y="1"/>
                  </a:moveTo>
                  <a:cubicBezTo>
                    <a:pt x="2960" y="1"/>
                    <a:pt x="2441" y="392"/>
                    <a:pt x="2304" y="973"/>
                  </a:cubicBezTo>
                  <a:lnTo>
                    <a:pt x="162" y="9986"/>
                  </a:lnTo>
                  <a:cubicBezTo>
                    <a:pt x="1" y="10664"/>
                    <a:pt x="420" y="11345"/>
                    <a:pt x="1099" y="11507"/>
                  </a:cubicBezTo>
                  <a:lnTo>
                    <a:pt x="1249" y="11542"/>
                  </a:lnTo>
                  <a:cubicBezTo>
                    <a:pt x="2593" y="8406"/>
                    <a:pt x="5742" y="4728"/>
                    <a:pt x="13107" y="4728"/>
                  </a:cubicBezTo>
                  <a:cubicBezTo>
                    <a:pt x="15263" y="4728"/>
                    <a:pt x="17780" y="5043"/>
                    <a:pt x="20718" y="5779"/>
                  </a:cubicBezTo>
                  <a:lnTo>
                    <a:pt x="20815" y="5371"/>
                  </a:lnTo>
                  <a:cubicBezTo>
                    <a:pt x="20976" y="4692"/>
                    <a:pt x="20558" y="4011"/>
                    <a:pt x="19878" y="3849"/>
                  </a:cubicBezTo>
                  <a:lnTo>
                    <a:pt x="3824" y="35"/>
                  </a:lnTo>
                  <a:cubicBezTo>
                    <a:pt x="3726" y="12"/>
                    <a:pt x="3628" y="1"/>
                    <a:pt x="3531" y="1"/>
                  </a:cubicBez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22"/>
            <p:cNvSpPr/>
            <p:nvPr/>
          </p:nvSpPr>
          <p:spPr>
            <a:xfrm>
              <a:off x="1249980" y="3025337"/>
              <a:ext cx="3273999" cy="1078308"/>
            </a:xfrm>
            <a:custGeom>
              <a:rect b="b" l="l" r="r" t="t"/>
              <a:pathLst>
                <a:path extrusionOk="0" h="6244" w="18958">
                  <a:moveTo>
                    <a:pt x="442" y="1"/>
                  </a:moveTo>
                  <a:lnTo>
                    <a:pt x="1" y="1856"/>
                  </a:lnTo>
                  <a:lnTo>
                    <a:pt x="18518" y="6243"/>
                  </a:lnTo>
                  <a:lnTo>
                    <a:pt x="18957" y="4388"/>
                  </a:lnTo>
                  <a:lnTo>
                    <a:pt x="44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22"/>
            <p:cNvSpPr/>
            <p:nvPr/>
          </p:nvSpPr>
          <p:spPr>
            <a:xfrm>
              <a:off x="2428120" y="2960922"/>
              <a:ext cx="2008299" cy="606678"/>
            </a:xfrm>
            <a:custGeom>
              <a:rect b="b" l="l" r="r" t="t"/>
              <a:pathLst>
                <a:path extrusionOk="0" h="3513" w="11629">
                  <a:moveTo>
                    <a:pt x="190" y="0"/>
                  </a:moveTo>
                  <a:lnTo>
                    <a:pt x="0" y="802"/>
                  </a:lnTo>
                  <a:lnTo>
                    <a:pt x="11439" y="3513"/>
                  </a:lnTo>
                  <a:lnTo>
                    <a:pt x="11629" y="2711"/>
                  </a:lnTo>
                  <a:lnTo>
                    <a:pt x="19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22"/>
            <p:cNvSpPr/>
            <p:nvPr/>
          </p:nvSpPr>
          <p:spPr>
            <a:xfrm>
              <a:off x="2917025" y="2792543"/>
              <a:ext cx="1583118" cy="505996"/>
            </a:xfrm>
            <a:custGeom>
              <a:rect b="b" l="l" r="r" t="t"/>
              <a:pathLst>
                <a:path extrusionOk="0" h="2930" w="9167">
                  <a:moveTo>
                    <a:pt x="190" y="1"/>
                  </a:moveTo>
                  <a:lnTo>
                    <a:pt x="0" y="803"/>
                  </a:lnTo>
                  <a:lnTo>
                    <a:pt x="8977" y="2930"/>
                  </a:lnTo>
                  <a:lnTo>
                    <a:pt x="9167" y="2128"/>
                  </a:lnTo>
                  <a:lnTo>
                    <a:pt x="19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22"/>
            <p:cNvSpPr/>
            <p:nvPr/>
          </p:nvSpPr>
          <p:spPr>
            <a:xfrm>
              <a:off x="1752874" y="2207621"/>
              <a:ext cx="383043" cy="348153"/>
            </a:xfrm>
            <a:custGeom>
              <a:rect b="b" l="l" r="r" t="t"/>
              <a:pathLst>
                <a:path extrusionOk="0" h="2016" w="2218">
                  <a:moveTo>
                    <a:pt x="1109" y="1"/>
                  </a:moveTo>
                  <a:cubicBezTo>
                    <a:pt x="652" y="1"/>
                    <a:pt x="239" y="313"/>
                    <a:pt x="130" y="776"/>
                  </a:cubicBezTo>
                  <a:cubicBezTo>
                    <a:pt x="1" y="1317"/>
                    <a:pt x="335" y="1860"/>
                    <a:pt x="878" y="1988"/>
                  </a:cubicBezTo>
                  <a:cubicBezTo>
                    <a:pt x="956" y="2006"/>
                    <a:pt x="1034" y="2015"/>
                    <a:pt x="1110" y="2015"/>
                  </a:cubicBezTo>
                  <a:cubicBezTo>
                    <a:pt x="1566" y="2015"/>
                    <a:pt x="1980" y="1703"/>
                    <a:pt x="2089" y="1239"/>
                  </a:cubicBezTo>
                  <a:cubicBezTo>
                    <a:pt x="2217" y="699"/>
                    <a:pt x="1882" y="156"/>
                    <a:pt x="1342" y="28"/>
                  </a:cubicBezTo>
                  <a:cubicBezTo>
                    <a:pt x="1264" y="10"/>
                    <a:pt x="1186" y="1"/>
                    <a:pt x="110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2" name="Google Shape;1422;p2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23" name="Google Shape;1423;p22"/>
          <p:cNvSpPr txBox="1"/>
          <p:nvPr>
            <p:ph idx="1" type="subTitle"/>
          </p:nvPr>
        </p:nvSpPr>
        <p:spPr>
          <a:xfrm>
            <a:off x="2249392" y="211307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424" name="Google Shape;1424;p22"/>
          <p:cNvSpPr txBox="1"/>
          <p:nvPr>
            <p:ph idx="2" type="subTitle"/>
          </p:nvPr>
        </p:nvSpPr>
        <p:spPr>
          <a:xfrm>
            <a:off x="5398029" y="211307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425" name="Google Shape;1425;p22"/>
          <p:cNvSpPr txBox="1"/>
          <p:nvPr>
            <p:ph idx="3" type="subTitle"/>
          </p:nvPr>
        </p:nvSpPr>
        <p:spPr>
          <a:xfrm>
            <a:off x="2249392" y="354647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426" name="Google Shape;1426;p22"/>
          <p:cNvSpPr txBox="1"/>
          <p:nvPr>
            <p:ph idx="4" type="subTitle"/>
          </p:nvPr>
        </p:nvSpPr>
        <p:spPr>
          <a:xfrm>
            <a:off x="5398029" y="354647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427" name="Google Shape;1427;p22"/>
          <p:cNvSpPr txBox="1"/>
          <p:nvPr>
            <p:ph idx="5" type="subTitle"/>
          </p:nvPr>
        </p:nvSpPr>
        <p:spPr>
          <a:xfrm>
            <a:off x="2249392" y="1729975"/>
            <a:ext cx="1978200" cy="4389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000">
                <a:latin typeface="Work Sans"/>
                <a:ea typeface="Work Sans"/>
                <a:cs typeface="Work Sans"/>
                <a:sym typeface="Work Sa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p:txBody>
      </p:sp>
      <p:sp>
        <p:nvSpPr>
          <p:cNvPr id="1428" name="Google Shape;1428;p22"/>
          <p:cNvSpPr txBox="1"/>
          <p:nvPr>
            <p:ph idx="6" type="subTitle"/>
          </p:nvPr>
        </p:nvSpPr>
        <p:spPr>
          <a:xfrm>
            <a:off x="5398027" y="1729975"/>
            <a:ext cx="1978200" cy="4389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000">
                <a:latin typeface="Work Sans"/>
                <a:ea typeface="Work Sans"/>
                <a:cs typeface="Work Sans"/>
                <a:sym typeface="Work Sa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p:txBody>
      </p:sp>
      <p:sp>
        <p:nvSpPr>
          <p:cNvPr id="1429" name="Google Shape;1429;p22"/>
          <p:cNvSpPr txBox="1"/>
          <p:nvPr>
            <p:ph idx="7" type="subTitle"/>
          </p:nvPr>
        </p:nvSpPr>
        <p:spPr>
          <a:xfrm>
            <a:off x="2249392" y="3163325"/>
            <a:ext cx="1978200" cy="4389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000">
                <a:latin typeface="Work Sans"/>
                <a:ea typeface="Work Sans"/>
                <a:cs typeface="Work Sans"/>
                <a:sym typeface="Work Sa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p:txBody>
      </p:sp>
      <p:sp>
        <p:nvSpPr>
          <p:cNvPr id="1430" name="Google Shape;1430;p22"/>
          <p:cNvSpPr txBox="1"/>
          <p:nvPr>
            <p:ph idx="8" type="subTitle"/>
          </p:nvPr>
        </p:nvSpPr>
        <p:spPr>
          <a:xfrm>
            <a:off x="5398027" y="3163325"/>
            <a:ext cx="1978200" cy="4389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000">
                <a:latin typeface="Work Sans"/>
                <a:ea typeface="Work Sans"/>
                <a:cs typeface="Work Sans"/>
                <a:sym typeface="Work Sa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p:txBody>
      </p:sp>
      <p:grpSp>
        <p:nvGrpSpPr>
          <p:cNvPr id="1431" name="Google Shape;1431;p22"/>
          <p:cNvGrpSpPr/>
          <p:nvPr/>
        </p:nvGrpSpPr>
        <p:grpSpPr>
          <a:xfrm flipH="1" rot="-9502837">
            <a:off x="8448372" y="4469245"/>
            <a:ext cx="1112202" cy="1060997"/>
            <a:chOff x="936800" y="644000"/>
            <a:chExt cx="3397834" cy="3241401"/>
          </a:xfrm>
        </p:grpSpPr>
        <p:sp>
          <p:nvSpPr>
            <p:cNvPr id="1432" name="Google Shape;1432;p22"/>
            <p:cNvSpPr/>
            <p:nvPr/>
          </p:nvSpPr>
          <p:spPr>
            <a:xfrm>
              <a:off x="936800" y="644000"/>
              <a:ext cx="3397834" cy="3241401"/>
            </a:xfrm>
            <a:custGeom>
              <a:rect b="b" l="l" r="r" t="t"/>
              <a:pathLst>
                <a:path extrusionOk="0" h="27144" w="28454">
                  <a:moveTo>
                    <a:pt x="25151" y="0"/>
                  </a:moveTo>
                  <a:lnTo>
                    <a:pt x="16731" y="4241"/>
                  </a:lnTo>
                  <a:lnTo>
                    <a:pt x="8297" y="2636"/>
                  </a:lnTo>
                  <a:lnTo>
                    <a:pt x="0" y="7528"/>
                  </a:lnTo>
                  <a:lnTo>
                    <a:pt x="3282" y="27143"/>
                  </a:lnTo>
                  <a:lnTo>
                    <a:pt x="11612" y="22505"/>
                  </a:lnTo>
                  <a:lnTo>
                    <a:pt x="20028" y="24257"/>
                  </a:lnTo>
                  <a:lnTo>
                    <a:pt x="28454" y="19750"/>
                  </a:lnTo>
                  <a:lnTo>
                    <a:pt x="2515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22"/>
            <p:cNvSpPr/>
            <p:nvPr/>
          </p:nvSpPr>
          <p:spPr>
            <a:xfrm>
              <a:off x="1060634" y="813332"/>
              <a:ext cx="3149690" cy="2895933"/>
            </a:xfrm>
            <a:custGeom>
              <a:rect b="b" l="l" r="r" t="t"/>
              <a:pathLst>
                <a:path extrusionOk="0" h="24251" w="26376">
                  <a:moveTo>
                    <a:pt x="23394" y="0"/>
                  </a:moveTo>
                  <a:lnTo>
                    <a:pt x="15831" y="3809"/>
                  </a:lnTo>
                  <a:lnTo>
                    <a:pt x="7432" y="2211"/>
                  </a:lnTo>
                  <a:lnTo>
                    <a:pt x="1" y="6593"/>
                  </a:lnTo>
                  <a:lnTo>
                    <a:pt x="2954" y="24251"/>
                  </a:lnTo>
                  <a:lnTo>
                    <a:pt x="10424" y="20092"/>
                  </a:lnTo>
                  <a:lnTo>
                    <a:pt x="18849" y="21847"/>
                  </a:lnTo>
                  <a:lnTo>
                    <a:pt x="26375" y="17819"/>
                  </a:lnTo>
                  <a:lnTo>
                    <a:pt x="233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22"/>
            <p:cNvSpPr/>
            <p:nvPr/>
          </p:nvSpPr>
          <p:spPr>
            <a:xfrm>
              <a:off x="1948130" y="1077241"/>
              <a:ext cx="1363361" cy="2344952"/>
            </a:xfrm>
            <a:custGeom>
              <a:rect b="b" l="l" r="r" t="t"/>
              <a:pathLst>
                <a:path extrusionOk="0" h="19637" w="11417">
                  <a:moveTo>
                    <a:pt x="0" y="1"/>
                  </a:moveTo>
                  <a:lnTo>
                    <a:pt x="2992" y="17882"/>
                  </a:lnTo>
                  <a:lnTo>
                    <a:pt x="11417" y="19637"/>
                  </a:lnTo>
                  <a:lnTo>
                    <a:pt x="8399" y="1599"/>
                  </a:lnTo>
                  <a:lnTo>
                    <a:pt x="0"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22"/>
            <p:cNvSpPr/>
            <p:nvPr/>
          </p:nvSpPr>
          <p:spPr>
            <a:xfrm>
              <a:off x="1060634" y="1139815"/>
              <a:ext cx="3097506" cy="2569572"/>
            </a:xfrm>
            <a:custGeom>
              <a:rect b="b" l="l" r="r" t="t"/>
              <a:pathLst>
                <a:path extrusionOk="0" h="21518" w="25939">
                  <a:moveTo>
                    <a:pt x="20544" y="3424"/>
                  </a:moveTo>
                  <a:lnTo>
                    <a:pt x="21169" y="7163"/>
                  </a:lnTo>
                  <a:lnTo>
                    <a:pt x="18286" y="8550"/>
                  </a:lnTo>
                  <a:lnTo>
                    <a:pt x="17673" y="4884"/>
                  </a:lnTo>
                  <a:lnTo>
                    <a:pt x="20544" y="3424"/>
                  </a:lnTo>
                  <a:close/>
                  <a:moveTo>
                    <a:pt x="8173" y="3902"/>
                  </a:moveTo>
                  <a:lnTo>
                    <a:pt x="10917" y="4408"/>
                  </a:lnTo>
                  <a:lnTo>
                    <a:pt x="11567" y="8293"/>
                  </a:lnTo>
                  <a:lnTo>
                    <a:pt x="11567" y="8293"/>
                  </a:lnTo>
                  <a:lnTo>
                    <a:pt x="8814" y="7837"/>
                  </a:lnTo>
                  <a:lnTo>
                    <a:pt x="6186" y="9254"/>
                  </a:lnTo>
                  <a:lnTo>
                    <a:pt x="5538" y="5384"/>
                  </a:lnTo>
                  <a:lnTo>
                    <a:pt x="8173" y="3902"/>
                  </a:lnTo>
                  <a:close/>
                  <a:moveTo>
                    <a:pt x="12156" y="4634"/>
                  </a:moveTo>
                  <a:lnTo>
                    <a:pt x="16563" y="5448"/>
                  </a:lnTo>
                  <a:lnTo>
                    <a:pt x="17172" y="9088"/>
                  </a:lnTo>
                  <a:lnTo>
                    <a:pt x="17403" y="10461"/>
                  </a:lnTo>
                  <a:lnTo>
                    <a:pt x="17452" y="10754"/>
                  </a:lnTo>
                  <a:lnTo>
                    <a:pt x="18127" y="14788"/>
                  </a:lnTo>
                  <a:lnTo>
                    <a:pt x="18127" y="14788"/>
                  </a:lnTo>
                  <a:lnTo>
                    <a:pt x="13732" y="14060"/>
                  </a:lnTo>
                  <a:lnTo>
                    <a:pt x="12156" y="4634"/>
                  </a:lnTo>
                  <a:close/>
                  <a:moveTo>
                    <a:pt x="9045" y="9210"/>
                  </a:moveTo>
                  <a:lnTo>
                    <a:pt x="11806" y="9719"/>
                  </a:lnTo>
                  <a:lnTo>
                    <a:pt x="12498" y="13856"/>
                  </a:lnTo>
                  <a:lnTo>
                    <a:pt x="12498" y="13856"/>
                  </a:lnTo>
                  <a:lnTo>
                    <a:pt x="9763" y="13403"/>
                  </a:lnTo>
                  <a:lnTo>
                    <a:pt x="7119" y="14829"/>
                  </a:lnTo>
                  <a:lnTo>
                    <a:pt x="6279" y="9810"/>
                  </a:lnTo>
                  <a:lnTo>
                    <a:pt x="6279" y="9810"/>
                  </a:lnTo>
                  <a:lnTo>
                    <a:pt x="6426" y="10684"/>
                  </a:lnTo>
                  <a:lnTo>
                    <a:pt x="9045" y="9210"/>
                  </a:lnTo>
                  <a:close/>
                  <a:moveTo>
                    <a:pt x="4508" y="5962"/>
                  </a:moveTo>
                  <a:lnTo>
                    <a:pt x="6085" y="15386"/>
                  </a:lnTo>
                  <a:lnTo>
                    <a:pt x="3304" y="16884"/>
                  </a:lnTo>
                  <a:lnTo>
                    <a:pt x="1739" y="7522"/>
                  </a:lnTo>
                  <a:lnTo>
                    <a:pt x="4508" y="5962"/>
                  </a:lnTo>
                  <a:close/>
                  <a:moveTo>
                    <a:pt x="10180" y="0"/>
                  </a:moveTo>
                  <a:lnTo>
                    <a:pt x="10679" y="2980"/>
                  </a:lnTo>
                  <a:lnTo>
                    <a:pt x="7944" y="2527"/>
                  </a:lnTo>
                  <a:lnTo>
                    <a:pt x="5300" y="3954"/>
                  </a:lnTo>
                  <a:lnTo>
                    <a:pt x="4810" y="1025"/>
                  </a:lnTo>
                  <a:lnTo>
                    <a:pt x="3784" y="1631"/>
                  </a:lnTo>
                  <a:lnTo>
                    <a:pt x="4267" y="4510"/>
                  </a:lnTo>
                  <a:lnTo>
                    <a:pt x="1486" y="6009"/>
                  </a:lnTo>
                  <a:lnTo>
                    <a:pt x="1025" y="3257"/>
                  </a:lnTo>
                  <a:lnTo>
                    <a:pt x="1" y="3861"/>
                  </a:lnTo>
                  <a:lnTo>
                    <a:pt x="452" y="6566"/>
                  </a:lnTo>
                  <a:lnTo>
                    <a:pt x="710" y="8103"/>
                  </a:lnTo>
                  <a:lnTo>
                    <a:pt x="2272" y="17443"/>
                  </a:lnTo>
                  <a:lnTo>
                    <a:pt x="2529" y="18979"/>
                  </a:lnTo>
                  <a:lnTo>
                    <a:pt x="2954" y="21518"/>
                  </a:lnTo>
                  <a:lnTo>
                    <a:pt x="3984" y="20945"/>
                  </a:lnTo>
                  <a:lnTo>
                    <a:pt x="3559" y="18401"/>
                  </a:lnTo>
                  <a:lnTo>
                    <a:pt x="6329" y="16841"/>
                  </a:lnTo>
                  <a:lnTo>
                    <a:pt x="6756" y="19401"/>
                  </a:lnTo>
                  <a:lnTo>
                    <a:pt x="7786" y="18829"/>
                  </a:lnTo>
                  <a:lnTo>
                    <a:pt x="7358" y="16264"/>
                  </a:lnTo>
                  <a:lnTo>
                    <a:pt x="9992" y="14780"/>
                  </a:lnTo>
                  <a:lnTo>
                    <a:pt x="12737" y="15287"/>
                  </a:lnTo>
                  <a:lnTo>
                    <a:pt x="13179" y="17934"/>
                  </a:lnTo>
                  <a:lnTo>
                    <a:pt x="14423" y="18192"/>
                  </a:lnTo>
                  <a:lnTo>
                    <a:pt x="13975" y="15515"/>
                  </a:lnTo>
                  <a:lnTo>
                    <a:pt x="18383" y="16329"/>
                  </a:lnTo>
                  <a:lnTo>
                    <a:pt x="18849" y="19116"/>
                  </a:lnTo>
                  <a:lnTo>
                    <a:pt x="19953" y="18524"/>
                  </a:lnTo>
                  <a:lnTo>
                    <a:pt x="19493" y="15763"/>
                  </a:lnTo>
                  <a:lnTo>
                    <a:pt x="25939" y="12486"/>
                  </a:lnTo>
                  <a:lnTo>
                    <a:pt x="25694" y="11018"/>
                  </a:lnTo>
                  <a:lnTo>
                    <a:pt x="19238" y="14238"/>
                  </a:lnTo>
                  <a:lnTo>
                    <a:pt x="18517" y="9925"/>
                  </a:lnTo>
                  <a:lnTo>
                    <a:pt x="24988" y="6786"/>
                  </a:lnTo>
                  <a:lnTo>
                    <a:pt x="24762" y="5438"/>
                  </a:lnTo>
                  <a:lnTo>
                    <a:pt x="21891" y="6820"/>
                  </a:lnTo>
                  <a:lnTo>
                    <a:pt x="21263" y="3065"/>
                  </a:lnTo>
                  <a:lnTo>
                    <a:pt x="24120" y="1608"/>
                  </a:lnTo>
                  <a:lnTo>
                    <a:pt x="23868" y="97"/>
                  </a:lnTo>
                  <a:lnTo>
                    <a:pt x="17418" y="3353"/>
                  </a:lnTo>
                  <a:lnTo>
                    <a:pt x="16943" y="516"/>
                  </a:lnTo>
                  <a:lnTo>
                    <a:pt x="15832" y="1076"/>
                  </a:lnTo>
                  <a:lnTo>
                    <a:pt x="16307" y="3913"/>
                  </a:lnTo>
                  <a:lnTo>
                    <a:pt x="11913" y="3186"/>
                  </a:lnTo>
                  <a:lnTo>
                    <a:pt x="11420" y="236"/>
                  </a:lnTo>
                  <a:lnTo>
                    <a:pt x="101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22"/>
            <p:cNvSpPr/>
            <p:nvPr/>
          </p:nvSpPr>
          <p:spPr>
            <a:xfrm>
              <a:off x="1816773" y="1592998"/>
              <a:ext cx="145567" cy="249697"/>
            </a:xfrm>
            <a:custGeom>
              <a:rect b="b" l="l" r="r" t="t"/>
              <a:pathLst>
                <a:path extrusionOk="0" h="2091" w="1219">
                  <a:moveTo>
                    <a:pt x="582" y="315"/>
                  </a:moveTo>
                  <a:cubicBezTo>
                    <a:pt x="734" y="315"/>
                    <a:pt x="868" y="424"/>
                    <a:pt x="894" y="580"/>
                  </a:cubicBezTo>
                  <a:cubicBezTo>
                    <a:pt x="921" y="749"/>
                    <a:pt x="805" y="911"/>
                    <a:pt x="633" y="937"/>
                  </a:cubicBezTo>
                  <a:cubicBezTo>
                    <a:pt x="622" y="938"/>
                    <a:pt x="608" y="939"/>
                    <a:pt x="596" y="940"/>
                  </a:cubicBezTo>
                  <a:cubicBezTo>
                    <a:pt x="591" y="941"/>
                    <a:pt x="586" y="941"/>
                    <a:pt x="581" y="941"/>
                  </a:cubicBezTo>
                  <a:cubicBezTo>
                    <a:pt x="430" y="941"/>
                    <a:pt x="298" y="831"/>
                    <a:pt x="274" y="677"/>
                  </a:cubicBezTo>
                  <a:cubicBezTo>
                    <a:pt x="249" y="518"/>
                    <a:pt x="347" y="369"/>
                    <a:pt x="498" y="326"/>
                  </a:cubicBezTo>
                  <a:cubicBezTo>
                    <a:pt x="510" y="322"/>
                    <a:pt x="521" y="320"/>
                    <a:pt x="533" y="319"/>
                  </a:cubicBezTo>
                  <a:cubicBezTo>
                    <a:pt x="550" y="316"/>
                    <a:pt x="566" y="315"/>
                    <a:pt x="582" y="315"/>
                  </a:cubicBezTo>
                  <a:close/>
                  <a:moveTo>
                    <a:pt x="584" y="0"/>
                  </a:moveTo>
                  <a:cubicBezTo>
                    <a:pt x="539" y="0"/>
                    <a:pt x="494" y="5"/>
                    <a:pt x="450" y="15"/>
                  </a:cubicBezTo>
                  <a:cubicBezTo>
                    <a:pt x="217" y="66"/>
                    <a:pt x="12" y="255"/>
                    <a:pt x="8" y="551"/>
                  </a:cubicBezTo>
                  <a:cubicBezTo>
                    <a:pt x="0" y="874"/>
                    <a:pt x="176" y="1349"/>
                    <a:pt x="771" y="2038"/>
                  </a:cubicBezTo>
                  <a:cubicBezTo>
                    <a:pt x="786" y="2055"/>
                    <a:pt x="802" y="2074"/>
                    <a:pt x="818" y="2091"/>
                  </a:cubicBezTo>
                  <a:cubicBezTo>
                    <a:pt x="1194" y="1211"/>
                    <a:pt x="1219" y="688"/>
                    <a:pt x="1111" y="375"/>
                  </a:cubicBezTo>
                  <a:cubicBezTo>
                    <a:pt x="1021" y="118"/>
                    <a:pt x="803" y="0"/>
                    <a:pt x="5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22"/>
            <p:cNvSpPr/>
            <p:nvPr/>
          </p:nvSpPr>
          <p:spPr>
            <a:xfrm>
              <a:off x="1888423" y="1866938"/>
              <a:ext cx="67111" cy="23047"/>
            </a:xfrm>
            <a:custGeom>
              <a:rect b="b" l="l" r="r" t="t"/>
              <a:pathLst>
                <a:path extrusionOk="0" h="193" w="562">
                  <a:moveTo>
                    <a:pt x="396" y="0"/>
                  </a:moveTo>
                  <a:cubicBezTo>
                    <a:pt x="357" y="0"/>
                    <a:pt x="313" y="4"/>
                    <a:pt x="267" y="11"/>
                  </a:cubicBezTo>
                  <a:cubicBezTo>
                    <a:pt x="117" y="37"/>
                    <a:pt x="0" y="95"/>
                    <a:pt x="8" y="142"/>
                  </a:cubicBezTo>
                  <a:cubicBezTo>
                    <a:pt x="13" y="175"/>
                    <a:pt x="75" y="193"/>
                    <a:pt x="162" y="193"/>
                  </a:cubicBezTo>
                  <a:cubicBezTo>
                    <a:pt x="202" y="193"/>
                    <a:pt x="247" y="189"/>
                    <a:pt x="295" y="181"/>
                  </a:cubicBezTo>
                  <a:cubicBezTo>
                    <a:pt x="445" y="155"/>
                    <a:pt x="561" y="97"/>
                    <a:pt x="554" y="51"/>
                  </a:cubicBezTo>
                  <a:cubicBezTo>
                    <a:pt x="548" y="18"/>
                    <a:pt x="484"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22"/>
            <p:cNvSpPr/>
            <p:nvPr/>
          </p:nvSpPr>
          <p:spPr>
            <a:xfrm>
              <a:off x="3401537" y="2314987"/>
              <a:ext cx="145686" cy="249816"/>
            </a:xfrm>
            <a:custGeom>
              <a:rect b="b" l="l" r="r" t="t"/>
              <a:pathLst>
                <a:path extrusionOk="0" h="2092" w="1220">
                  <a:moveTo>
                    <a:pt x="583" y="316"/>
                  </a:moveTo>
                  <a:cubicBezTo>
                    <a:pt x="735" y="316"/>
                    <a:pt x="869" y="426"/>
                    <a:pt x="894" y="581"/>
                  </a:cubicBezTo>
                  <a:cubicBezTo>
                    <a:pt x="922" y="750"/>
                    <a:pt x="805" y="911"/>
                    <a:pt x="635" y="938"/>
                  </a:cubicBezTo>
                  <a:cubicBezTo>
                    <a:pt x="622" y="939"/>
                    <a:pt x="609" y="940"/>
                    <a:pt x="598" y="941"/>
                  </a:cubicBezTo>
                  <a:cubicBezTo>
                    <a:pt x="593" y="941"/>
                    <a:pt x="588" y="941"/>
                    <a:pt x="583" y="941"/>
                  </a:cubicBezTo>
                  <a:cubicBezTo>
                    <a:pt x="431" y="941"/>
                    <a:pt x="299" y="832"/>
                    <a:pt x="274" y="678"/>
                  </a:cubicBezTo>
                  <a:cubicBezTo>
                    <a:pt x="249" y="519"/>
                    <a:pt x="348" y="370"/>
                    <a:pt x="498" y="327"/>
                  </a:cubicBezTo>
                  <a:cubicBezTo>
                    <a:pt x="510" y="324"/>
                    <a:pt x="523" y="321"/>
                    <a:pt x="535" y="319"/>
                  </a:cubicBezTo>
                  <a:cubicBezTo>
                    <a:pt x="551" y="317"/>
                    <a:pt x="567" y="316"/>
                    <a:pt x="583" y="316"/>
                  </a:cubicBezTo>
                  <a:close/>
                  <a:moveTo>
                    <a:pt x="584" y="1"/>
                  </a:moveTo>
                  <a:cubicBezTo>
                    <a:pt x="539" y="1"/>
                    <a:pt x="493" y="6"/>
                    <a:pt x="449" y="16"/>
                  </a:cubicBezTo>
                  <a:cubicBezTo>
                    <a:pt x="216" y="68"/>
                    <a:pt x="12" y="255"/>
                    <a:pt x="7" y="553"/>
                  </a:cubicBezTo>
                  <a:cubicBezTo>
                    <a:pt x="0" y="875"/>
                    <a:pt x="175" y="1349"/>
                    <a:pt x="770" y="2038"/>
                  </a:cubicBezTo>
                  <a:cubicBezTo>
                    <a:pt x="785" y="2056"/>
                    <a:pt x="801" y="2074"/>
                    <a:pt x="817" y="2092"/>
                  </a:cubicBezTo>
                  <a:cubicBezTo>
                    <a:pt x="1196" y="1212"/>
                    <a:pt x="1219" y="688"/>
                    <a:pt x="1110" y="377"/>
                  </a:cubicBezTo>
                  <a:cubicBezTo>
                    <a:pt x="1020" y="119"/>
                    <a:pt x="802" y="1"/>
                    <a:pt x="5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22"/>
            <p:cNvSpPr/>
            <p:nvPr/>
          </p:nvSpPr>
          <p:spPr>
            <a:xfrm>
              <a:off x="3473067" y="2589046"/>
              <a:ext cx="67111" cy="23047"/>
            </a:xfrm>
            <a:custGeom>
              <a:rect b="b" l="l" r="r" t="t"/>
              <a:pathLst>
                <a:path extrusionOk="0" h="193" w="562">
                  <a:moveTo>
                    <a:pt x="400" y="0"/>
                  </a:moveTo>
                  <a:cubicBezTo>
                    <a:pt x="360" y="0"/>
                    <a:pt x="315" y="4"/>
                    <a:pt x="267" y="12"/>
                  </a:cubicBezTo>
                  <a:cubicBezTo>
                    <a:pt x="117" y="36"/>
                    <a:pt x="1" y="95"/>
                    <a:pt x="9" y="142"/>
                  </a:cubicBezTo>
                  <a:cubicBezTo>
                    <a:pt x="14" y="174"/>
                    <a:pt x="76" y="192"/>
                    <a:pt x="162" y="192"/>
                  </a:cubicBezTo>
                  <a:cubicBezTo>
                    <a:pt x="202" y="192"/>
                    <a:pt x="248" y="188"/>
                    <a:pt x="295" y="180"/>
                  </a:cubicBezTo>
                  <a:cubicBezTo>
                    <a:pt x="445" y="156"/>
                    <a:pt x="562" y="97"/>
                    <a:pt x="554" y="50"/>
                  </a:cubicBezTo>
                  <a:cubicBezTo>
                    <a:pt x="548" y="18"/>
                    <a:pt x="486"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22"/>
            <p:cNvSpPr/>
            <p:nvPr/>
          </p:nvSpPr>
          <p:spPr>
            <a:xfrm>
              <a:off x="1583077" y="3103012"/>
              <a:ext cx="145686" cy="249816"/>
            </a:xfrm>
            <a:custGeom>
              <a:rect b="b" l="l" r="r" t="t"/>
              <a:pathLst>
                <a:path extrusionOk="0" h="2092" w="1220">
                  <a:moveTo>
                    <a:pt x="583" y="316"/>
                  </a:moveTo>
                  <a:cubicBezTo>
                    <a:pt x="734" y="316"/>
                    <a:pt x="869" y="425"/>
                    <a:pt x="894" y="581"/>
                  </a:cubicBezTo>
                  <a:cubicBezTo>
                    <a:pt x="922" y="749"/>
                    <a:pt x="806" y="909"/>
                    <a:pt x="634" y="938"/>
                  </a:cubicBezTo>
                  <a:cubicBezTo>
                    <a:pt x="622" y="939"/>
                    <a:pt x="608" y="940"/>
                    <a:pt x="597" y="941"/>
                  </a:cubicBezTo>
                  <a:cubicBezTo>
                    <a:pt x="592" y="941"/>
                    <a:pt x="587" y="941"/>
                    <a:pt x="582" y="941"/>
                  </a:cubicBezTo>
                  <a:cubicBezTo>
                    <a:pt x="430" y="941"/>
                    <a:pt x="298" y="831"/>
                    <a:pt x="275" y="678"/>
                  </a:cubicBezTo>
                  <a:cubicBezTo>
                    <a:pt x="249" y="519"/>
                    <a:pt x="347" y="369"/>
                    <a:pt x="498" y="327"/>
                  </a:cubicBezTo>
                  <a:cubicBezTo>
                    <a:pt x="510" y="323"/>
                    <a:pt x="522" y="320"/>
                    <a:pt x="534" y="319"/>
                  </a:cubicBezTo>
                  <a:cubicBezTo>
                    <a:pt x="550" y="317"/>
                    <a:pt x="567" y="316"/>
                    <a:pt x="583" y="316"/>
                  </a:cubicBezTo>
                  <a:close/>
                  <a:moveTo>
                    <a:pt x="585" y="1"/>
                  </a:moveTo>
                  <a:cubicBezTo>
                    <a:pt x="540" y="1"/>
                    <a:pt x="495" y="6"/>
                    <a:pt x="451" y="15"/>
                  </a:cubicBezTo>
                  <a:cubicBezTo>
                    <a:pt x="217" y="67"/>
                    <a:pt x="13" y="255"/>
                    <a:pt x="8" y="552"/>
                  </a:cubicBezTo>
                  <a:cubicBezTo>
                    <a:pt x="1" y="875"/>
                    <a:pt x="176" y="1349"/>
                    <a:pt x="771" y="2038"/>
                  </a:cubicBezTo>
                  <a:cubicBezTo>
                    <a:pt x="786" y="2055"/>
                    <a:pt x="802" y="2074"/>
                    <a:pt x="818" y="2091"/>
                  </a:cubicBezTo>
                  <a:cubicBezTo>
                    <a:pt x="1195" y="1212"/>
                    <a:pt x="1219" y="688"/>
                    <a:pt x="1112" y="376"/>
                  </a:cubicBezTo>
                  <a:cubicBezTo>
                    <a:pt x="1021" y="119"/>
                    <a:pt x="804" y="1"/>
                    <a:pt x="5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22"/>
            <p:cNvSpPr/>
            <p:nvPr/>
          </p:nvSpPr>
          <p:spPr>
            <a:xfrm>
              <a:off x="1654607" y="3376833"/>
              <a:ext cx="67111" cy="23047"/>
            </a:xfrm>
            <a:custGeom>
              <a:rect b="b" l="l" r="r" t="t"/>
              <a:pathLst>
                <a:path extrusionOk="0" h="193" w="562">
                  <a:moveTo>
                    <a:pt x="398" y="0"/>
                  </a:moveTo>
                  <a:cubicBezTo>
                    <a:pt x="358" y="0"/>
                    <a:pt x="314" y="4"/>
                    <a:pt x="267" y="12"/>
                  </a:cubicBezTo>
                  <a:cubicBezTo>
                    <a:pt x="116" y="37"/>
                    <a:pt x="1" y="96"/>
                    <a:pt x="8" y="143"/>
                  </a:cubicBezTo>
                  <a:cubicBezTo>
                    <a:pt x="13" y="174"/>
                    <a:pt x="76" y="192"/>
                    <a:pt x="164" y="192"/>
                  </a:cubicBezTo>
                  <a:cubicBezTo>
                    <a:pt x="203" y="192"/>
                    <a:pt x="248" y="189"/>
                    <a:pt x="295" y="181"/>
                  </a:cubicBezTo>
                  <a:cubicBezTo>
                    <a:pt x="445" y="156"/>
                    <a:pt x="562" y="97"/>
                    <a:pt x="553" y="50"/>
                  </a:cubicBezTo>
                  <a:cubicBezTo>
                    <a:pt x="548" y="18"/>
                    <a:pt x="485" y="0"/>
                    <a:pt x="3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42" name="Google Shape;1442;p22"/>
          <p:cNvSpPr/>
          <p:nvPr/>
        </p:nvSpPr>
        <p:spPr>
          <a:xfrm>
            <a:off x="8032363" y="4809963"/>
            <a:ext cx="186813" cy="186676"/>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22"/>
          <p:cNvSpPr/>
          <p:nvPr/>
        </p:nvSpPr>
        <p:spPr>
          <a:xfrm>
            <a:off x="273963" y="1294875"/>
            <a:ext cx="186813" cy="186676"/>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22"/>
          <p:cNvSpPr/>
          <p:nvPr/>
        </p:nvSpPr>
        <p:spPr>
          <a:xfrm>
            <a:off x="7828574" y="136713"/>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45" name="Google Shape;1445;p22"/>
          <p:cNvGrpSpPr/>
          <p:nvPr/>
        </p:nvGrpSpPr>
        <p:grpSpPr>
          <a:xfrm flipH="1" rot="10020993">
            <a:off x="8281810" y="-272349"/>
            <a:ext cx="1155414" cy="1210361"/>
            <a:chOff x="1511250" y="306000"/>
            <a:chExt cx="3756676" cy="3935328"/>
          </a:xfrm>
        </p:grpSpPr>
        <p:sp>
          <p:nvSpPr>
            <p:cNvPr id="1446" name="Google Shape;1446;p22"/>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22"/>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22"/>
            <p:cNvSpPr/>
            <p:nvPr/>
          </p:nvSpPr>
          <p:spPr>
            <a:xfrm>
              <a:off x="1511250" y="1630859"/>
              <a:ext cx="3300871" cy="1504615"/>
            </a:xfrm>
            <a:custGeom>
              <a:rect b="b" l="l" r="r" t="t"/>
              <a:pathLst>
                <a:path extrusionOk="0" h="8203" w="17996">
                  <a:moveTo>
                    <a:pt x="17608" y="0"/>
                  </a:moveTo>
                  <a:lnTo>
                    <a:pt x="0" y="7265"/>
                  </a:lnTo>
                  <a:lnTo>
                    <a:pt x="387" y="8203"/>
                  </a:lnTo>
                  <a:lnTo>
                    <a:pt x="17995" y="938"/>
                  </a:lnTo>
                  <a:lnTo>
                    <a:pt x="1760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22"/>
            <p:cNvSpPr/>
            <p:nvPr/>
          </p:nvSpPr>
          <p:spPr>
            <a:xfrm>
              <a:off x="2591425" y="1932222"/>
              <a:ext cx="2210608" cy="986996"/>
            </a:xfrm>
            <a:custGeom>
              <a:rect b="b" l="l" r="r" t="t"/>
              <a:pathLst>
                <a:path extrusionOk="0" h="5381" w="12052">
                  <a:moveTo>
                    <a:pt x="11850" y="0"/>
                  </a:moveTo>
                  <a:lnTo>
                    <a:pt x="0" y="4890"/>
                  </a:lnTo>
                  <a:lnTo>
                    <a:pt x="203" y="5381"/>
                  </a:lnTo>
                  <a:lnTo>
                    <a:pt x="12052" y="491"/>
                  </a:lnTo>
                  <a:lnTo>
                    <a:pt x="1185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22"/>
            <p:cNvSpPr/>
            <p:nvPr/>
          </p:nvSpPr>
          <p:spPr>
            <a:xfrm>
              <a:off x="2662409" y="2173422"/>
              <a:ext cx="2042960" cy="917663"/>
            </a:xfrm>
            <a:custGeom>
              <a:rect b="b" l="l" r="r" t="t"/>
              <a:pathLst>
                <a:path extrusionOk="0" h="5003" w="11138">
                  <a:moveTo>
                    <a:pt x="10934" y="0"/>
                  </a:moveTo>
                  <a:lnTo>
                    <a:pt x="0" y="4512"/>
                  </a:lnTo>
                  <a:lnTo>
                    <a:pt x="202" y="5003"/>
                  </a:lnTo>
                  <a:lnTo>
                    <a:pt x="11137" y="491"/>
                  </a:lnTo>
                  <a:lnTo>
                    <a:pt x="1093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22"/>
            <p:cNvSpPr/>
            <p:nvPr/>
          </p:nvSpPr>
          <p:spPr>
            <a:xfrm>
              <a:off x="2733027" y="2408386"/>
              <a:ext cx="1890169" cy="854749"/>
            </a:xfrm>
            <a:custGeom>
              <a:rect b="b" l="l" r="r" t="t"/>
              <a:pathLst>
                <a:path extrusionOk="0" h="4660" w="10305">
                  <a:moveTo>
                    <a:pt x="10102" y="1"/>
                  </a:moveTo>
                  <a:lnTo>
                    <a:pt x="0" y="4169"/>
                  </a:lnTo>
                  <a:lnTo>
                    <a:pt x="203" y="4659"/>
                  </a:lnTo>
                  <a:lnTo>
                    <a:pt x="10304" y="491"/>
                  </a:lnTo>
                  <a:lnTo>
                    <a:pt x="1010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22"/>
            <p:cNvSpPr/>
            <p:nvPr/>
          </p:nvSpPr>
          <p:spPr>
            <a:xfrm>
              <a:off x="2908746" y="3150146"/>
              <a:ext cx="1124197" cy="538712"/>
            </a:xfrm>
            <a:custGeom>
              <a:rect b="b" l="l" r="r" t="t"/>
              <a:pathLst>
                <a:path extrusionOk="0" h="2937" w="6129">
                  <a:moveTo>
                    <a:pt x="5926" y="1"/>
                  </a:moveTo>
                  <a:lnTo>
                    <a:pt x="1" y="2446"/>
                  </a:lnTo>
                  <a:lnTo>
                    <a:pt x="203" y="2936"/>
                  </a:lnTo>
                  <a:lnTo>
                    <a:pt x="6128" y="491"/>
                  </a:lnTo>
                  <a:lnTo>
                    <a:pt x="592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22"/>
            <p:cNvSpPr/>
            <p:nvPr/>
          </p:nvSpPr>
          <p:spPr>
            <a:xfrm>
              <a:off x="4082466" y="2945997"/>
              <a:ext cx="446450" cy="258993"/>
            </a:xfrm>
            <a:custGeom>
              <a:rect b="b" l="l" r="r" t="t"/>
              <a:pathLst>
                <a:path extrusionOk="0" h="1412" w="2434">
                  <a:moveTo>
                    <a:pt x="2231" y="1"/>
                  </a:moveTo>
                  <a:lnTo>
                    <a:pt x="0" y="921"/>
                  </a:lnTo>
                  <a:lnTo>
                    <a:pt x="203" y="1411"/>
                  </a:lnTo>
                  <a:lnTo>
                    <a:pt x="2433" y="491"/>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22"/>
            <p:cNvSpPr/>
            <p:nvPr/>
          </p:nvSpPr>
          <p:spPr>
            <a:xfrm>
              <a:off x="2854819" y="3018999"/>
              <a:ext cx="1124197" cy="538528"/>
            </a:xfrm>
            <a:custGeom>
              <a:rect b="b" l="l" r="r" t="t"/>
              <a:pathLst>
                <a:path extrusionOk="0" h="2936" w="6129">
                  <a:moveTo>
                    <a:pt x="5925" y="0"/>
                  </a:moveTo>
                  <a:lnTo>
                    <a:pt x="0" y="2445"/>
                  </a:lnTo>
                  <a:lnTo>
                    <a:pt x="203" y="2936"/>
                  </a:lnTo>
                  <a:lnTo>
                    <a:pt x="6128" y="491"/>
                  </a:lnTo>
                  <a:lnTo>
                    <a:pt x="592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22"/>
            <p:cNvSpPr/>
            <p:nvPr/>
          </p:nvSpPr>
          <p:spPr>
            <a:xfrm>
              <a:off x="1783082" y="3136206"/>
              <a:ext cx="728921" cy="375466"/>
            </a:xfrm>
            <a:custGeom>
              <a:rect b="b" l="l" r="r" t="t"/>
              <a:pathLst>
                <a:path extrusionOk="0" h="2047" w="3974">
                  <a:moveTo>
                    <a:pt x="3772" y="0"/>
                  </a:moveTo>
                  <a:lnTo>
                    <a:pt x="0" y="1556"/>
                  </a:lnTo>
                  <a:lnTo>
                    <a:pt x="202" y="2046"/>
                  </a:lnTo>
                  <a:lnTo>
                    <a:pt x="3973" y="491"/>
                  </a:lnTo>
                  <a:lnTo>
                    <a:pt x="377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22"/>
            <p:cNvSpPr/>
            <p:nvPr/>
          </p:nvSpPr>
          <p:spPr>
            <a:xfrm>
              <a:off x="1729156" y="3005426"/>
              <a:ext cx="729104" cy="375282"/>
            </a:xfrm>
            <a:custGeom>
              <a:rect b="b" l="l" r="r" t="t"/>
              <a:pathLst>
                <a:path extrusionOk="0" h="2046" w="3975">
                  <a:moveTo>
                    <a:pt x="3771" y="1"/>
                  </a:moveTo>
                  <a:lnTo>
                    <a:pt x="0" y="1557"/>
                  </a:lnTo>
                  <a:lnTo>
                    <a:pt x="203" y="2046"/>
                  </a:lnTo>
                  <a:lnTo>
                    <a:pt x="3974" y="491"/>
                  </a:lnTo>
                  <a:lnTo>
                    <a:pt x="3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22"/>
            <p:cNvSpPr/>
            <p:nvPr/>
          </p:nvSpPr>
          <p:spPr>
            <a:xfrm>
              <a:off x="4600818" y="2517522"/>
              <a:ext cx="407565" cy="415452"/>
            </a:xfrm>
            <a:custGeom>
              <a:rect b="b" l="l" r="r" t="t"/>
              <a:pathLst>
                <a:path extrusionOk="0" h="2265" w="2222">
                  <a:moveTo>
                    <a:pt x="1742" y="0"/>
                  </a:moveTo>
                  <a:cubicBezTo>
                    <a:pt x="1723" y="0"/>
                    <a:pt x="1703" y="4"/>
                    <a:pt x="1683" y="12"/>
                  </a:cubicBezTo>
                  <a:cubicBezTo>
                    <a:pt x="1632" y="35"/>
                    <a:pt x="1592" y="73"/>
                    <a:pt x="1565" y="121"/>
                  </a:cubicBezTo>
                  <a:lnTo>
                    <a:pt x="1293" y="609"/>
                  </a:lnTo>
                  <a:lnTo>
                    <a:pt x="90" y="690"/>
                  </a:lnTo>
                  <a:cubicBezTo>
                    <a:pt x="69" y="692"/>
                    <a:pt x="51" y="703"/>
                    <a:pt x="40" y="721"/>
                  </a:cubicBezTo>
                  <a:lnTo>
                    <a:pt x="16" y="769"/>
                  </a:lnTo>
                  <a:cubicBezTo>
                    <a:pt x="1" y="799"/>
                    <a:pt x="21" y="835"/>
                    <a:pt x="54" y="839"/>
                  </a:cubicBezTo>
                  <a:lnTo>
                    <a:pt x="1107" y="936"/>
                  </a:lnTo>
                  <a:lnTo>
                    <a:pt x="759" y="1727"/>
                  </a:lnTo>
                  <a:lnTo>
                    <a:pt x="757" y="1727"/>
                  </a:lnTo>
                  <a:lnTo>
                    <a:pt x="743" y="1757"/>
                  </a:lnTo>
                  <a:lnTo>
                    <a:pt x="427" y="1820"/>
                  </a:lnTo>
                  <a:cubicBezTo>
                    <a:pt x="420" y="1821"/>
                    <a:pt x="412" y="1825"/>
                    <a:pt x="406" y="1831"/>
                  </a:cubicBezTo>
                  <a:lnTo>
                    <a:pt x="382" y="1889"/>
                  </a:lnTo>
                  <a:cubicBezTo>
                    <a:pt x="372" y="1913"/>
                    <a:pt x="389" y="1940"/>
                    <a:pt x="417" y="1942"/>
                  </a:cubicBezTo>
                  <a:lnTo>
                    <a:pt x="665" y="1954"/>
                  </a:lnTo>
                  <a:cubicBezTo>
                    <a:pt x="665" y="1954"/>
                    <a:pt x="671" y="1992"/>
                    <a:pt x="688" y="2025"/>
                  </a:cubicBezTo>
                  <a:cubicBezTo>
                    <a:pt x="702" y="2053"/>
                    <a:pt x="729" y="2069"/>
                    <a:pt x="758" y="2069"/>
                  </a:cubicBezTo>
                  <a:cubicBezTo>
                    <a:pt x="762" y="2069"/>
                    <a:pt x="766" y="2069"/>
                    <a:pt x="771" y="2068"/>
                  </a:cubicBezTo>
                  <a:cubicBezTo>
                    <a:pt x="808" y="2063"/>
                    <a:pt x="843" y="2049"/>
                    <a:pt x="843" y="2049"/>
                  </a:cubicBezTo>
                  <a:lnTo>
                    <a:pt x="991" y="2248"/>
                  </a:lnTo>
                  <a:cubicBezTo>
                    <a:pt x="999" y="2259"/>
                    <a:pt x="1011" y="2264"/>
                    <a:pt x="1023" y="2264"/>
                  </a:cubicBezTo>
                  <a:cubicBezTo>
                    <a:pt x="1035" y="2264"/>
                    <a:pt x="1048" y="2259"/>
                    <a:pt x="1055" y="2247"/>
                  </a:cubicBezTo>
                  <a:lnTo>
                    <a:pt x="1088" y="2196"/>
                  </a:lnTo>
                  <a:cubicBezTo>
                    <a:pt x="1090" y="2189"/>
                    <a:pt x="1090" y="2180"/>
                    <a:pt x="1086" y="2173"/>
                  </a:cubicBezTo>
                  <a:lnTo>
                    <a:pt x="960" y="1875"/>
                  </a:lnTo>
                  <a:lnTo>
                    <a:pt x="978" y="1847"/>
                  </a:lnTo>
                  <a:lnTo>
                    <a:pt x="976" y="1844"/>
                  </a:lnTo>
                  <a:lnTo>
                    <a:pt x="1439" y="1113"/>
                  </a:lnTo>
                  <a:lnTo>
                    <a:pt x="2109" y="1933"/>
                  </a:lnTo>
                  <a:cubicBezTo>
                    <a:pt x="2118" y="1945"/>
                    <a:pt x="2132" y="1950"/>
                    <a:pt x="2145" y="1950"/>
                  </a:cubicBezTo>
                  <a:cubicBezTo>
                    <a:pt x="2162" y="1950"/>
                    <a:pt x="2178" y="1942"/>
                    <a:pt x="2186" y="1926"/>
                  </a:cubicBezTo>
                  <a:lnTo>
                    <a:pt x="2213" y="1879"/>
                  </a:lnTo>
                  <a:cubicBezTo>
                    <a:pt x="2222" y="1860"/>
                    <a:pt x="2222" y="1838"/>
                    <a:pt x="2211" y="1820"/>
                  </a:cubicBezTo>
                  <a:lnTo>
                    <a:pt x="1609" y="777"/>
                  </a:lnTo>
                  <a:lnTo>
                    <a:pt x="1864" y="275"/>
                  </a:lnTo>
                  <a:cubicBezTo>
                    <a:pt x="1888" y="229"/>
                    <a:pt x="1895" y="175"/>
                    <a:pt x="1887" y="125"/>
                  </a:cubicBezTo>
                  <a:lnTo>
                    <a:pt x="1886" y="120"/>
                  </a:lnTo>
                  <a:cubicBezTo>
                    <a:pt x="1873" y="47"/>
                    <a:pt x="1810" y="0"/>
                    <a:pt x="17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22"/>
            <p:cNvSpPr/>
            <p:nvPr/>
          </p:nvSpPr>
          <p:spPr>
            <a:xfrm>
              <a:off x="4913369" y="2689206"/>
              <a:ext cx="26413" cy="24762"/>
            </a:xfrm>
            <a:custGeom>
              <a:rect b="b" l="l" r="r" t="t"/>
              <a:pathLst>
                <a:path extrusionOk="0" h="135" w="144">
                  <a:moveTo>
                    <a:pt x="86" y="1"/>
                  </a:moveTo>
                  <a:lnTo>
                    <a:pt x="22" y="42"/>
                  </a:lnTo>
                  <a:cubicBezTo>
                    <a:pt x="3" y="54"/>
                    <a:pt x="1" y="84"/>
                    <a:pt x="17" y="107"/>
                  </a:cubicBezTo>
                  <a:cubicBezTo>
                    <a:pt x="27" y="125"/>
                    <a:pt x="44" y="134"/>
                    <a:pt x="61" y="134"/>
                  </a:cubicBezTo>
                  <a:cubicBezTo>
                    <a:pt x="67" y="134"/>
                    <a:pt x="74" y="133"/>
                    <a:pt x="79" y="130"/>
                  </a:cubicBezTo>
                  <a:lnTo>
                    <a:pt x="143" y="89"/>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22"/>
            <p:cNvSpPr/>
            <p:nvPr/>
          </p:nvSpPr>
          <p:spPr>
            <a:xfrm>
              <a:off x="4945468" y="2744783"/>
              <a:ext cx="26229" cy="24762"/>
            </a:xfrm>
            <a:custGeom>
              <a:rect b="b" l="l" r="r" t="t"/>
              <a:pathLst>
                <a:path extrusionOk="0" h="135" w="143">
                  <a:moveTo>
                    <a:pt x="86" y="1"/>
                  </a:moveTo>
                  <a:lnTo>
                    <a:pt x="22" y="42"/>
                  </a:lnTo>
                  <a:cubicBezTo>
                    <a:pt x="3" y="54"/>
                    <a:pt x="0" y="83"/>
                    <a:pt x="16" y="107"/>
                  </a:cubicBezTo>
                  <a:cubicBezTo>
                    <a:pt x="28" y="124"/>
                    <a:pt x="46" y="134"/>
                    <a:pt x="61" y="134"/>
                  </a:cubicBezTo>
                  <a:cubicBezTo>
                    <a:pt x="67" y="134"/>
                    <a:pt x="73" y="133"/>
                    <a:pt x="78" y="130"/>
                  </a:cubicBezTo>
                  <a:lnTo>
                    <a:pt x="142" y="88"/>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22"/>
            <p:cNvSpPr/>
            <p:nvPr/>
          </p:nvSpPr>
          <p:spPr>
            <a:xfrm>
              <a:off x="4752691" y="2619505"/>
              <a:ext cx="19443" cy="21644"/>
            </a:xfrm>
            <a:custGeom>
              <a:rect b="b" l="l" r="r" t="t"/>
              <a:pathLst>
                <a:path extrusionOk="0" h="118" w="106">
                  <a:moveTo>
                    <a:pt x="105" y="0"/>
                  </a:moveTo>
                  <a:lnTo>
                    <a:pt x="0" y="1"/>
                  </a:lnTo>
                  <a:lnTo>
                    <a:pt x="2" y="77"/>
                  </a:lnTo>
                  <a:cubicBezTo>
                    <a:pt x="2" y="101"/>
                    <a:pt x="23" y="117"/>
                    <a:pt x="52" y="117"/>
                  </a:cubicBezTo>
                  <a:cubicBezTo>
                    <a:pt x="53" y="117"/>
                    <a:pt x="54" y="117"/>
                    <a:pt x="54" y="117"/>
                  </a:cubicBezTo>
                  <a:cubicBezTo>
                    <a:pt x="83" y="117"/>
                    <a:pt x="106" y="98"/>
                    <a:pt x="106" y="76"/>
                  </a:cubicBezTo>
                  <a:lnTo>
                    <a:pt x="1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22"/>
            <p:cNvSpPr/>
            <p:nvPr/>
          </p:nvSpPr>
          <p:spPr>
            <a:xfrm>
              <a:off x="4688677" y="2623724"/>
              <a:ext cx="19443" cy="21644"/>
            </a:xfrm>
            <a:custGeom>
              <a:rect b="b" l="l" r="r" t="t"/>
              <a:pathLst>
                <a:path extrusionOk="0" h="118" w="106">
                  <a:moveTo>
                    <a:pt x="104" y="1"/>
                  </a:moveTo>
                  <a:lnTo>
                    <a:pt x="0" y="2"/>
                  </a:lnTo>
                  <a:lnTo>
                    <a:pt x="2" y="78"/>
                  </a:lnTo>
                  <a:cubicBezTo>
                    <a:pt x="0" y="101"/>
                    <a:pt x="24" y="118"/>
                    <a:pt x="51" y="118"/>
                  </a:cubicBezTo>
                  <a:cubicBezTo>
                    <a:pt x="52" y="118"/>
                    <a:pt x="53" y="118"/>
                    <a:pt x="54" y="118"/>
                  </a:cubicBezTo>
                  <a:cubicBezTo>
                    <a:pt x="84" y="118"/>
                    <a:pt x="106" y="100"/>
                    <a:pt x="106" y="76"/>
                  </a:cubicBezTo>
                  <a:lnTo>
                    <a:pt x="1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22"/>
            <p:cNvSpPr/>
            <p:nvPr/>
          </p:nvSpPr>
          <p:spPr>
            <a:xfrm>
              <a:off x="1974942" y="3363833"/>
              <a:ext cx="647848" cy="647848"/>
            </a:xfrm>
            <a:custGeom>
              <a:rect b="b" l="l" r="r" t="t"/>
              <a:pathLst>
                <a:path extrusionOk="0" h="3532" w="3532">
                  <a:moveTo>
                    <a:pt x="2501" y="0"/>
                  </a:moveTo>
                  <a:lnTo>
                    <a:pt x="0" y="1031"/>
                  </a:lnTo>
                  <a:lnTo>
                    <a:pt x="1033" y="3532"/>
                  </a:lnTo>
                  <a:lnTo>
                    <a:pt x="3532" y="2499"/>
                  </a:lnTo>
                  <a:lnTo>
                    <a:pt x="25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22"/>
            <p:cNvSpPr/>
            <p:nvPr/>
          </p:nvSpPr>
          <p:spPr>
            <a:xfrm>
              <a:off x="1691187" y="424307"/>
              <a:ext cx="3142761" cy="3458248"/>
            </a:xfrm>
            <a:custGeom>
              <a:rect b="b" l="l" r="r" t="t"/>
              <a:pathLst>
                <a:path extrusionOk="0" h="18854" w="17134">
                  <a:moveTo>
                    <a:pt x="12099" y="1"/>
                  </a:moveTo>
                  <a:lnTo>
                    <a:pt x="0" y="14714"/>
                  </a:lnTo>
                  <a:lnTo>
                    <a:pt x="5034" y="18854"/>
                  </a:lnTo>
                  <a:lnTo>
                    <a:pt x="17134" y="4141"/>
                  </a:lnTo>
                  <a:lnTo>
                    <a:pt x="1209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22"/>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22"/>
            <p:cNvSpPr/>
            <p:nvPr/>
          </p:nvSpPr>
          <p:spPr>
            <a:xfrm>
              <a:off x="2436066" y="560774"/>
              <a:ext cx="1568813" cy="1878063"/>
            </a:xfrm>
            <a:custGeom>
              <a:rect b="b" l="l" r="r" t="t"/>
              <a:pathLst>
                <a:path extrusionOk="0" h="10239" w="8553">
                  <a:moveTo>
                    <a:pt x="8143" y="1"/>
                  </a:moveTo>
                  <a:lnTo>
                    <a:pt x="1" y="9902"/>
                  </a:lnTo>
                  <a:lnTo>
                    <a:pt x="411" y="10239"/>
                  </a:lnTo>
                  <a:lnTo>
                    <a:pt x="8553" y="338"/>
                  </a:lnTo>
                  <a:lnTo>
                    <a:pt x="814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22"/>
            <p:cNvSpPr/>
            <p:nvPr/>
          </p:nvSpPr>
          <p:spPr>
            <a:xfrm>
              <a:off x="2579869" y="819216"/>
              <a:ext cx="1453440" cy="1737745"/>
            </a:xfrm>
            <a:custGeom>
              <a:rect b="b" l="l" r="r" t="t"/>
              <a:pathLst>
                <a:path extrusionOk="0" h="9474" w="7924">
                  <a:moveTo>
                    <a:pt x="7514" y="0"/>
                  </a:moveTo>
                  <a:lnTo>
                    <a:pt x="0" y="9137"/>
                  </a:lnTo>
                  <a:lnTo>
                    <a:pt x="410" y="9474"/>
                  </a:lnTo>
                  <a:lnTo>
                    <a:pt x="7923" y="337"/>
                  </a:lnTo>
                  <a:lnTo>
                    <a:pt x="751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22"/>
            <p:cNvSpPr/>
            <p:nvPr/>
          </p:nvSpPr>
          <p:spPr>
            <a:xfrm>
              <a:off x="2723489" y="1065185"/>
              <a:ext cx="1348522" cy="1610083"/>
            </a:xfrm>
            <a:custGeom>
              <a:rect b="b" l="l" r="r" t="t"/>
              <a:pathLst>
                <a:path extrusionOk="0" h="8778" w="7352">
                  <a:moveTo>
                    <a:pt x="6942" y="1"/>
                  </a:moveTo>
                  <a:lnTo>
                    <a:pt x="1" y="8441"/>
                  </a:lnTo>
                  <a:lnTo>
                    <a:pt x="410" y="8778"/>
                  </a:lnTo>
                  <a:lnTo>
                    <a:pt x="7352" y="338"/>
                  </a:lnTo>
                  <a:lnTo>
                    <a:pt x="694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22"/>
            <p:cNvSpPr/>
            <p:nvPr/>
          </p:nvSpPr>
          <p:spPr>
            <a:xfrm>
              <a:off x="3079328" y="1997520"/>
              <a:ext cx="822100" cy="969938"/>
            </a:xfrm>
            <a:custGeom>
              <a:rect b="b" l="l" r="r" t="t"/>
              <a:pathLst>
                <a:path extrusionOk="0" h="5288" w="4482">
                  <a:moveTo>
                    <a:pt x="4071" y="1"/>
                  </a:moveTo>
                  <a:lnTo>
                    <a:pt x="0" y="4951"/>
                  </a:lnTo>
                  <a:lnTo>
                    <a:pt x="410" y="5288"/>
                  </a:lnTo>
                  <a:lnTo>
                    <a:pt x="4482" y="337"/>
                  </a:lnTo>
                  <a:lnTo>
                    <a:pt x="40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22"/>
            <p:cNvSpPr/>
            <p:nvPr/>
          </p:nvSpPr>
          <p:spPr>
            <a:xfrm>
              <a:off x="3886204" y="1581885"/>
              <a:ext cx="356757" cy="404080"/>
            </a:xfrm>
            <a:custGeom>
              <a:rect b="b" l="l" r="r" t="t"/>
              <a:pathLst>
                <a:path extrusionOk="0" h="2203" w="1945">
                  <a:moveTo>
                    <a:pt x="1534" y="1"/>
                  </a:moveTo>
                  <a:lnTo>
                    <a:pt x="1" y="1866"/>
                  </a:lnTo>
                  <a:lnTo>
                    <a:pt x="411" y="2203"/>
                  </a:lnTo>
                  <a:lnTo>
                    <a:pt x="1944" y="338"/>
                  </a:lnTo>
                  <a:lnTo>
                    <a:pt x="15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22"/>
            <p:cNvSpPr/>
            <p:nvPr/>
          </p:nvSpPr>
          <p:spPr>
            <a:xfrm>
              <a:off x="2969825" y="1907643"/>
              <a:ext cx="822100" cy="969938"/>
            </a:xfrm>
            <a:custGeom>
              <a:rect b="b" l="l" r="r" t="t"/>
              <a:pathLst>
                <a:path extrusionOk="0" h="5288" w="4482">
                  <a:moveTo>
                    <a:pt x="4071" y="0"/>
                  </a:moveTo>
                  <a:lnTo>
                    <a:pt x="0" y="4951"/>
                  </a:lnTo>
                  <a:lnTo>
                    <a:pt x="410" y="5287"/>
                  </a:lnTo>
                  <a:lnTo>
                    <a:pt x="4482" y="337"/>
                  </a:lnTo>
                  <a:lnTo>
                    <a:pt x="40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22"/>
            <p:cNvSpPr/>
            <p:nvPr/>
          </p:nvSpPr>
          <p:spPr>
            <a:xfrm>
              <a:off x="2003923" y="2701495"/>
              <a:ext cx="550451" cy="639961"/>
            </a:xfrm>
            <a:custGeom>
              <a:rect b="b" l="l" r="r" t="t"/>
              <a:pathLst>
                <a:path extrusionOk="0" h="3489" w="3001">
                  <a:moveTo>
                    <a:pt x="2591" y="1"/>
                  </a:moveTo>
                  <a:lnTo>
                    <a:pt x="0" y="3152"/>
                  </a:lnTo>
                  <a:lnTo>
                    <a:pt x="410" y="3489"/>
                  </a:lnTo>
                  <a:lnTo>
                    <a:pt x="3001" y="338"/>
                  </a:lnTo>
                  <a:lnTo>
                    <a:pt x="259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22"/>
            <p:cNvSpPr/>
            <p:nvPr/>
          </p:nvSpPr>
          <p:spPr>
            <a:xfrm>
              <a:off x="1894419" y="2611618"/>
              <a:ext cx="550451" cy="639961"/>
            </a:xfrm>
            <a:custGeom>
              <a:rect b="b" l="l" r="r" t="t"/>
              <a:pathLst>
                <a:path extrusionOk="0" h="3489" w="3001">
                  <a:moveTo>
                    <a:pt x="2591" y="0"/>
                  </a:moveTo>
                  <a:lnTo>
                    <a:pt x="0" y="3151"/>
                  </a:lnTo>
                  <a:lnTo>
                    <a:pt x="410" y="3488"/>
                  </a:lnTo>
                  <a:lnTo>
                    <a:pt x="3001" y="337"/>
                  </a:lnTo>
                  <a:lnTo>
                    <a:pt x="259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22"/>
            <p:cNvSpPr/>
            <p:nvPr/>
          </p:nvSpPr>
          <p:spPr>
            <a:xfrm>
              <a:off x="4128505" y="999703"/>
              <a:ext cx="452320" cy="432510"/>
            </a:xfrm>
            <a:custGeom>
              <a:rect b="b" l="l" r="r" t="t"/>
              <a:pathLst>
                <a:path extrusionOk="0" h="2358" w="2466">
                  <a:moveTo>
                    <a:pt x="1230" y="0"/>
                  </a:moveTo>
                  <a:cubicBezTo>
                    <a:pt x="1187" y="0"/>
                    <a:pt x="1144" y="19"/>
                    <a:pt x="1115" y="56"/>
                  </a:cubicBezTo>
                  <a:cubicBezTo>
                    <a:pt x="1082" y="100"/>
                    <a:pt x="1062" y="153"/>
                    <a:pt x="1062" y="207"/>
                  </a:cubicBezTo>
                  <a:lnTo>
                    <a:pt x="1053" y="766"/>
                  </a:lnTo>
                  <a:lnTo>
                    <a:pt x="32" y="1406"/>
                  </a:lnTo>
                  <a:cubicBezTo>
                    <a:pt x="15" y="1417"/>
                    <a:pt x="3" y="1437"/>
                    <a:pt x="1" y="1456"/>
                  </a:cubicBezTo>
                  <a:lnTo>
                    <a:pt x="3" y="1509"/>
                  </a:lnTo>
                  <a:cubicBezTo>
                    <a:pt x="4" y="1536"/>
                    <a:pt x="25" y="1556"/>
                    <a:pt x="50" y="1556"/>
                  </a:cubicBezTo>
                  <a:cubicBezTo>
                    <a:pt x="56" y="1556"/>
                    <a:pt x="63" y="1555"/>
                    <a:pt x="69" y="1552"/>
                  </a:cubicBezTo>
                  <a:lnTo>
                    <a:pt x="1044" y="1141"/>
                  </a:lnTo>
                  <a:lnTo>
                    <a:pt x="1110" y="2004"/>
                  </a:lnTo>
                  <a:lnTo>
                    <a:pt x="1108" y="2005"/>
                  </a:lnTo>
                  <a:lnTo>
                    <a:pt x="1110" y="2037"/>
                  </a:lnTo>
                  <a:lnTo>
                    <a:pt x="861" y="2242"/>
                  </a:lnTo>
                  <a:cubicBezTo>
                    <a:pt x="854" y="2247"/>
                    <a:pt x="851" y="2254"/>
                    <a:pt x="847" y="2261"/>
                  </a:cubicBezTo>
                  <a:lnTo>
                    <a:pt x="854" y="2323"/>
                  </a:lnTo>
                  <a:cubicBezTo>
                    <a:pt x="856" y="2343"/>
                    <a:pt x="873" y="2358"/>
                    <a:pt x="892" y="2358"/>
                  </a:cubicBezTo>
                  <a:cubicBezTo>
                    <a:pt x="898" y="2358"/>
                    <a:pt x="904" y="2356"/>
                    <a:pt x="909" y="2354"/>
                  </a:cubicBezTo>
                  <a:lnTo>
                    <a:pt x="1134" y="2247"/>
                  </a:lnTo>
                  <a:cubicBezTo>
                    <a:pt x="1134" y="2247"/>
                    <a:pt x="1158" y="2277"/>
                    <a:pt x="1189" y="2298"/>
                  </a:cubicBezTo>
                  <a:cubicBezTo>
                    <a:pt x="1202" y="2308"/>
                    <a:pt x="1218" y="2314"/>
                    <a:pt x="1234" y="2314"/>
                  </a:cubicBezTo>
                  <a:cubicBezTo>
                    <a:pt x="1250" y="2314"/>
                    <a:pt x="1266" y="2308"/>
                    <a:pt x="1280" y="2298"/>
                  </a:cubicBezTo>
                  <a:cubicBezTo>
                    <a:pt x="1311" y="2276"/>
                    <a:pt x="1336" y="2247"/>
                    <a:pt x="1336" y="2247"/>
                  </a:cubicBezTo>
                  <a:lnTo>
                    <a:pt x="1561" y="2352"/>
                  </a:lnTo>
                  <a:cubicBezTo>
                    <a:pt x="1566" y="2355"/>
                    <a:pt x="1571" y="2356"/>
                    <a:pt x="1577" y="2356"/>
                  </a:cubicBezTo>
                  <a:cubicBezTo>
                    <a:pt x="1596" y="2356"/>
                    <a:pt x="1613" y="2340"/>
                    <a:pt x="1615" y="2320"/>
                  </a:cubicBezTo>
                  <a:lnTo>
                    <a:pt x="1620" y="2259"/>
                  </a:lnTo>
                  <a:cubicBezTo>
                    <a:pt x="1618" y="2250"/>
                    <a:pt x="1614" y="2244"/>
                    <a:pt x="1608" y="2239"/>
                  </a:cubicBezTo>
                  <a:lnTo>
                    <a:pt x="1357" y="2036"/>
                  </a:lnTo>
                  <a:lnTo>
                    <a:pt x="1359" y="2004"/>
                  </a:lnTo>
                  <a:lnTo>
                    <a:pt x="1357" y="2002"/>
                  </a:lnTo>
                  <a:lnTo>
                    <a:pt x="1422" y="1139"/>
                  </a:lnTo>
                  <a:lnTo>
                    <a:pt x="2398" y="1546"/>
                  </a:lnTo>
                  <a:cubicBezTo>
                    <a:pt x="2404" y="1548"/>
                    <a:pt x="2410" y="1550"/>
                    <a:pt x="2416" y="1550"/>
                  </a:cubicBezTo>
                  <a:cubicBezTo>
                    <a:pt x="2441" y="1550"/>
                    <a:pt x="2463" y="1529"/>
                    <a:pt x="2464" y="1503"/>
                  </a:cubicBezTo>
                  <a:lnTo>
                    <a:pt x="2466" y="1450"/>
                  </a:lnTo>
                  <a:cubicBezTo>
                    <a:pt x="2464" y="1428"/>
                    <a:pt x="2452" y="1410"/>
                    <a:pt x="2435" y="1399"/>
                  </a:cubicBezTo>
                  <a:lnTo>
                    <a:pt x="1411" y="765"/>
                  </a:lnTo>
                  <a:lnTo>
                    <a:pt x="1400" y="201"/>
                  </a:lnTo>
                  <a:cubicBezTo>
                    <a:pt x="1398" y="149"/>
                    <a:pt x="1380" y="100"/>
                    <a:pt x="1348" y="59"/>
                  </a:cubicBezTo>
                  <a:lnTo>
                    <a:pt x="1344" y="56"/>
                  </a:lnTo>
                  <a:cubicBezTo>
                    <a:pt x="1315" y="19"/>
                    <a:pt x="1273" y="0"/>
                    <a:pt x="12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22"/>
            <p:cNvSpPr/>
            <p:nvPr/>
          </p:nvSpPr>
          <p:spPr>
            <a:xfrm>
              <a:off x="4421797" y="1149926"/>
              <a:ext cx="25679" cy="24762"/>
            </a:xfrm>
            <a:custGeom>
              <a:rect b="b" l="l" r="r" t="t"/>
              <a:pathLst>
                <a:path extrusionOk="0" h="135" w="140">
                  <a:moveTo>
                    <a:pt x="48" y="0"/>
                  </a:moveTo>
                  <a:lnTo>
                    <a:pt x="11" y="67"/>
                  </a:lnTo>
                  <a:cubicBezTo>
                    <a:pt x="0" y="86"/>
                    <a:pt x="12" y="113"/>
                    <a:pt x="37" y="127"/>
                  </a:cubicBezTo>
                  <a:cubicBezTo>
                    <a:pt x="47" y="132"/>
                    <a:pt x="58" y="135"/>
                    <a:pt x="68" y="135"/>
                  </a:cubicBezTo>
                  <a:cubicBezTo>
                    <a:pt x="83" y="135"/>
                    <a:pt x="97" y="129"/>
                    <a:pt x="105" y="118"/>
                  </a:cubicBezTo>
                  <a:lnTo>
                    <a:pt x="140" y="51"/>
                  </a:lnTo>
                  <a:lnTo>
                    <a:pt x="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22"/>
            <p:cNvSpPr/>
            <p:nvPr/>
          </p:nvSpPr>
          <p:spPr>
            <a:xfrm>
              <a:off x="4476274" y="1183859"/>
              <a:ext cx="25863" cy="24762"/>
            </a:xfrm>
            <a:custGeom>
              <a:rect b="b" l="l" r="r" t="t"/>
              <a:pathLst>
                <a:path extrusionOk="0" h="135" w="141">
                  <a:moveTo>
                    <a:pt x="48" y="1"/>
                  </a:moveTo>
                  <a:lnTo>
                    <a:pt x="11" y="67"/>
                  </a:lnTo>
                  <a:cubicBezTo>
                    <a:pt x="1" y="86"/>
                    <a:pt x="12" y="114"/>
                    <a:pt x="38" y="127"/>
                  </a:cubicBezTo>
                  <a:cubicBezTo>
                    <a:pt x="48" y="132"/>
                    <a:pt x="59" y="135"/>
                    <a:pt x="69" y="135"/>
                  </a:cubicBezTo>
                  <a:cubicBezTo>
                    <a:pt x="84" y="135"/>
                    <a:pt x="96" y="129"/>
                    <a:pt x="103" y="118"/>
                  </a:cubicBezTo>
                  <a:lnTo>
                    <a:pt x="140" y="51"/>
                  </a:lnTo>
                  <a:lnTo>
                    <a:pt x="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22"/>
            <p:cNvSpPr/>
            <p:nvPr/>
          </p:nvSpPr>
          <p:spPr>
            <a:xfrm>
              <a:off x="4242594" y="1162582"/>
              <a:ext cx="25496" cy="24945"/>
            </a:xfrm>
            <a:custGeom>
              <a:rect b="b" l="l" r="r" t="t"/>
              <a:pathLst>
                <a:path extrusionOk="0" h="136" w="139">
                  <a:moveTo>
                    <a:pt x="91" y="1"/>
                  </a:moveTo>
                  <a:lnTo>
                    <a:pt x="0" y="51"/>
                  </a:lnTo>
                  <a:lnTo>
                    <a:pt x="38" y="118"/>
                  </a:lnTo>
                  <a:cubicBezTo>
                    <a:pt x="44" y="129"/>
                    <a:pt x="57" y="135"/>
                    <a:pt x="72" y="135"/>
                  </a:cubicBezTo>
                  <a:cubicBezTo>
                    <a:pt x="81" y="135"/>
                    <a:pt x="92" y="133"/>
                    <a:pt x="102" y="128"/>
                  </a:cubicBezTo>
                  <a:cubicBezTo>
                    <a:pt x="127" y="113"/>
                    <a:pt x="139" y="86"/>
                    <a:pt x="128" y="67"/>
                  </a:cubicBezTo>
                  <a:lnTo>
                    <a:pt x="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22"/>
            <p:cNvSpPr/>
            <p:nvPr/>
          </p:nvSpPr>
          <p:spPr>
            <a:xfrm>
              <a:off x="4187934" y="1196699"/>
              <a:ext cx="25679" cy="24945"/>
            </a:xfrm>
            <a:custGeom>
              <a:rect b="b" l="l" r="r" t="t"/>
              <a:pathLst>
                <a:path extrusionOk="0" h="136" w="140">
                  <a:moveTo>
                    <a:pt x="92" y="0"/>
                  </a:moveTo>
                  <a:lnTo>
                    <a:pt x="1" y="50"/>
                  </a:lnTo>
                  <a:lnTo>
                    <a:pt x="38" y="118"/>
                  </a:lnTo>
                  <a:cubicBezTo>
                    <a:pt x="44" y="129"/>
                    <a:pt x="56" y="135"/>
                    <a:pt x="71" y="135"/>
                  </a:cubicBezTo>
                  <a:cubicBezTo>
                    <a:pt x="81" y="135"/>
                    <a:pt x="92" y="132"/>
                    <a:pt x="102" y="126"/>
                  </a:cubicBezTo>
                  <a:cubicBezTo>
                    <a:pt x="128" y="112"/>
                    <a:pt x="140" y="86"/>
                    <a:pt x="129" y="66"/>
                  </a:cubicBezTo>
                  <a:lnTo>
                    <a:pt x="9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22"/>
            <p:cNvSpPr/>
            <p:nvPr/>
          </p:nvSpPr>
          <p:spPr>
            <a:xfrm>
              <a:off x="2234485" y="2922702"/>
              <a:ext cx="698289" cy="698473"/>
            </a:xfrm>
            <a:custGeom>
              <a:rect b="b" l="l" r="r" t="t"/>
              <a:pathLst>
                <a:path extrusionOk="0" h="3808" w="3807">
                  <a:moveTo>
                    <a:pt x="1718" y="1"/>
                  </a:moveTo>
                  <a:lnTo>
                    <a:pt x="0" y="2090"/>
                  </a:lnTo>
                  <a:lnTo>
                    <a:pt x="2089" y="3807"/>
                  </a:lnTo>
                  <a:lnTo>
                    <a:pt x="3807" y="1719"/>
                  </a:lnTo>
                  <a:lnTo>
                    <a:pt x="171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22"/>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0" name="Google Shape;1480;p22"/>
          <p:cNvSpPr/>
          <p:nvPr/>
        </p:nvSpPr>
        <p:spPr>
          <a:xfrm flipH="1">
            <a:off x="1901751" y="-635675"/>
            <a:ext cx="2430289" cy="1080711"/>
          </a:xfrm>
          <a:custGeom>
            <a:rect b="b" l="l" r="r" t="t"/>
            <a:pathLst>
              <a:path extrusionOk="0" fill="none" h="22461" w="50510">
                <a:moveTo>
                  <a:pt x="4938" y="2301"/>
                </a:moveTo>
                <a:cubicBezTo>
                  <a:pt x="4938" y="2301"/>
                  <a:pt x="0" y="7475"/>
                  <a:pt x="5128" y="15874"/>
                </a:cubicBezTo>
                <a:cubicBezTo>
                  <a:pt x="5128" y="15874"/>
                  <a:pt x="9575" y="22461"/>
                  <a:pt x="16976" y="17787"/>
                </a:cubicBezTo>
                <a:cubicBezTo>
                  <a:pt x="18640" y="16545"/>
                  <a:pt x="20622" y="15532"/>
                  <a:pt x="22624" y="14987"/>
                </a:cubicBezTo>
                <a:cubicBezTo>
                  <a:pt x="27121" y="13763"/>
                  <a:pt x="31216" y="16768"/>
                  <a:pt x="35411" y="17807"/>
                </a:cubicBezTo>
                <a:cubicBezTo>
                  <a:pt x="38253" y="18512"/>
                  <a:pt x="41637" y="17704"/>
                  <a:pt x="44281" y="16320"/>
                </a:cubicBezTo>
                <a:cubicBezTo>
                  <a:pt x="49842" y="13406"/>
                  <a:pt x="50118" y="5671"/>
                  <a:pt x="50510" y="0"/>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22"/>
          <p:cNvSpPr/>
          <p:nvPr/>
        </p:nvSpPr>
        <p:spPr>
          <a:xfrm rot="10800000">
            <a:off x="4871376" y="4654663"/>
            <a:ext cx="2430289" cy="1080711"/>
          </a:xfrm>
          <a:custGeom>
            <a:rect b="b" l="l" r="r" t="t"/>
            <a:pathLst>
              <a:path extrusionOk="0" fill="none" h="22461" w="50510">
                <a:moveTo>
                  <a:pt x="4938" y="2301"/>
                </a:moveTo>
                <a:cubicBezTo>
                  <a:pt x="4938" y="2301"/>
                  <a:pt x="0" y="7475"/>
                  <a:pt x="5128" y="15874"/>
                </a:cubicBezTo>
                <a:cubicBezTo>
                  <a:pt x="5128" y="15874"/>
                  <a:pt x="9575" y="22461"/>
                  <a:pt x="16976" y="17787"/>
                </a:cubicBezTo>
                <a:cubicBezTo>
                  <a:pt x="18640" y="16545"/>
                  <a:pt x="20622" y="15532"/>
                  <a:pt x="22624" y="14987"/>
                </a:cubicBezTo>
                <a:cubicBezTo>
                  <a:pt x="27121" y="13763"/>
                  <a:pt x="31216" y="16768"/>
                  <a:pt x="35411" y="17807"/>
                </a:cubicBezTo>
                <a:cubicBezTo>
                  <a:pt x="38253" y="18512"/>
                  <a:pt x="41637" y="17704"/>
                  <a:pt x="44281" y="16320"/>
                </a:cubicBezTo>
                <a:cubicBezTo>
                  <a:pt x="49842" y="13406"/>
                  <a:pt x="50118" y="5671"/>
                  <a:pt x="50510" y="0"/>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82" name="Google Shape;1482;p22"/>
          <p:cNvGrpSpPr/>
          <p:nvPr/>
        </p:nvGrpSpPr>
        <p:grpSpPr>
          <a:xfrm>
            <a:off x="8691171" y="1122449"/>
            <a:ext cx="262163" cy="531538"/>
            <a:chOff x="2322875" y="1049950"/>
            <a:chExt cx="1301705" cy="2640525"/>
          </a:xfrm>
        </p:grpSpPr>
        <p:sp>
          <p:nvSpPr>
            <p:cNvPr id="1483" name="Google Shape;1483;p22"/>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22"/>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22"/>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6" name="Google Shape;1486;p22"/>
          <p:cNvGrpSpPr/>
          <p:nvPr/>
        </p:nvGrpSpPr>
        <p:grpSpPr>
          <a:xfrm>
            <a:off x="166321" y="3483587"/>
            <a:ext cx="262163" cy="531538"/>
            <a:chOff x="2322875" y="1049950"/>
            <a:chExt cx="1301705" cy="2640525"/>
          </a:xfrm>
        </p:grpSpPr>
        <p:sp>
          <p:nvSpPr>
            <p:cNvPr id="1487" name="Google Shape;1487;p22"/>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22"/>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22"/>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_1">
    <p:spTree>
      <p:nvGrpSpPr>
        <p:cNvPr id="1490" name="Shape 1490"/>
        <p:cNvGrpSpPr/>
        <p:nvPr/>
      </p:nvGrpSpPr>
      <p:grpSpPr>
        <a:xfrm>
          <a:off x="0" y="0"/>
          <a:ext cx="0" cy="0"/>
          <a:chOff x="0" y="0"/>
          <a:chExt cx="0" cy="0"/>
        </a:xfrm>
      </p:grpSpPr>
      <p:sp>
        <p:nvSpPr>
          <p:cNvPr id="1491" name="Google Shape;1491;p23"/>
          <p:cNvSpPr/>
          <p:nvPr/>
        </p:nvSpPr>
        <p:spPr>
          <a:xfrm>
            <a:off x="1505393" y="0"/>
            <a:ext cx="1816404" cy="572700"/>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23"/>
          <p:cNvSpPr/>
          <p:nvPr/>
        </p:nvSpPr>
        <p:spPr>
          <a:xfrm rot="10800000">
            <a:off x="5822243" y="4570800"/>
            <a:ext cx="1816404" cy="572700"/>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23"/>
          <p:cNvSpPr/>
          <p:nvPr/>
        </p:nvSpPr>
        <p:spPr>
          <a:xfrm flipH="1" rot="5400000">
            <a:off x="270216" y="2646391"/>
            <a:ext cx="2226875" cy="2767242"/>
          </a:xfrm>
          <a:custGeom>
            <a:rect b="b" l="l" r="r" t="t"/>
            <a:pathLst>
              <a:path extrusionOk="0" h="28685" w="23083">
                <a:moveTo>
                  <a:pt x="0" y="1"/>
                </a:moveTo>
                <a:lnTo>
                  <a:pt x="0" y="28685"/>
                </a:lnTo>
                <a:lnTo>
                  <a:pt x="21459" y="28685"/>
                </a:lnTo>
                <a:cubicBezTo>
                  <a:pt x="21459" y="28685"/>
                  <a:pt x="23082" y="26140"/>
                  <a:pt x="18030" y="21621"/>
                </a:cubicBezTo>
                <a:cubicBezTo>
                  <a:pt x="12978" y="17100"/>
                  <a:pt x="5798" y="19892"/>
                  <a:pt x="5866" y="10775"/>
                </a:cubicBezTo>
                <a:cubicBezTo>
                  <a:pt x="5932" y="1659"/>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23"/>
          <p:cNvSpPr/>
          <p:nvPr/>
        </p:nvSpPr>
        <p:spPr>
          <a:xfrm flipH="1" rot="10800000">
            <a:off x="6527124" y="2"/>
            <a:ext cx="2616871" cy="2890847"/>
          </a:xfrm>
          <a:custGeom>
            <a:rect b="b" l="l" r="r" t="t"/>
            <a:pathLst>
              <a:path extrusionOk="0" h="39602" w="35850">
                <a:moveTo>
                  <a:pt x="35849" y="0"/>
                </a:moveTo>
                <a:cubicBezTo>
                  <a:pt x="31348" y="819"/>
                  <a:pt x="27986" y="1572"/>
                  <a:pt x="29982" y="14272"/>
                </a:cubicBezTo>
                <a:cubicBezTo>
                  <a:pt x="31965" y="26890"/>
                  <a:pt x="26923" y="30426"/>
                  <a:pt x="13686" y="30426"/>
                </a:cubicBezTo>
                <a:cubicBezTo>
                  <a:pt x="13600" y="30426"/>
                  <a:pt x="13514" y="30425"/>
                  <a:pt x="13427" y="30425"/>
                </a:cubicBezTo>
                <a:cubicBezTo>
                  <a:pt x="13395" y="30425"/>
                  <a:pt x="13362" y="30425"/>
                  <a:pt x="13330" y="30425"/>
                </a:cubicBezTo>
                <a:cubicBezTo>
                  <a:pt x="0" y="30425"/>
                  <a:pt x="1035" y="39600"/>
                  <a:pt x="1035" y="39600"/>
                </a:cubicBezTo>
                <a:lnTo>
                  <a:pt x="1035" y="39601"/>
                </a:lnTo>
                <a:lnTo>
                  <a:pt x="35849" y="39601"/>
                </a:lnTo>
                <a:lnTo>
                  <a:pt x="3584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2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96" name="Google Shape;1496;p23"/>
          <p:cNvSpPr txBox="1"/>
          <p:nvPr>
            <p:ph idx="1" type="subTitle"/>
          </p:nvPr>
        </p:nvSpPr>
        <p:spPr>
          <a:xfrm>
            <a:off x="806175" y="2193175"/>
            <a:ext cx="22008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497" name="Google Shape;1497;p23"/>
          <p:cNvSpPr txBox="1"/>
          <p:nvPr>
            <p:ph idx="2" type="subTitle"/>
          </p:nvPr>
        </p:nvSpPr>
        <p:spPr>
          <a:xfrm>
            <a:off x="3471603" y="2193175"/>
            <a:ext cx="22008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498" name="Google Shape;1498;p23"/>
          <p:cNvSpPr txBox="1"/>
          <p:nvPr>
            <p:ph idx="3" type="subTitle"/>
          </p:nvPr>
        </p:nvSpPr>
        <p:spPr>
          <a:xfrm>
            <a:off x="806175" y="3778975"/>
            <a:ext cx="22008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499" name="Google Shape;1499;p23"/>
          <p:cNvSpPr txBox="1"/>
          <p:nvPr>
            <p:ph idx="4" type="subTitle"/>
          </p:nvPr>
        </p:nvSpPr>
        <p:spPr>
          <a:xfrm>
            <a:off x="3471603" y="3778975"/>
            <a:ext cx="22008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00" name="Google Shape;1500;p23"/>
          <p:cNvSpPr txBox="1"/>
          <p:nvPr>
            <p:ph idx="5" type="subTitle"/>
          </p:nvPr>
        </p:nvSpPr>
        <p:spPr>
          <a:xfrm>
            <a:off x="6136981" y="2193175"/>
            <a:ext cx="22008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01" name="Google Shape;1501;p23"/>
          <p:cNvSpPr txBox="1"/>
          <p:nvPr>
            <p:ph idx="6" type="subTitle"/>
          </p:nvPr>
        </p:nvSpPr>
        <p:spPr>
          <a:xfrm>
            <a:off x="6136981" y="3778975"/>
            <a:ext cx="22008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502" name="Google Shape;1502;p23"/>
          <p:cNvSpPr txBox="1"/>
          <p:nvPr>
            <p:ph idx="7" type="subTitle"/>
          </p:nvPr>
        </p:nvSpPr>
        <p:spPr>
          <a:xfrm>
            <a:off x="806175" y="1936950"/>
            <a:ext cx="2200800" cy="3723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000">
                <a:latin typeface="Work Sans"/>
                <a:ea typeface="Work Sans"/>
                <a:cs typeface="Work Sans"/>
                <a:sym typeface="Work Sa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p:txBody>
      </p:sp>
      <p:sp>
        <p:nvSpPr>
          <p:cNvPr id="1503" name="Google Shape;1503;p23"/>
          <p:cNvSpPr txBox="1"/>
          <p:nvPr>
            <p:ph idx="8" type="subTitle"/>
          </p:nvPr>
        </p:nvSpPr>
        <p:spPr>
          <a:xfrm>
            <a:off x="3471600" y="1936950"/>
            <a:ext cx="2200800" cy="3723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000">
                <a:latin typeface="Work Sans"/>
                <a:ea typeface="Work Sans"/>
                <a:cs typeface="Work Sans"/>
                <a:sym typeface="Work Sa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p:txBody>
      </p:sp>
      <p:sp>
        <p:nvSpPr>
          <p:cNvPr id="1504" name="Google Shape;1504;p23"/>
          <p:cNvSpPr txBox="1"/>
          <p:nvPr>
            <p:ph idx="9" type="subTitle"/>
          </p:nvPr>
        </p:nvSpPr>
        <p:spPr>
          <a:xfrm>
            <a:off x="806175" y="3522750"/>
            <a:ext cx="2200800" cy="3723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000">
                <a:latin typeface="Work Sans"/>
                <a:ea typeface="Work Sans"/>
                <a:cs typeface="Work Sans"/>
                <a:sym typeface="Work Sa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p:txBody>
      </p:sp>
      <p:sp>
        <p:nvSpPr>
          <p:cNvPr id="1505" name="Google Shape;1505;p23"/>
          <p:cNvSpPr txBox="1"/>
          <p:nvPr>
            <p:ph idx="13" type="subTitle"/>
          </p:nvPr>
        </p:nvSpPr>
        <p:spPr>
          <a:xfrm>
            <a:off x="3471600" y="3522750"/>
            <a:ext cx="2200800" cy="3723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000">
                <a:latin typeface="Work Sans"/>
                <a:ea typeface="Work Sans"/>
                <a:cs typeface="Work Sans"/>
                <a:sym typeface="Work Sa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p:txBody>
      </p:sp>
      <p:sp>
        <p:nvSpPr>
          <p:cNvPr id="1506" name="Google Shape;1506;p23"/>
          <p:cNvSpPr txBox="1"/>
          <p:nvPr>
            <p:ph idx="14" type="subTitle"/>
          </p:nvPr>
        </p:nvSpPr>
        <p:spPr>
          <a:xfrm>
            <a:off x="6136974" y="1936950"/>
            <a:ext cx="2200800" cy="3723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000">
                <a:latin typeface="Work Sans"/>
                <a:ea typeface="Work Sans"/>
                <a:cs typeface="Work Sans"/>
                <a:sym typeface="Work Sa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p:txBody>
      </p:sp>
      <p:sp>
        <p:nvSpPr>
          <p:cNvPr id="1507" name="Google Shape;1507;p23"/>
          <p:cNvSpPr txBox="1"/>
          <p:nvPr>
            <p:ph idx="15" type="subTitle"/>
          </p:nvPr>
        </p:nvSpPr>
        <p:spPr>
          <a:xfrm>
            <a:off x="6136974" y="3522750"/>
            <a:ext cx="2200800" cy="3723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000">
                <a:latin typeface="Work Sans"/>
                <a:ea typeface="Work Sans"/>
                <a:cs typeface="Work Sans"/>
                <a:sym typeface="Work Sa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p:txBody>
      </p:sp>
      <p:grpSp>
        <p:nvGrpSpPr>
          <p:cNvPr id="1508" name="Google Shape;1508;p23"/>
          <p:cNvGrpSpPr/>
          <p:nvPr/>
        </p:nvGrpSpPr>
        <p:grpSpPr>
          <a:xfrm rot="-4376535">
            <a:off x="-73991" y="4320599"/>
            <a:ext cx="1059855" cy="1224620"/>
            <a:chOff x="725975" y="580175"/>
            <a:chExt cx="3328618" cy="3846085"/>
          </a:xfrm>
        </p:grpSpPr>
        <p:sp>
          <p:nvSpPr>
            <p:cNvPr id="1509" name="Google Shape;1509;p23"/>
            <p:cNvSpPr/>
            <p:nvPr/>
          </p:nvSpPr>
          <p:spPr>
            <a:xfrm>
              <a:off x="726139" y="580832"/>
              <a:ext cx="3328454" cy="3845428"/>
            </a:xfrm>
            <a:custGeom>
              <a:rect b="b" l="l" r="r" t="t"/>
              <a:pathLst>
                <a:path extrusionOk="0" h="23401" w="20255">
                  <a:moveTo>
                    <a:pt x="8446" y="1"/>
                  </a:moveTo>
                  <a:lnTo>
                    <a:pt x="1" y="18241"/>
                  </a:lnTo>
                  <a:lnTo>
                    <a:pt x="10888" y="23282"/>
                  </a:lnTo>
                  <a:cubicBezTo>
                    <a:pt x="11062" y="23363"/>
                    <a:pt x="11244" y="23401"/>
                    <a:pt x="11424" y="23401"/>
                  </a:cubicBezTo>
                  <a:cubicBezTo>
                    <a:pt x="11908" y="23401"/>
                    <a:pt x="12371" y="23125"/>
                    <a:pt x="12588" y="22658"/>
                  </a:cubicBezTo>
                  <a:lnTo>
                    <a:pt x="19957" y="6742"/>
                  </a:lnTo>
                  <a:cubicBezTo>
                    <a:pt x="20255" y="6102"/>
                    <a:pt x="19975" y="5340"/>
                    <a:pt x="19334" y="5043"/>
                  </a:cubicBezTo>
                  <a:lnTo>
                    <a:pt x="84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23"/>
            <p:cNvSpPr/>
            <p:nvPr/>
          </p:nvSpPr>
          <p:spPr>
            <a:xfrm>
              <a:off x="726304" y="580175"/>
              <a:ext cx="2377983" cy="3455479"/>
            </a:xfrm>
            <a:custGeom>
              <a:rect b="b" l="l" r="r" t="t"/>
              <a:pathLst>
                <a:path extrusionOk="0" h="21028" w="14471">
                  <a:moveTo>
                    <a:pt x="8446" y="0"/>
                  </a:moveTo>
                  <a:lnTo>
                    <a:pt x="1" y="18237"/>
                  </a:lnTo>
                  <a:lnTo>
                    <a:pt x="6025" y="21028"/>
                  </a:lnTo>
                  <a:lnTo>
                    <a:pt x="14471" y="2790"/>
                  </a:lnTo>
                  <a:lnTo>
                    <a:pt x="8446" y="0"/>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23"/>
            <p:cNvSpPr/>
            <p:nvPr/>
          </p:nvSpPr>
          <p:spPr>
            <a:xfrm>
              <a:off x="725975" y="580175"/>
              <a:ext cx="1562590" cy="3077854"/>
            </a:xfrm>
            <a:custGeom>
              <a:rect b="b" l="l" r="r" t="t"/>
              <a:pathLst>
                <a:path extrusionOk="0" h="18730" w="9509">
                  <a:moveTo>
                    <a:pt x="8446" y="0"/>
                  </a:moveTo>
                  <a:lnTo>
                    <a:pt x="1" y="18238"/>
                  </a:lnTo>
                  <a:lnTo>
                    <a:pt x="1063" y="18730"/>
                  </a:lnTo>
                  <a:lnTo>
                    <a:pt x="9508" y="492"/>
                  </a:lnTo>
                  <a:lnTo>
                    <a:pt x="84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23"/>
            <p:cNvSpPr/>
            <p:nvPr/>
          </p:nvSpPr>
          <p:spPr>
            <a:xfrm>
              <a:off x="1577516" y="2620953"/>
              <a:ext cx="1396291" cy="712031"/>
            </a:xfrm>
            <a:custGeom>
              <a:rect b="b" l="l" r="r" t="t"/>
              <a:pathLst>
                <a:path extrusionOk="0" h="4333" w="8497">
                  <a:moveTo>
                    <a:pt x="235" y="1"/>
                  </a:moveTo>
                  <a:lnTo>
                    <a:pt x="0" y="507"/>
                  </a:lnTo>
                  <a:lnTo>
                    <a:pt x="8262" y="4333"/>
                  </a:lnTo>
                  <a:lnTo>
                    <a:pt x="8496" y="3826"/>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23"/>
            <p:cNvSpPr/>
            <p:nvPr/>
          </p:nvSpPr>
          <p:spPr>
            <a:xfrm>
              <a:off x="1485493" y="2819296"/>
              <a:ext cx="1396291" cy="712031"/>
            </a:xfrm>
            <a:custGeom>
              <a:rect b="b" l="l" r="r" t="t"/>
              <a:pathLst>
                <a:path extrusionOk="0" h="4333" w="8497">
                  <a:moveTo>
                    <a:pt x="235" y="1"/>
                  </a:moveTo>
                  <a:lnTo>
                    <a:pt x="1" y="507"/>
                  </a:lnTo>
                  <a:lnTo>
                    <a:pt x="8262" y="4333"/>
                  </a:lnTo>
                  <a:lnTo>
                    <a:pt x="8496" y="3826"/>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23"/>
            <p:cNvSpPr/>
            <p:nvPr/>
          </p:nvSpPr>
          <p:spPr>
            <a:xfrm>
              <a:off x="1393798" y="3017967"/>
              <a:ext cx="1396126" cy="712195"/>
            </a:xfrm>
            <a:custGeom>
              <a:rect b="b" l="l" r="r" t="t"/>
              <a:pathLst>
                <a:path extrusionOk="0" h="4334" w="8496">
                  <a:moveTo>
                    <a:pt x="235" y="1"/>
                  </a:moveTo>
                  <a:lnTo>
                    <a:pt x="0" y="507"/>
                  </a:lnTo>
                  <a:lnTo>
                    <a:pt x="8261" y="4333"/>
                  </a:lnTo>
                  <a:lnTo>
                    <a:pt x="8496" y="3827"/>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23"/>
            <p:cNvSpPr/>
            <p:nvPr/>
          </p:nvSpPr>
          <p:spPr>
            <a:xfrm>
              <a:off x="2072632" y="1651423"/>
              <a:ext cx="1161960" cy="1019816"/>
            </a:xfrm>
            <a:custGeom>
              <a:rect b="b" l="l" r="r" t="t"/>
              <a:pathLst>
                <a:path extrusionOk="0" h="6206" w="7071">
                  <a:moveTo>
                    <a:pt x="3537" y="280"/>
                  </a:moveTo>
                  <a:cubicBezTo>
                    <a:pt x="3941" y="280"/>
                    <a:pt x="4344" y="367"/>
                    <a:pt x="4724" y="543"/>
                  </a:cubicBezTo>
                  <a:cubicBezTo>
                    <a:pt x="6137" y="1198"/>
                    <a:pt x="6753" y="2879"/>
                    <a:pt x="6100" y="4292"/>
                  </a:cubicBezTo>
                  <a:cubicBezTo>
                    <a:pt x="5622" y="5322"/>
                    <a:pt x="4599" y="5929"/>
                    <a:pt x="3532" y="5929"/>
                  </a:cubicBezTo>
                  <a:cubicBezTo>
                    <a:pt x="3135" y="5929"/>
                    <a:pt x="2733" y="5845"/>
                    <a:pt x="2350" y="5667"/>
                  </a:cubicBezTo>
                  <a:cubicBezTo>
                    <a:pt x="1665" y="5351"/>
                    <a:pt x="1145" y="4786"/>
                    <a:pt x="886" y="4078"/>
                  </a:cubicBezTo>
                  <a:cubicBezTo>
                    <a:pt x="625" y="3370"/>
                    <a:pt x="656" y="2604"/>
                    <a:pt x="973" y="1918"/>
                  </a:cubicBezTo>
                  <a:cubicBezTo>
                    <a:pt x="1291" y="1234"/>
                    <a:pt x="1856" y="714"/>
                    <a:pt x="2564" y="453"/>
                  </a:cubicBezTo>
                  <a:cubicBezTo>
                    <a:pt x="2881" y="336"/>
                    <a:pt x="3210" y="280"/>
                    <a:pt x="3537" y="280"/>
                  </a:cubicBezTo>
                  <a:close/>
                  <a:moveTo>
                    <a:pt x="3539" y="0"/>
                  </a:moveTo>
                  <a:cubicBezTo>
                    <a:pt x="3178" y="0"/>
                    <a:pt x="2817" y="64"/>
                    <a:pt x="2468" y="191"/>
                  </a:cubicBezTo>
                  <a:cubicBezTo>
                    <a:pt x="1690" y="477"/>
                    <a:pt x="1068" y="1048"/>
                    <a:pt x="720" y="1800"/>
                  </a:cubicBezTo>
                  <a:cubicBezTo>
                    <a:pt x="1" y="3353"/>
                    <a:pt x="679" y="5201"/>
                    <a:pt x="2231" y="5920"/>
                  </a:cubicBezTo>
                  <a:cubicBezTo>
                    <a:pt x="2652" y="6114"/>
                    <a:pt x="3095" y="6206"/>
                    <a:pt x="3531" y="6206"/>
                  </a:cubicBezTo>
                  <a:cubicBezTo>
                    <a:pt x="4703" y="6206"/>
                    <a:pt x="5828" y="5539"/>
                    <a:pt x="6351" y="4408"/>
                  </a:cubicBezTo>
                  <a:cubicBezTo>
                    <a:pt x="7071" y="2856"/>
                    <a:pt x="6393" y="1007"/>
                    <a:pt x="4840" y="288"/>
                  </a:cubicBezTo>
                  <a:cubicBezTo>
                    <a:pt x="4425" y="96"/>
                    <a:pt x="3983" y="0"/>
                    <a:pt x="353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23"/>
            <p:cNvSpPr/>
            <p:nvPr/>
          </p:nvSpPr>
          <p:spPr>
            <a:xfrm>
              <a:off x="2156603" y="2048766"/>
              <a:ext cx="886054" cy="439412"/>
            </a:xfrm>
            <a:custGeom>
              <a:rect b="b" l="l" r="r" t="t"/>
              <a:pathLst>
                <a:path extrusionOk="0" h="2674" w="5392">
                  <a:moveTo>
                    <a:pt x="238" y="1"/>
                  </a:moveTo>
                  <a:lnTo>
                    <a:pt x="0" y="147"/>
                  </a:lnTo>
                  <a:cubicBezTo>
                    <a:pt x="1383" y="2397"/>
                    <a:pt x="3751" y="2674"/>
                    <a:pt x="4828" y="2674"/>
                  </a:cubicBezTo>
                  <a:cubicBezTo>
                    <a:pt x="5169" y="2674"/>
                    <a:pt x="5382" y="2646"/>
                    <a:pt x="5391" y="2645"/>
                  </a:cubicBezTo>
                  <a:lnTo>
                    <a:pt x="5352" y="2368"/>
                  </a:lnTo>
                  <a:cubicBezTo>
                    <a:pt x="5344" y="2369"/>
                    <a:pt x="5145" y="2395"/>
                    <a:pt x="4823" y="2395"/>
                  </a:cubicBezTo>
                  <a:cubicBezTo>
                    <a:pt x="3803" y="2395"/>
                    <a:pt x="1550" y="2134"/>
                    <a:pt x="2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23"/>
            <p:cNvSpPr/>
            <p:nvPr/>
          </p:nvSpPr>
          <p:spPr>
            <a:xfrm>
              <a:off x="2279190" y="1661940"/>
              <a:ext cx="462746" cy="873401"/>
            </a:xfrm>
            <a:custGeom>
              <a:rect b="b" l="l" r="r" t="t"/>
              <a:pathLst>
                <a:path extrusionOk="0" h="5315" w="2816">
                  <a:moveTo>
                    <a:pt x="2647" y="0"/>
                  </a:moveTo>
                  <a:cubicBezTo>
                    <a:pt x="2620" y="19"/>
                    <a:pt x="1" y="2024"/>
                    <a:pt x="185" y="5314"/>
                  </a:cubicBezTo>
                  <a:lnTo>
                    <a:pt x="466" y="5299"/>
                  </a:lnTo>
                  <a:cubicBezTo>
                    <a:pt x="290" y="2160"/>
                    <a:pt x="2790" y="243"/>
                    <a:pt x="2816" y="224"/>
                  </a:cubicBezTo>
                  <a:lnTo>
                    <a:pt x="264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23"/>
            <p:cNvSpPr/>
            <p:nvPr/>
          </p:nvSpPr>
          <p:spPr>
            <a:xfrm>
              <a:off x="2262758" y="1838920"/>
              <a:ext cx="886054" cy="439576"/>
            </a:xfrm>
            <a:custGeom>
              <a:rect b="b" l="l" r="r" t="t"/>
              <a:pathLst>
                <a:path extrusionOk="0" h="2675" w="5392">
                  <a:moveTo>
                    <a:pt x="564" y="1"/>
                  </a:moveTo>
                  <a:cubicBezTo>
                    <a:pt x="221" y="1"/>
                    <a:pt x="9" y="29"/>
                    <a:pt x="1" y="30"/>
                  </a:cubicBezTo>
                  <a:lnTo>
                    <a:pt x="39" y="307"/>
                  </a:lnTo>
                  <a:cubicBezTo>
                    <a:pt x="47" y="306"/>
                    <a:pt x="247" y="280"/>
                    <a:pt x="570" y="280"/>
                  </a:cubicBezTo>
                  <a:cubicBezTo>
                    <a:pt x="1591" y="280"/>
                    <a:pt x="3842" y="541"/>
                    <a:pt x="5153" y="2674"/>
                  </a:cubicBezTo>
                  <a:lnTo>
                    <a:pt x="5391" y="2527"/>
                  </a:lnTo>
                  <a:cubicBezTo>
                    <a:pt x="4008" y="277"/>
                    <a:pt x="1641" y="1"/>
                    <a:pt x="56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23"/>
            <p:cNvSpPr/>
            <p:nvPr/>
          </p:nvSpPr>
          <p:spPr>
            <a:xfrm>
              <a:off x="2563311" y="1792087"/>
              <a:ext cx="462582" cy="873565"/>
            </a:xfrm>
            <a:custGeom>
              <a:rect b="b" l="l" r="r" t="t"/>
              <a:pathLst>
                <a:path extrusionOk="0" h="5316" w="2815">
                  <a:moveTo>
                    <a:pt x="2628" y="1"/>
                  </a:moveTo>
                  <a:lnTo>
                    <a:pt x="2350" y="16"/>
                  </a:lnTo>
                  <a:cubicBezTo>
                    <a:pt x="2525" y="3155"/>
                    <a:pt x="25" y="5073"/>
                    <a:pt x="0" y="5092"/>
                  </a:cubicBezTo>
                  <a:lnTo>
                    <a:pt x="168" y="5316"/>
                  </a:lnTo>
                  <a:cubicBezTo>
                    <a:pt x="194" y="5295"/>
                    <a:pt x="2815" y="3292"/>
                    <a:pt x="262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23"/>
            <p:cNvSpPr/>
            <p:nvPr/>
          </p:nvSpPr>
          <p:spPr>
            <a:xfrm>
              <a:off x="2428563" y="1711074"/>
              <a:ext cx="451079" cy="903308"/>
            </a:xfrm>
            <a:custGeom>
              <a:rect b="b" l="l" r="r" t="t"/>
              <a:pathLst>
                <a:path extrusionOk="0" h="5497" w="2745">
                  <a:moveTo>
                    <a:pt x="2491" y="1"/>
                  </a:moveTo>
                  <a:lnTo>
                    <a:pt x="0" y="5379"/>
                  </a:lnTo>
                  <a:lnTo>
                    <a:pt x="254" y="5496"/>
                  </a:lnTo>
                  <a:lnTo>
                    <a:pt x="2745" y="118"/>
                  </a:lnTo>
                  <a:lnTo>
                    <a:pt x="24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23"/>
            <p:cNvSpPr/>
            <p:nvPr/>
          </p:nvSpPr>
          <p:spPr>
            <a:xfrm>
              <a:off x="2201135" y="1935216"/>
              <a:ext cx="903144" cy="451243"/>
            </a:xfrm>
            <a:custGeom>
              <a:rect b="b" l="l" r="r" t="t"/>
              <a:pathLst>
                <a:path extrusionOk="0" h="2746" w="5496">
                  <a:moveTo>
                    <a:pt x="117" y="1"/>
                  </a:moveTo>
                  <a:lnTo>
                    <a:pt x="0" y="254"/>
                  </a:lnTo>
                  <a:lnTo>
                    <a:pt x="5378" y="2745"/>
                  </a:lnTo>
                  <a:lnTo>
                    <a:pt x="5496" y="2491"/>
                  </a:lnTo>
                  <a:lnTo>
                    <a:pt x="1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23"/>
            <p:cNvSpPr/>
            <p:nvPr/>
          </p:nvSpPr>
          <p:spPr>
            <a:xfrm>
              <a:off x="2114042" y="580832"/>
              <a:ext cx="1885987" cy="847108"/>
            </a:xfrm>
            <a:custGeom>
              <a:rect b="b" l="l" r="r" t="t"/>
              <a:pathLst>
                <a:path extrusionOk="0" h="5155" w="11477">
                  <a:moveTo>
                    <a:pt x="0" y="1"/>
                  </a:moveTo>
                  <a:lnTo>
                    <a:pt x="11130" y="5155"/>
                  </a:lnTo>
                  <a:lnTo>
                    <a:pt x="11221" y="4935"/>
                  </a:lnTo>
                  <a:cubicBezTo>
                    <a:pt x="11476" y="4322"/>
                    <a:pt x="11153" y="3620"/>
                    <a:pt x="10522" y="3416"/>
                  </a:cubicBez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3" name="Google Shape;1523;p23"/>
          <p:cNvGrpSpPr/>
          <p:nvPr/>
        </p:nvGrpSpPr>
        <p:grpSpPr>
          <a:xfrm rot="-1297163">
            <a:off x="-158828" y="-413542"/>
            <a:ext cx="1112202" cy="1060997"/>
            <a:chOff x="936800" y="644000"/>
            <a:chExt cx="3397834" cy="3241401"/>
          </a:xfrm>
        </p:grpSpPr>
        <p:sp>
          <p:nvSpPr>
            <p:cNvPr id="1524" name="Google Shape;1524;p23"/>
            <p:cNvSpPr/>
            <p:nvPr/>
          </p:nvSpPr>
          <p:spPr>
            <a:xfrm>
              <a:off x="936800" y="644000"/>
              <a:ext cx="3397834" cy="3241401"/>
            </a:xfrm>
            <a:custGeom>
              <a:rect b="b" l="l" r="r" t="t"/>
              <a:pathLst>
                <a:path extrusionOk="0" h="27144" w="28454">
                  <a:moveTo>
                    <a:pt x="25151" y="0"/>
                  </a:moveTo>
                  <a:lnTo>
                    <a:pt x="16731" y="4241"/>
                  </a:lnTo>
                  <a:lnTo>
                    <a:pt x="8297" y="2636"/>
                  </a:lnTo>
                  <a:lnTo>
                    <a:pt x="0" y="7528"/>
                  </a:lnTo>
                  <a:lnTo>
                    <a:pt x="3282" y="27143"/>
                  </a:lnTo>
                  <a:lnTo>
                    <a:pt x="11612" y="22505"/>
                  </a:lnTo>
                  <a:lnTo>
                    <a:pt x="20028" y="24257"/>
                  </a:lnTo>
                  <a:lnTo>
                    <a:pt x="28454" y="19750"/>
                  </a:lnTo>
                  <a:lnTo>
                    <a:pt x="2515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23"/>
            <p:cNvSpPr/>
            <p:nvPr/>
          </p:nvSpPr>
          <p:spPr>
            <a:xfrm>
              <a:off x="1060634" y="813332"/>
              <a:ext cx="3149690" cy="2895933"/>
            </a:xfrm>
            <a:custGeom>
              <a:rect b="b" l="l" r="r" t="t"/>
              <a:pathLst>
                <a:path extrusionOk="0" h="24251" w="26376">
                  <a:moveTo>
                    <a:pt x="23394" y="0"/>
                  </a:moveTo>
                  <a:lnTo>
                    <a:pt x="15831" y="3809"/>
                  </a:lnTo>
                  <a:lnTo>
                    <a:pt x="7432" y="2211"/>
                  </a:lnTo>
                  <a:lnTo>
                    <a:pt x="1" y="6593"/>
                  </a:lnTo>
                  <a:lnTo>
                    <a:pt x="2954" y="24251"/>
                  </a:lnTo>
                  <a:lnTo>
                    <a:pt x="10424" y="20092"/>
                  </a:lnTo>
                  <a:lnTo>
                    <a:pt x="18849" y="21847"/>
                  </a:lnTo>
                  <a:lnTo>
                    <a:pt x="26375" y="17819"/>
                  </a:lnTo>
                  <a:lnTo>
                    <a:pt x="233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23"/>
            <p:cNvSpPr/>
            <p:nvPr/>
          </p:nvSpPr>
          <p:spPr>
            <a:xfrm>
              <a:off x="1948130" y="1077241"/>
              <a:ext cx="1363361" cy="2344952"/>
            </a:xfrm>
            <a:custGeom>
              <a:rect b="b" l="l" r="r" t="t"/>
              <a:pathLst>
                <a:path extrusionOk="0" h="19637" w="11417">
                  <a:moveTo>
                    <a:pt x="0" y="1"/>
                  </a:moveTo>
                  <a:lnTo>
                    <a:pt x="2992" y="17882"/>
                  </a:lnTo>
                  <a:lnTo>
                    <a:pt x="11417" y="19637"/>
                  </a:lnTo>
                  <a:lnTo>
                    <a:pt x="8399" y="1599"/>
                  </a:lnTo>
                  <a:lnTo>
                    <a:pt x="0"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23"/>
            <p:cNvSpPr/>
            <p:nvPr/>
          </p:nvSpPr>
          <p:spPr>
            <a:xfrm>
              <a:off x="1060634" y="1139815"/>
              <a:ext cx="3097506" cy="2569572"/>
            </a:xfrm>
            <a:custGeom>
              <a:rect b="b" l="l" r="r" t="t"/>
              <a:pathLst>
                <a:path extrusionOk="0" h="21518" w="25939">
                  <a:moveTo>
                    <a:pt x="20544" y="3424"/>
                  </a:moveTo>
                  <a:lnTo>
                    <a:pt x="21169" y="7163"/>
                  </a:lnTo>
                  <a:lnTo>
                    <a:pt x="18286" y="8550"/>
                  </a:lnTo>
                  <a:lnTo>
                    <a:pt x="17673" y="4884"/>
                  </a:lnTo>
                  <a:lnTo>
                    <a:pt x="20544" y="3424"/>
                  </a:lnTo>
                  <a:close/>
                  <a:moveTo>
                    <a:pt x="8173" y="3902"/>
                  </a:moveTo>
                  <a:lnTo>
                    <a:pt x="10917" y="4408"/>
                  </a:lnTo>
                  <a:lnTo>
                    <a:pt x="11567" y="8293"/>
                  </a:lnTo>
                  <a:lnTo>
                    <a:pt x="11567" y="8293"/>
                  </a:lnTo>
                  <a:lnTo>
                    <a:pt x="8814" y="7837"/>
                  </a:lnTo>
                  <a:lnTo>
                    <a:pt x="6186" y="9254"/>
                  </a:lnTo>
                  <a:lnTo>
                    <a:pt x="5538" y="5384"/>
                  </a:lnTo>
                  <a:lnTo>
                    <a:pt x="8173" y="3902"/>
                  </a:lnTo>
                  <a:close/>
                  <a:moveTo>
                    <a:pt x="12156" y="4634"/>
                  </a:moveTo>
                  <a:lnTo>
                    <a:pt x="16563" y="5448"/>
                  </a:lnTo>
                  <a:lnTo>
                    <a:pt x="17172" y="9088"/>
                  </a:lnTo>
                  <a:lnTo>
                    <a:pt x="17403" y="10461"/>
                  </a:lnTo>
                  <a:lnTo>
                    <a:pt x="17452" y="10754"/>
                  </a:lnTo>
                  <a:lnTo>
                    <a:pt x="18127" y="14788"/>
                  </a:lnTo>
                  <a:lnTo>
                    <a:pt x="18127" y="14788"/>
                  </a:lnTo>
                  <a:lnTo>
                    <a:pt x="13732" y="14060"/>
                  </a:lnTo>
                  <a:lnTo>
                    <a:pt x="12156" y="4634"/>
                  </a:lnTo>
                  <a:close/>
                  <a:moveTo>
                    <a:pt x="9045" y="9210"/>
                  </a:moveTo>
                  <a:lnTo>
                    <a:pt x="11806" y="9719"/>
                  </a:lnTo>
                  <a:lnTo>
                    <a:pt x="12498" y="13856"/>
                  </a:lnTo>
                  <a:lnTo>
                    <a:pt x="12498" y="13856"/>
                  </a:lnTo>
                  <a:lnTo>
                    <a:pt x="9763" y="13403"/>
                  </a:lnTo>
                  <a:lnTo>
                    <a:pt x="7119" y="14829"/>
                  </a:lnTo>
                  <a:lnTo>
                    <a:pt x="6279" y="9810"/>
                  </a:lnTo>
                  <a:lnTo>
                    <a:pt x="6279" y="9810"/>
                  </a:lnTo>
                  <a:lnTo>
                    <a:pt x="6426" y="10684"/>
                  </a:lnTo>
                  <a:lnTo>
                    <a:pt x="9045" y="9210"/>
                  </a:lnTo>
                  <a:close/>
                  <a:moveTo>
                    <a:pt x="4508" y="5962"/>
                  </a:moveTo>
                  <a:lnTo>
                    <a:pt x="6085" y="15386"/>
                  </a:lnTo>
                  <a:lnTo>
                    <a:pt x="3304" y="16884"/>
                  </a:lnTo>
                  <a:lnTo>
                    <a:pt x="1739" y="7522"/>
                  </a:lnTo>
                  <a:lnTo>
                    <a:pt x="4508" y="5962"/>
                  </a:lnTo>
                  <a:close/>
                  <a:moveTo>
                    <a:pt x="10180" y="0"/>
                  </a:moveTo>
                  <a:lnTo>
                    <a:pt x="10679" y="2980"/>
                  </a:lnTo>
                  <a:lnTo>
                    <a:pt x="7944" y="2527"/>
                  </a:lnTo>
                  <a:lnTo>
                    <a:pt x="5300" y="3954"/>
                  </a:lnTo>
                  <a:lnTo>
                    <a:pt x="4810" y="1025"/>
                  </a:lnTo>
                  <a:lnTo>
                    <a:pt x="3784" y="1631"/>
                  </a:lnTo>
                  <a:lnTo>
                    <a:pt x="4267" y="4510"/>
                  </a:lnTo>
                  <a:lnTo>
                    <a:pt x="1486" y="6009"/>
                  </a:lnTo>
                  <a:lnTo>
                    <a:pt x="1025" y="3257"/>
                  </a:lnTo>
                  <a:lnTo>
                    <a:pt x="1" y="3861"/>
                  </a:lnTo>
                  <a:lnTo>
                    <a:pt x="452" y="6566"/>
                  </a:lnTo>
                  <a:lnTo>
                    <a:pt x="710" y="8103"/>
                  </a:lnTo>
                  <a:lnTo>
                    <a:pt x="2272" y="17443"/>
                  </a:lnTo>
                  <a:lnTo>
                    <a:pt x="2529" y="18979"/>
                  </a:lnTo>
                  <a:lnTo>
                    <a:pt x="2954" y="21518"/>
                  </a:lnTo>
                  <a:lnTo>
                    <a:pt x="3984" y="20945"/>
                  </a:lnTo>
                  <a:lnTo>
                    <a:pt x="3559" y="18401"/>
                  </a:lnTo>
                  <a:lnTo>
                    <a:pt x="6329" y="16841"/>
                  </a:lnTo>
                  <a:lnTo>
                    <a:pt x="6756" y="19401"/>
                  </a:lnTo>
                  <a:lnTo>
                    <a:pt x="7786" y="18829"/>
                  </a:lnTo>
                  <a:lnTo>
                    <a:pt x="7358" y="16264"/>
                  </a:lnTo>
                  <a:lnTo>
                    <a:pt x="9992" y="14780"/>
                  </a:lnTo>
                  <a:lnTo>
                    <a:pt x="12737" y="15287"/>
                  </a:lnTo>
                  <a:lnTo>
                    <a:pt x="13179" y="17934"/>
                  </a:lnTo>
                  <a:lnTo>
                    <a:pt x="14423" y="18192"/>
                  </a:lnTo>
                  <a:lnTo>
                    <a:pt x="13975" y="15515"/>
                  </a:lnTo>
                  <a:lnTo>
                    <a:pt x="18383" y="16329"/>
                  </a:lnTo>
                  <a:lnTo>
                    <a:pt x="18849" y="19116"/>
                  </a:lnTo>
                  <a:lnTo>
                    <a:pt x="19953" y="18524"/>
                  </a:lnTo>
                  <a:lnTo>
                    <a:pt x="19493" y="15763"/>
                  </a:lnTo>
                  <a:lnTo>
                    <a:pt x="25939" y="12486"/>
                  </a:lnTo>
                  <a:lnTo>
                    <a:pt x="25694" y="11018"/>
                  </a:lnTo>
                  <a:lnTo>
                    <a:pt x="19238" y="14238"/>
                  </a:lnTo>
                  <a:lnTo>
                    <a:pt x="18517" y="9925"/>
                  </a:lnTo>
                  <a:lnTo>
                    <a:pt x="24988" y="6786"/>
                  </a:lnTo>
                  <a:lnTo>
                    <a:pt x="24762" y="5438"/>
                  </a:lnTo>
                  <a:lnTo>
                    <a:pt x="21891" y="6820"/>
                  </a:lnTo>
                  <a:lnTo>
                    <a:pt x="21263" y="3065"/>
                  </a:lnTo>
                  <a:lnTo>
                    <a:pt x="24120" y="1608"/>
                  </a:lnTo>
                  <a:lnTo>
                    <a:pt x="23868" y="97"/>
                  </a:lnTo>
                  <a:lnTo>
                    <a:pt x="17418" y="3353"/>
                  </a:lnTo>
                  <a:lnTo>
                    <a:pt x="16943" y="516"/>
                  </a:lnTo>
                  <a:lnTo>
                    <a:pt x="15832" y="1076"/>
                  </a:lnTo>
                  <a:lnTo>
                    <a:pt x="16307" y="3913"/>
                  </a:lnTo>
                  <a:lnTo>
                    <a:pt x="11913" y="3186"/>
                  </a:lnTo>
                  <a:lnTo>
                    <a:pt x="11420" y="236"/>
                  </a:lnTo>
                  <a:lnTo>
                    <a:pt x="101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23"/>
            <p:cNvSpPr/>
            <p:nvPr/>
          </p:nvSpPr>
          <p:spPr>
            <a:xfrm>
              <a:off x="1816773" y="1592998"/>
              <a:ext cx="145567" cy="249697"/>
            </a:xfrm>
            <a:custGeom>
              <a:rect b="b" l="l" r="r" t="t"/>
              <a:pathLst>
                <a:path extrusionOk="0" h="2091" w="1219">
                  <a:moveTo>
                    <a:pt x="582" y="315"/>
                  </a:moveTo>
                  <a:cubicBezTo>
                    <a:pt x="734" y="315"/>
                    <a:pt x="868" y="424"/>
                    <a:pt x="894" y="580"/>
                  </a:cubicBezTo>
                  <a:cubicBezTo>
                    <a:pt x="921" y="749"/>
                    <a:pt x="805" y="911"/>
                    <a:pt x="633" y="937"/>
                  </a:cubicBezTo>
                  <a:cubicBezTo>
                    <a:pt x="622" y="938"/>
                    <a:pt x="608" y="939"/>
                    <a:pt x="596" y="940"/>
                  </a:cubicBezTo>
                  <a:cubicBezTo>
                    <a:pt x="591" y="941"/>
                    <a:pt x="586" y="941"/>
                    <a:pt x="581" y="941"/>
                  </a:cubicBezTo>
                  <a:cubicBezTo>
                    <a:pt x="430" y="941"/>
                    <a:pt x="298" y="831"/>
                    <a:pt x="274" y="677"/>
                  </a:cubicBezTo>
                  <a:cubicBezTo>
                    <a:pt x="249" y="518"/>
                    <a:pt x="347" y="369"/>
                    <a:pt x="498" y="326"/>
                  </a:cubicBezTo>
                  <a:cubicBezTo>
                    <a:pt x="510" y="322"/>
                    <a:pt x="521" y="320"/>
                    <a:pt x="533" y="319"/>
                  </a:cubicBezTo>
                  <a:cubicBezTo>
                    <a:pt x="550" y="316"/>
                    <a:pt x="566" y="315"/>
                    <a:pt x="582" y="315"/>
                  </a:cubicBezTo>
                  <a:close/>
                  <a:moveTo>
                    <a:pt x="584" y="0"/>
                  </a:moveTo>
                  <a:cubicBezTo>
                    <a:pt x="539" y="0"/>
                    <a:pt x="494" y="5"/>
                    <a:pt x="450" y="15"/>
                  </a:cubicBezTo>
                  <a:cubicBezTo>
                    <a:pt x="217" y="66"/>
                    <a:pt x="12" y="255"/>
                    <a:pt x="8" y="551"/>
                  </a:cubicBezTo>
                  <a:cubicBezTo>
                    <a:pt x="0" y="874"/>
                    <a:pt x="176" y="1349"/>
                    <a:pt x="771" y="2038"/>
                  </a:cubicBezTo>
                  <a:cubicBezTo>
                    <a:pt x="786" y="2055"/>
                    <a:pt x="802" y="2074"/>
                    <a:pt x="818" y="2091"/>
                  </a:cubicBezTo>
                  <a:cubicBezTo>
                    <a:pt x="1194" y="1211"/>
                    <a:pt x="1219" y="688"/>
                    <a:pt x="1111" y="375"/>
                  </a:cubicBezTo>
                  <a:cubicBezTo>
                    <a:pt x="1021" y="118"/>
                    <a:pt x="803" y="0"/>
                    <a:pt x="5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23"/>
            <p:cNvSpPr/>
            <p:nvPr/>
          </p:nvSpPr>
          <p:spPr>
            <a:xfrm>
              <a:off x="1888423" y="1866938"/>
              <a:ext cx="67111" cy="23047"/>
            </a:xfrm>
            <a:custGeom>
              <a:rect b="b" l="l" r="r" t="t"/>
              <a:pathLst>
                <a:path extrusionOk="0" h="193" w="562">
                  <a:moveTo>
                    <a:pt x="396" y="0"/>
                  </a:moveTo>
                  <a:cubicBezTo>
                    <a:pt x="357" y="0"/>
                    <a:pt x="313" y="4"/>
                    <a:pt x="267" y="11"/>
                  </a:cubicBezTo>
                  <a:cubicBezTo>
                    <a:pt x="117" y="37"/>
                    <a:pt x="0" y="95"/>
                    <a:pt x="8" y="142"/>
                  </a:cubicBezTo>
                  <a:cubicBezTo>
                    <a:pt x="13" y="175"/>
                    <a:pt x="75" y="193"/>
                    <a:pt x="162" y="193"/>
                  </a:cubicBezTo>
                  <a:cubicBezTo>
                    <a:pt x="202" y="193"/>
                    <a:pt x="247" y="189"/>
                    <a:pt x="295" y="181"/>
                  </a:cubicBezTo>
                  <a:cubicBezTo>
                    <a:pt x="445" y="155"/>
                    <a:pt x="561" y="97"/>
                    <a:pt x="554" y="51"/>
                  </a:cubicBezTo>
                  <a:cubicBezTo>
                    <a:pt x="548" y="18"/>
                    <a:pt x="484"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23"/>
            <p:cNvSpPr/>
            <p:nvPr/>
          </p:nvSpPr>
          <p:spPr>
            <a:xfrm>
              <a:off x="3401537" y="2314987"/>
              <a:ext cx="145686" cy="249816"/>
            </a:xfrm>
            <a:custGeom>
              <a:rect b="b" l="l" r="r" t="t"/>
              <a:pathLst>
                <a:path extrusionOk="0" h="2092" w="1220">
                  <a:moveTo>
                    <a:pt x="583" y="316"/>
                  </a:moveTo>
                  <a:cubicBezTo>
                    <a:pt x="735" y="316"/>
                    <a:pt x="869" y="426"/>
                    <a:pt x="894" y="581"/>
                  </a:cubicBezTo>
                  <a:cubicBezTo>
                    <a:pt x="922" y="750"/>
                    <a:pt x="805" y="911"/>
                    <a:pt x="635" y="938"/>
                  </a:cubicBezTo>
                  <a:cubicBezTo>
                    <a:pt x="622" y="939"/>
                    <a:pt x="609" y="940"/>
                    <a:pt x="598" y="941"/>
                  </a:cubicBezTo>
                  <a:cubicBezTo>
                    <a:pt x="593" y="941"/>
                    <a:pt x="588" y="941"/>
                    <a:pt x="583" y="941"/>
                  </a:cubicBezTo>
                  <a:cubicBezTo>
                    <a:pt x="431" y="941"/>
                    <a:pt x="299" y="832"/>
                    <a:pt x="274" y="678"/>
                  </a:cubicBezTo>
                  <a:cubicBezTo>
                    <a:pt x="249" y="519"/>
                    <a:pt x="348" y="370"/>
                    <a:pt x="498" y="327"/>
                  </a:cubicBezTo>
                  <a:cubicBezTo>
                    <a:pt x="510" y="324"/>
                    <a:pt x="523" y="321"/>
                    <a:pt x="535" y="319"/>
                  </a:cubicBezTo>
                  <a:cubicBezTo>
                    <a:pt x="551" y="317"/>
                    <a:pt x="567" y="316"/>
                    <a:pt x="583" y="316"/>
                  </a:cubicBezTo>
                  <a:close/>
                  <a:moveTo>
                    <a:pt x="584" y="1"/>
                  </a:moveTo>
                  <a:cubicBezTo>
                    <a:pt x="539" y="1"/>
                    <a:pt x="493" y="6"/>
                    <a:pt x="449" y="16"/>
                  </a:cubicBezTo>
                  <a:cubicBezTo>
                    <a:pt x="216" y="68"/>
                    <a:pt x="12" y="255"/>
                    <a:pt x="7" y="553"/>
                  </a:cubicBezTo>
                  <a:cubicBezTo>
                    <a:pt x="0" y="875"/>
                    <a:pt x="175" y="1349"/>
                    <a:pt x="770" y="2038"/>
                  </a:cubicBezTo>
                  <a:cubicBezTo>
                    <a:pt x="785" y="2056"/>
                    <a:pt x="801" y="2074"/>
                    <a:pt x="817" y="2092"/>
                  </a:cubicBezTo>
                  <a:cubicBezTo>
                    <a:pt x="1196" y="1212"/>
                    <a:pt x="1219" y="688"/>
                    <a:pt x="1110" y="377"/>
                  </a:cubicBezTo>
                  <a:cubicBezTo>
                    <a:pt x="1020" y="119"/>
                    <a:pt x="802" y="1"/>
                    <a:pt x="5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23"/>
            <p:cNvSpPr/>
            <p:nvPr/>
          </p:nvSpPr>
          <p:spPr>
            <a:xfrm>
              <a:off x="3473067" y="2589046"/>
              <a:ext cx="67111" cy="23047"/>
            </a:xfrm>
            <a:custGeom>
              <a:rect b="b" l="l" r="r" t="t"/>
              <a:pathLst>
                <a:path extrusionOk="0" h="193" w="562">
                  <a:moveTo>
                    <a:pt x="400" y="0"/>
                  </a:moveTo>
                  <a:cubicBezTo>
                    <a:pt x="360" y="0"/>
                    <a:pt x="315" y="4"/>
                    <a:pt x="267" y="12"/>
                  </a:cubicBezTo>
                  <a:cubicBezTo>
                    <a:pt x="117" y="36"/>
                    <a:pt x="1" y="95"/>
                    <a:pt x="9" y="142"/>
                  </a:cubicBezTo>
                  <a:cubicBezTo>
                    <a:pt x="14" y="174"/>
                    <a:pt x="76" y="192"/>
                    <a:pt x="162" y="192"/>
                  </a:cubicBezTo>
                  <a:cubicBezTo>
                    <a:pt x="202" y="192"/>
                    <a:pt x="248" y="188"/>
                    <a:pt x="295" y="180"/>
                  </a:cubicBezTo>
                  <a:cubicBezTo>
                    <a:pt x="445" y="156"/>
                    <a:pt x="562" y="97"/>
                    <a:pt x="554" y="50"/>
                  </a:cubicBezTo>
                  <a:cubicBezTo>
                    <a:pt x="548" y="18"/>
                    <a:pt x="486"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23"/>
            <p:cNvSpPr/>
            <p:nvPr/>
          </p:nvSpPr>
          <p:spPr>
            <a:xfrm>
              <a:off x="1583077" y="3103012"/>
              <a:ext cx="145686" cy="249816"/>
            </a:xfrm>
            <a:custGeom>
              <a:rect b="b" l="l" r="r" t="t"/>
              <a:pathLst>
                <a:path extrusionOk="0" h="2092" w="1220">
                  <a:moveTo>
                    <a:pt x="583" y="316"/>
                  </a:moveTo>
                  <a:cubicBezTo>
                    <a:pt x="734" y="316"/>
                    <a:pt x="869" y="425"/>
                    <a:pt x="894" y="581"/>
                  </a:cubicBezTo>
                  <a:cubicBezTo>
                    <a:pt x="922" y="749"/>
                    <a:pt x="806" y="909"/>
                    <a:pt x="634" y="938"/>
                  </a:cubicBezTo>
                  <a:cubicBezTo>
                    <a:pt x="622" y="939"/>
                    <a:pt x="608" y="940"/>
                    <a:pt x="597" y="941"/>
                  </a:cubicBezTo>
                  <a:cubicBezTo>
                    <a:pt x="592" y="941"/>
                    <a:pt x="587" y="941"/>
                    <a:pt x="582" y="941"/>
                  </a:cubicBezTo>
                  <a:cubicBezTo>
                    <a:pt x="430" y="941"/>
                    <a:pt x="298" y="831"/>
                    <a:pt x="275" y="678"/>
                  </a:cubicBezTo>
                  <a:cubicBezTo>
                    <a:pt x="249" y="519"/>
                    <a:pt x="347" y="369"/>
                    <a:pt x="498" y="327"/>
                  </a:cubicBezTo>
                  <a:cubicBezTo>
                    <a:pt x="510" y="323"/>
                    <a:pt x="522" y="320"/>
                    <a:pt x="534" y="319"/>
                  </a:cubicBezTo>
                  <a:cubicBezTo>
                    <a:pt x="550" y="317"/>
                    <a:pt x="567" y="316"/>
                    <a:pt x="583" y="316"/>
                  </a:cubicBezTo>
                  <a:close/>
                  <a:moveTo>
                    <a:pt x="585" y="1"/>
                  </a:moveTo>
                  <a:cubicBezTo>
                    <a:pt x="540" y="1"/>
                    <a:pt x="495" y="6"/>
                    <a:pt x="451" y="15"/>
                  </a:cubicBezTo>
                  <a:cubicBezTo>
                    <a:pt x="217" y="67"/>
                    <a:pt x="13" y="255"/>
                    <a:pt x="8" y="552"/>
                  </a:cubicBezTo>
                  <a:cubicBezTo>
                    <a:pt x="1" y="875"/>
                    <a:pt x="176" y="1349"/>
                    <a:pt x="771" y="2038"/>
                  </a:cubicBezTo>
                  <a:cubicBezTo>
                    <a:pt x="786" y="2055"/>
                    <a:pt x="802" y="2074"/>
                    <a:pt x="818" y="2091"/>
                  </a:cubicBezTo>
                  <a:cubicBezTo>
                    <a:pt x="1195" y="1212"/>
                    <a:pt x="1219" y="688"/>
                    <a:pt x="1112" y="376"/>
                  </a:cubicBezTo>
                  <a:cubicBezTo>
                    <a:pt x="1021" y="119"/>
                    <a:pt x="804" y="1"/>
                    <a:pt x="5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23"/>
            <p:cNvSpPr/>
            <p:nvPr/>
          </p:nvSpPr>
          <p:spPr>
            <a:xfrm>
              <a:off x="1654607" y="3376833"/>
              <a:ext cx="67111" cy="23047"/>
            </a:xfrm>
            <a:custGeom>
              <a:rect b="b" l="l" r="r" t="t"/>
              <a:pathLst>
                <a:path extrusionOk="0" h="193" w="562">
                  <a:moveTo>
                    <a:pt x="398" y="0"/>
                  </a:moveTo>
                  <a:cubicBezTo>
                    <a:pt x="358" y="0"/>
                    <a:pt x="314" y="4"/>
                    <a:pt x="267" y="12"/>
                  </a:cubicBezTo>
                  <a:cubicBezTo>
                    <a:pt x="116" y="37"/>
                    <a:pt x="1" y="96"/>
                    <a:pt x="8" y="143"/>
                  </a:cubicBezTo>
                  <a:cubicBezTo>
                    <a:pt x="13" y="174"/>
                    <a:pt x="76" y="192"/>
                    <a:pt x="164" y="192"/>
                  </a:cubicBezTo>
                  <a:cubicBezTo>
                    <a:pt x="203" y="192"/>
                    <a:pt x="248" y="189"/>
                    <a:pt x="295" y="181"/>
                  </a:cubicBezTo>
                  <a:cubicBezTo>
                    <a:pt x="445" y="156"/>
                    <a:pt x="562" y="97"/>
                    <a:pt x="553" y="50"/>
                  </a:cubicBezTo>
                  <a:cubicBezTo>
                    <a:pt x="548" y="18"/>
                    <a:pt x="485" y="0"/>
                    <a:pt x="3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4" name="Google Shape;1534;p23"/>
          <p:cNvGrpSpPr/>
          <p:nvPr/>
        </p:nvGrpSpPr>
        <p:grpSpPr>
          <a:xfrm flipH="1" rot="-6685518">
            <a:off x="8248552" y="4445025"/>
            <a:ext cx="1139032" cy="1218819"/>
            <a:chOff x="1141181" y="262025"/>
            <a:chExt cx="4067198" cy="4352099"/>
          </a:xfrm>
        </p:grpSpPr>
        <p:sp>
          <p:nvSpPr>
            <p:cNvPr id="1535" name="Google Shape;1535;p23"/>
            <p:cNvSpPr/>
            <p:nvPr/>
          </p:nvSpPr>
          <p:spPr>
            <a:xfrm>
              <a:off x="1618170" y="262025"/>
              <a:ext cx="3590208" cy="3617788"/>
            </a:xfrm>
            <a:custGeom>
              <a:rect b="b" l="l" r="r" t="t"/>
              <a:pathLst>
                <a:path extrusionOk="0" h="20949" w="20789">
                  <a:moveTo>
                    <a:pt x="8227" y="1"/>
                  </a:moveTo>
                  <a:cubicBezTo>
                    <a:pt x="7922" y="1"/>
                    <a:pt x="7615" y="111"/>
                    <a:pt x="7373" y="333"/>
                  </a:cubicBezTo>
                  <a:lnTo>
                    <a:pt x="547" y="6599"/>
                  </a:lnTo>
                  <a:cubicBezTo>
                    <a:pt x="33" y="7071"/>
                    <a:pt x="0" y="7871"/>
                    <a:pt x="471" y="8383"/>
                  </a:cubicBezTo>
                  <a:lnTo>
                    <a:pt x="11630" y="20540"/>
                  </a:lnTo>
                  <a:cubicBezTo>
                    <a:pt x="11880" y="20811"/>
                    <a:pt x="12220" y="20949"/>
                    <a:pt x="12562" y="20949"/>
                  </a:cubicBezTo>
                  <a:cubicBezTo>
                    <a:pt x="12867" y="20949"/>
                    <a:pt x="13173" y="20839"/>
                    <a:pt x="13415" y="20616"/>
                  </a:cubicBezTo>
                  <a:lnTo>
                    <a:pt x="20240" y="14350"/>
                  </a:lnTo>
                  <a:cubicBezTo>
                    <a:pt x="20754" y="13879"/>
                    <a:pt x="20788" y="13079"/>
                    <a:pt x="20317" y="12564"/>
                  </a:cubicBezTo>
                  <a:lnTo>
                    <a:pt x="9157" y="409"/>
                  </a:lnTo>
                  <a:cubicBezTo>
                    <a:pt x="8908" y="138"/>
                    <a:pt x="8568" y="1"/>
                    <a:pt x="82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23"/>
            <p:cNvSpPr/>
            <p:nvPr/>
          </p:nvSpPr>
          <p:spPr>
            <a:xfrm>
              <a:off x="1618170" y="262025"/>
              <a:ext cx="3590208" cy="2527391"/>
            </a:xfrm>
            <a:custGeom>
              <a:rect b="b" l="l" r="r" t="t"/>
              <a:pathLst>
                <a:path extrusionOk="0" h="14635" w="20789">
                  <a:moveTo>
                    <a:pt x="8227" y="1"/>
                  </a:moveTo>
                  <a:cubicBezTo>
                    <a:pt x="7922" y="1"/>
                    <a:pt x="7615" y="111"/>
                    <a:pt x="7373" y="333"/>
                  </a:cubicBezTo>
                  <a:lnTo>
                    <a:pt x="547" y="6599"/>
                  </a:lnTo>
                  <a:cubicBezTo>
                    <a:pt x="33" y="7071"/>
                    <a:pt x="0" y="7871"/>
                    <a:pt x="471" y="8383"/>
                  </a:cubicBezTo>
                  <a:lnTo>
                    <a:pt x="576" y="8496"/>
                  </a:lnTo>
                  <a:cubicBezTo>
                    <a:pt x="2044" y="7553"/>
                    <a:pt x="3983" y="6756"/>
                    <a:pt x="6344" y="6756"/>
                  </a:cubicBezTo>
                  <a:cubicBezTo>
                    <a:pt x="9949" y="6756"/>
                    <a:pt x="14537" y="8613"/>
                    <a:pt x="19930" y="14635"/>
                  </a:cubicBezTo>
                  <a:lnTo>
                    <a:pt x="20239" y="14350"/>
                  </a:lnTo>
                  <a:cubicBezTo>
                    <a:pt x="20754" y="13879"/>
                    <a:pt x="20788" y="13079"/>
                    <a:pt x="20317" y="12566"/>
                  </a:cubicBezTo>
                  <a:lnTo>
                    <a:pt x="9157" y="409"/>
                  </a:lnTo>
                  <a:cubicBezTo>
                    <a:pt x="8908" y="138"/>
                    <a:pt x="8568" y="1"/>
                    <a:pt x="822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23"/>
            <p:cNvSpPr/>
            <p:nvPr/>
          </p:nvSpPr>
          <p:spPr>
            <a:xfrm>
              <a:off x="2902519" y="687548"/>
              <a:ext cx="385806" cy="347980"/>
            </a:xfrm>
            <a:custGeom>
              <a:rect b="b" l="l" r="r" t="t"/>
              <a:pathLst>
                <a:path extrusionOk="0" h="2015" w="2234">
                  <a:moveTo>
                    <a:pt x="1116" y="1"/>
                  </a:moveTo>
                  <a:cubicBezTo>
                    <a:pt x="873" y="1"/>
                    <a:pt x="628" y="89"/>
                    <a:pt x="435" y="266"/>
                  </a:cubicBezTo>
                  <a:cubicBezTo>
                    <a:pt x="27" y="642"/>
                    <a:pt x="0" y="1279"/>
                    <a:pt x="374" y="1688"/>
                  </a:cubicBezTo>
                  <a:cubicBezTo>
                    <a:pt x="572" y="1904"/>
                    <a:pt x="844" y="2014"/>
                    <a:pt x="1116" y="2014"/>
                  </a:cubicBezTo>
                  <a:cubicBezTo>
                    <a:pt x="1359" y="2014"/>
                    <a:pt x="1603" y="1926"/>
                    <a:pt x="1797" y="1749"/>
                  </a:cubicBezTo>
                  <a:cubicBezTo>
                    <a:pt x="2207" y="1373"/>
                    <a:pt x="2234" y="736"/>
                    <a:pt x="1857" y="327"/>
                  </a:cubicBezTo>
                  <a:cubicBezTo>
                    <a:pt x="1659" y="110"/>
                    <a:pt x="1388" y="1"/>
                    <a:pt x="11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23"/>
            <p:cNvSpPr/>
            <p:nvPr/>
          </p:nvSpPr>
          <p:spPr>
            <a:xfrm>
              <a:off x="2952255" y="1474007"/>
              <a:ext cx="1477945" cy="1592075"/>
            </a:xfrm>
            <a:custGeom>
              <a:rect b="b" l="l" r="r" t="t"/>
              <a:pathLst>
                <a:path extrusionOk="0" h="9219" w="8558">
                  <a:moveTo>
                    <a:pt x="608" y="1"/>
                  </a:moveTo>
                  <a:lnTo>
                    <a:pt x="1" y="558"/>
                  </a:lnTo>
                  <a:lnTo>
                    <a:pt x="7951" y="9218"/>
                  </a:lnTo>
                  <a:lnTo>
                    <a:pt x="8557" y="8661"/>
                  </a:lnTo>
                  <a:lnTo>
                    <a:pt x="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23"/>
            <p:cNvSpPr/>
            <p:nvPr/>
          </p:nvSpPr>
          <p:spPr>
            <a:xfrm>
              <a:off x="3451523" y="1609228"/>
              <a:ext cx="1182287" cy="1269826"/>
            </a:xfrm>
            <a:custGeom>
              <a:rect b="b" l="l" r="r" t="t"/>
              <a:pathLst>
                <a:path extrusionOk="0" h="7353" w="6846">
                  <a:moveTo>
                    <a:pt x="607" y="0"/>
                  </a:moveTo>
                  <a:lnTo>
                    <a:pt x="1" y="558"/>
                  </a:lnTo>
                  <a:lnTo>
                    <a:pt x="6239" y="7353"/>
                  </a:lnTo>
                  <a:lnTo>
                    <a:pt x="6846" y="6796"/>
                  </a:lnTo>
                  <a:lnTo>
                    <a:pt x="6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23"/>
            <p:cNvSpPr/>
            <p:nvPr/>
          </p:nvSpPr>
          <p:spPr>
            <a:xfrm>
              <a:off x="4442286" y="2283262"/>
              <a:ext cx="393405" cy="410669"/>
            </a:xfrm>
            <a:custGeom>
              <a:rect b="b" l="l" r="r" t="t"/>
              <a:pathLst>
                <a:path extrusionOk="0" h="2378" w="2278">
                  <a:moveTo>
                    <a:pt x="608" y="1"/>
                  </a:moveTo>
                  <a:lnTo>
                    <a:pt x="1" y="557"/>
                  </a:lnTo>
                  <a:lnTo>
                    <a:pt x="1671" y="2377"/>
                  </a:lnTo>
                  <a:lnTo>
                    <a:pt x="2277" y="1820"/>
                  </a:lnTo>
                  <a:lnTo>
                    <a:pt x="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23"/>
            <p:cNvSpPr/>
            <p:nvPr/>
          </p:nvSpPr>
          <p:spPr>
            <a:xfrm>
              <a:off x="4068051" y="1876044"/>
              <a:ext cx="393405" cy="410496"/>
            </a:xfrm>
            <a:custGeom>
              <a:rect b="b" l="l" r="r" t="t"/>
              <a:pathLst>
                <a:path extrusionOk="0" h="2377" w="2278">
                  <a:moveTo>
                    <a:pt x="607" y="0"/>
                  </a:moveTo>
                  <a:lnTo>
                    <a:pt x="0" y="557"/>
                  </a:lnTo>
                  <a:lnTo>
                    <a:pt x="1671" y="2377"/>
                  </a:lnTo>
                  <a:lnTo>
                    <a:pt x="2278" y="1819"/>
                  </a:lnTo>
                  <a:lnTo>
                    <a:pt x="6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23"/>
            <p:cNvSpPr/>
            <p:nvPr/>
          </p:nvSpPr>
          <p:spPr>
            <a:xfrm>
              <a:off x="1141181" y="1962219"/>
              <a:ext cx="3622675" cy="2651904"/>
            </a:xfrm>
            <a:custGeom>
              <a:rect b="b" l="l" r="r" t="t"/>
              <a:pathLst>
                <a:path extrusionOk="0" h="15356" w="20977">
                  <a:moveTo>
                    <a:pt x="3531" y="1"/>
                  </a:moveTo>
                  <a:cubicBezTo>
                    <a:pt x="2960" y="1"/>
                    <a:pt x="2441" y="392"/>
                    <a:pt x="2304" y="973"/>
                  </a:cubicBezTo>
                  <a:lnTo>
                    <a:pt x="162" y="9986"/>
                  </a:lnTo>
                  <a:cubicBezTo>
                    <a:pt x="1" y="10664"/>
                    <a:pt x="420" y="11345"/>
                    <a:pt x="1099" y="11507"/>
                  </a:cubicBezTo>
                  <a:lnTo>
                    <a:pt x="17153" y="15321"/>
                  </a:lnTo>
                  <a:cubicBezTo>
                    <a:pt x="17251" y="15344"/>
                    <a:pt x="17349" y="15355"/>
                    <a:pt x="17446" y="15355"/>
                  </a:cubicBezTo>
                  <a:cubicBezTo>
                    <a:pt x="18017" y="15355"/>
                    <a:pt x="18536" y="14965"/>
                    <a:pt x="18673" y="14384"/>
                  </a:cubicBezTo>
                  <a:lnTo>
                    <a:pt x="20815" y="5371"/>
                  </a:lnTo>
                  <a:cubicBezTo>
                    <a:pt x="20976" y="4692"/>
                    <a:pt x="20558" y="4011"/>
                    <a:pt x="19878" y="3849"/>
                  </a:cubicBezTo>
                  <a:lnTo>
                    <a:pt x="3824" y="35"/>
                  </a:lnTo>
                  <a:cubicBezTo>
                    <a:pt x="3726" y="12"/>
                    <a:pt x="3628" y="1"/>
                    <a:pt x="35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23"/>
            <p:cNvSpPr/>
            <p:nvPr/>
          </p:nvSpPr>
          <p:spPr>
            <a:xfrm>
              <a:off x="1141181" y="1962219"/>
              <a:ext cx="3622675" cy="1993418"/>
            </a:xfrm>
            <a:custGeom>
              <a:rect b="b" l="l" r="r" t="t"/>
              <a:pathLst>
                <a:path extrusionOk="0" h="11543" w="20977">
                  <a:moveTo>
                    <a:pt x="3531" y="1"/>
                  </a:moveTo>
                  <a:cubicBezTo>
                    <a:pt x="2960" y="1"/>
                    <a:pt x="2441" y="392"/>
                    <a:pt x="2304" y="973"/>
                  </a:cubicBezTo>
                  <a:lnTo>
                    <a:pt x="162" y="9986"/>
                  </a:lnTo>
                  <a:cubicBezTo>
                    <a:pt x="1" y="10664"/>
                    <a:pt x="420" y="11345"/>
                    <a:pt x="1099" y="11507"/>
                  </a:cubicBezTo>
                  <a:lnTo>
                    <a:pt x="1249" y="11542"/>
                  </a:lnTo>
                  <a:cubicBezTo>
                    <a:pt x="2593" y="8406"/>
                    <a:pt x="5742" y="4728"/>
                    <a:pt x="13107" y="4728"/>
                  </a:cubicBezTo>
                  <a:cubicBezTo>
                    <a:pt x="15263" y="4728"/>
                    <a:pt x="17780" y="5043"/>
                    <a:pt x="20718" y="5779"/>
                  </a:cubicBezTo>
                  <a:lnTo>
                    <a:pt x="20815" y="5371"/>
                  </a:lnTo>
                  <a:cubicBezTo>
                    <a:pt x="20976" y="4692"/>
                    <a:pt x="20558" y="4011"/>
                    <a:pt x="19878" y="3849"/>
                  </a:cubicBezTo>
                  <a:lnTo>
                    <a:pt x="3824" y="35"/>
                  </a:lnTo>
                  <a:cubicBezTo>
                    <a:pt x="3726" y="12"/>
                    <a:pt x="3628" y="1"/>
                    <a:pt x="3531" y="1"/>
                  </a:cubicBez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23"/>
            <p:cNvSpPr/>
            <p:nvPr/>
          </p:nvSpPr>
          <p:spPr>
            <a:xfrm>
              <a:off x="1249980" y="3025337"/>
              <a:ext cx="3273999" cy="1078308"/>
            </a:xfrm>
            <a:custGeom>
              <a:rect b="b" l="l" r="r" t="t"/>
              <a:pathLst>
                <a:path extrusionOk="0" h="6244" w="18958">
                  <a:moveTo>
                    <a:pt x="442" y="1"/>
                  </a:moveTo>
                  <a:lnTo>
                    <a:pt x="1" y="1856"/>
                  </a:lnTo>
                  <a:lnTo>
                    <a:pt x="18518" y="6243"/>
                  </a:lnTo>
                  <a:lnTo>
                    <a:pt x="18957" y="4388"/>
                  </a:lnTo>
                  <a:lnTo>
                    <a:pt x="44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23"/>
            <p:cNvSpPr/>
            <p:nvPr/>
          </p:nvSpPr>
          <p:spPr>
            <a:xfrm>
              <a:off x="2428120" y="2960922"/>
              <a:ext cx="2008299" cy="606678"/>
            </a:xfrm>
            <a:custGeom>
              <a:rect b="b" l="l" r="r" t="t"/>
              <a:pathLst>
                <a:path extrusionOk="0" h="3513" w="11629">
                  <a:moveTo>
                    <a:pt x="190" y="0"/>
                  </a:moveTo>
                  <a:lnTo>
                    <a:pt x="0" y="802"/>
                  </a:lnTo>
                  <a:lnTo>
                    <a:pt x="11439" y="3513"/>
                  </a:lnTo>
                  <a:lnTo>
                    <a:pt x="11629" y="2711"/>
                  </a:lnTo>
                  <a:lnTo>
                    <a:pt x="19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23"/>
            <p:cNvSpPr/>
            <p:nvPr/>
          </p:nvSpPr>
          <p:spPr>
            <a:xfrm>
              <a:off x="2917025" y="2792543"/>
              <a:ext cx="1583118" cy="505996"/>
            </a:xfrm>
            <a:custGeom>
              <a:rect b="b" l="l" r="r" t="t"/>
              <a:pathLst>
                <a:path extrusionOk="0" h="2930" w="9167">
                  <a:moveTo>
                    <a:pt x="190" y="1"/>
                  </a:moveTo>
                  <a:lnTo>
                    <a:pt x="0" y="803"/>
                  </a:lnTo>
                  <a:lnTo>
                    <a:pt x="8977" y="2930"/>
                  </a:lnTo>
                  <a:lnTo>
                    <a:pt x="9167" y="2128"/>
                  </a:lnTo>
                  <a:lnTo>
                    <a:pt x="19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23"/>
            <p:cNvSpPr/>
            <p:nvPr/>
          </p:nvSpPr>
          <p:spPr>
            <a:xfrm>
              <a:off x="1752874" y="2207621"/>
              <a:ext cx="383043" cy="348153"/>
            </a:xfrm>
            <a:custGeom>
              <a:rect b="b" l="l" r="r" t="t"/>
              <a:pathLst>
                <a:path extrusionOk="0" h="2016" w="2218">
                  <a:moveTo>
                    <a:pt x="1109" y="1"/>
                  </a:moveTo>
                  <a:cubicBezTo>
                    <a:pt x="652" y="1"/>
                    <a:pt x="239" y="313"/>
                    <a:pt x="130" y="776"/>
                  </a:cubicBezTo>
                  <a:cubicBezTo>
                    <a:pt x="1" y="1317"/>
                    <a:pt x="335" y="1860"/>
                    <a:pt x="878" y="1988"/>
                  </a:cubicBezTo>
                  <a:cubicBezTo>
                    <a:pt x="956" y="2006"/>
                    <a:pt x="1034" y="2015"/>
                    <a:pt x="1110" y="2015"/>
                  </a:cubicBezTo>
                  <a:cubicBezTo>
                    <a:pt x="1566" y="2015"/>
                    <a:pt x="1980" y="1703"/>
                    <a:pt x="2089" y="1239"/>
                  </a:cubicBezTo>
                  <a:cubicBezTo>
                    <a:pt x="2217" y="699"/>
                    <a:pt x="1882" y="156"/>
                    <a:pt x="1342" y="28"/>
                  </a:cubicBezTo>
                  <a:cubicBezTo>
                    <a:pt x="1264" y="10"/>
                    <a:pt x="1186" y="1"/>
                    <a:pt x="110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8" name="Google Shape;1548;p23"/>
          <p:cNvGrpSpPr/>
          <p:nvPr/>
        </p:nvGrpSpPr>
        <p:grpSpPr>
          <a:xfrm>
            <a:off x="8424022" y="-370665"/>
            <a:ext cx="972924" cy="900144"/>
            <a:chOff x="940201" y="467822"/>
            <a:chExt cx="4254149" cy="3935914"/>
          </a:xfrm>
        </p:grpSpPr>
        <p:sp>
          <p:nvSpPr>
            <p:cNvPr id="1549" name="Google Shape;1549;p23"/>
            <p:cNvSpPr/>
            <p:nvPr/>
          </p:nvSpPr>
          <p:spPr>
            <a:xfrm>
              <a:off x="940201" y="467822"/>
              <a:ext cx="4254149" cy="3935914"/>
            </a:xfrm>
            <a:custGeom>
              <a:rect b="b" l="l" r="r" t="t"/>
              <a:pathLst>
                <a:path extrusionOk="0" h="20522" w="22181">
                  <a:moveTo>
                    <a:pt x="17086" y="684"/>
                  </a:moveTo>
                  <a:cubicBezTo>
                    <a:pt x="17230" y="684"/>
                    <a:pt x="17376" y="723"/>
                    <a:pt x="17508" y="803"/>
                  </a:cubicBezTo>
                  <a:cubicBezTo>
                    <a:pt x="17888" y="1037"/>
                    <a:pt x="18006" y="1534"/>
                    <a:pt x="17773" y="1915"/>
                  </a:cubicBezTo>
                  <a:cubicBezTo>
                    <a:pt x="17621" y="2163"/>
                    <a:pt x="17356" y="2300"/>
                    <a:pt x="17084" y="2300"/>
                  </a:cubicBezTo>
                  <a:cubicBezTo>
                    <a:pt x="16940" y="2300"/>
                    <a:pt x="16794" y="2262"/>
                    <a:pt x="16662" y="2181"/>
                  </a:cubicBezTo>
                  <a:cubicBezTo>
                    <a:pt x="16282" y="1946"/>
                    <a:pt x="16162" y="1448"/>
                    <a:pt x="16396" y="1069"/>
                  </a:cubicBezTo>
                  <a:cubicBezTo>
                    <a:pt x="16549" y="821"/>
                    <a:pt x="16814" y="684"/>
                    <a:pt x="17086" y="684"/>
                  </a:cubicBezTo>
                  <a:close/>
                  <a:moveTo>
                    <a:pt x="17085" y="0"/>
                  </a:moveTo>
                  <a:cubicBezTo>
                    <a:pt x="16585" y="0"/>
                    <a:pt x="16096" y="253"/>
                    <a:pt x="15814" y="711"/>
                  </a:cubicBezTo>
                  <a:cubicBezTo>
                    <a:pt x="15563" y="1121"/>
                    <a:pt x="15534" y="1603"/>
                    <a:pt x="15693" y="2022"/>
                  </a:cubicBezTo>
                  <a:cubicBezTo>
                    <a:pt x="14261" y="1278"/>
                    <a:pt x="12717" y="922"/>
                    <a:pt x="11190" y="922"/>
                  </a:cubicBezTo>
                  <a:cubicBezTo>
                    <a:pt x="7899" y="922"/>
                    <a:pt x="4686" y="2578"/>
                    <a:pt x="2835" y="5587"/>
                  </a:cubicBezTo>
                  <a:cubicBezTo>
                    <a:pt x="1" y="10198"/>
                    <a:pt x="1440" y="16234"/>
                    <a:pt x="6052" y="19068"/>
                  </a:cubicBezTo>
                  <a:cubicBezTo>
                    <a:pt x="7653" y="20052"/>
                    <a:pt x="9425" y="20521"/>
                    <a:pt x="11176" y="20521"/>
                  </a:cubicBezTo>
                  <a:cubicBezTo>
                    <a:pt x="14468" y="20521"/>
                    <a:pt x="17682" y="18863"/>
                    <a:pt x="19532" y="15852"/>
                  </a:cubicBezTo>
                  <a:cubicBezTo>
                    <a:pt x="22181" y="11549"/>
                    <a:pt x="21099" y="6000"/>
                    <a:pt x="17190" y="2976"/>
                  </a:cubicBezTo>
                  <a:cubicBezTo>
                    <a:pt x="17652" y="2943"/>
                    <a:pt x="18092" y="2696"/>
                    <a:pt x="18353" y="2272"/>
                  </a:cubicBezTo>
                  <a:cubicBezTo>
                    <a:pt x="18784" y="1570"/>
                    <a:pt x="18565" y="653"/>
                    <a:pt x="17863" y="221"/>
                  </a:cubicBezTo>
                  <a:cubicBezTo>
                    <a:pt x="17620" y="72"/>
                    <a:pt x="17351" y="0"/>
                    <a:pt x="170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23"/>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23"/>
            <p:cNvSpPr/>
            <p:nvPr/>
          </p:nvSpPr>
          <p:spPr>
            <a:xfrm>
              <a:off x="1485656" y="958233"/>
              <a:ext cx="2913136" cy="2428445"/>
            </a:xfrm>
            <a:custGeom>
              <a:rect b="b" l="l" r="r" t="t"/>
              <a:pathLst>
                <a:path extrusionOk="0" h="12662" w="15189">
                  <a:moveTo>
                    <a:pt x="8349" y="0"/>
                  </a:moveTo>
                  <a:cubicBezTo>
                    <a:pt x="5607" y="0"/>
                    <a:pt x="2929" y="1382"/>
                    <a:pt x="1388" y="3890"/>
                  </a:cubicBezTo>
                  <a:cubicBezTo>
                    <a:pt x="348" y="5580"/>
                    <a:pt x="1" y="7499"/>
                    <a:pt x="262" y="9321"/>
                  </a:cubicBezTo>
                  <a:cubicBezTo>
                    <a:pt x="870" y="10151"/>
                    <a:pt x="1643" y="10880"/>
                    <a:pt x="2573" y="11452"/>
                  </a:cubicBezTo>
                  <a:cubicBezTo>
                    <a:pt x="3906" y="12271"/>
                    <a:pt x="5382" y="12662"/>
                    <a:pt x="6840" y="12662"/>
                  </a:cubicBezTo>
                  <a:cubicBezTo>
                    <a:pt x="9582" y="12662"/>
                    <a:pt x="12260" y="11281"/>
                    <a:pt x="13802" y="8773"/>
                  </a:cubicBezTo>
                  <a:cubicBezTo>
                    <a:pt x="14841" y="7083"/>
                    <a:pt x="15189" y="5164"/>
                    <a:pt x="14928" y="3342"/>
                  </a:cubicBezTo>
                  <a:cubicBezTo>
                    <a:pt x="14320" y="2511"/>
                    <a:pt x="13547" y="1783"/>
                    <a:pt x="12617" y="1211"/>
                  </a:cubicBezTo>
                  <a:cubicBezTo>
                    <a:pt x="11284" y="391"/>
                    <a:pt x="9807" y="0"/>
                    <a:pt x="83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23"/>
            <p:cNvSpPr/>
            <p:nvPr/>
          </p:nvSpPr>
          <p:spPr>
            <a:xfrm>
              <a:off x="2888995" y="1738823"/>
              <a:ext cx="612202" cy="925003"/>
            </a:xfrm>
            <a:custGeom>
              <a:rect b="b" l="l" r="r" t="t"/>
              <a:pathLst>
                <a:path extrusionOk="0" h="4823" w="3192">
                  <a:moveTo>
                    <a:pt x="3191" y="0"/>
                  </a:moveTo>
                  <a:lnTo>
                    <a:pt x="125" y="4171"/>
                  </a:lnTo>
                  <a:cubicBezTo>
                    <a:pt x="0" y="4373"/>
                    <a:pt x="63" y="4636"/>
                    <a:pt x="264" y="4759"/>
                  </a:cubicBezTo>
                  <a:cubicBezTo>
                    <a:pt x="335" y="4802"/>
                    <a:pt x="412" y="4823"/>
                    <a:pt x="489" y="4823"/>
                  </a:cubicBezTo>
                  <a:cubicBezTo>
                    <a:pt x="632" y="4823"/>
                    <a:pt x="772" y="4750"/>
                    <a:pt x="852" y="4619"/>
                  </a:cubicBezTo>
                  <a:lnTo>
                    <a:pt x="31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23"/>
            <p:cNvSpPr/>
            <p:nvPr/>
          </p:nvSpPr>
          <p:spPr>
            <a:xfrm>
              <a:off x="2892447" y="2499660"/>
              <a:ext cx="312046" cy="1046598"/>
            </a:xfrm>
            <a:custGeom>
              <a:rect b="b" l="l" r="r" t="t"/>
              <a:pathLst>
                <a:path extrusionOk="0" h="5457" w="1627">
                  <a:moveTo>
                    <a:pt x="471" y="0"/>
                  </a:moveTo>
                  <a:cubicBezTo>
                    <a:pt x="439" y="0"/>
                    <a:pt x="407" y="4"/>
                    <a:pt x="374" y="11"/>
                  </a:cubicBezTo>
                  <a:cubicBezTo>
                    <a:pt x="144" y="65"/>
                    <a:pt x="0" y="294"/>
                    <a:pt x="53" y="524"/>
                  </a:cubicBezTo>
                  <a:lnTo>
                    <a:pt x="1626" y="5457"/>
                  </a:lnTo>
                  <a:lnTo>
                    <a:pt x="887" y="332"/>
                  </a:lnTo>
                  <a:cubicBezTo>
                    <a:pt x="841" y="134"/>
                    <a:pt x="666" y="0"/>
                    <a:pt x="4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23"/>
            <p:cNvSpPr/>
            <p:nvPr/>
          </p:nvSpPr>
          <p:spPr>
            <a:xfrm>
              <a:off x="2948642" y="2551827"/>
              <a:ext cx="68086" cy="59838"/>
            </a:xfrm>
            <a:custGeom>
              <a:rect b="b" l="l" r="r" t="t"/>
              <a:pathLst>
                <a:path extrusionOk="0" h="312" w="355">
                  <a:moveTo>
                    <a:pt x="178" y="1"/>
                  </a:moveTo>
                  <a:cubicBezTo>
                    <a:pt x="126" y="1"/>
                    <a:pt x="75" y="27"/>
                    <a:pt x="45" y="75"/>
                  </a:cubicBezTo>
                  <a:cubicBezTo>
                    <a:pt x="0" y="149"/>
                    <a:pt x="23" y="243"/>
                    <a:pt x="96" y="288"/>
                  </a:cubicBezTo>
                  <a:cubicBezTo>
                    <a:pt x="122" y="304"/>
                    <a:pt x="150" y="311"/>
                    <a:pt x="178" y="311"/>
                  </a:cubicBezTo>
                  <a:cubicBezTo>
                    <a:pt x="229" y="311"/>
                    <a:pt x="280" y="285"/>
                    <a:pt x="310" y="237"/>
                  </a:cubicBezTo>
                  <a:cubicBezTo>
                    <a:pt x="354" y="165"/>
                    <a:pt x="332" y="69"/>
                    <a:pt x="258" y="24"/>
                  </a:cubicBezTo>
                  <a:cubicBezTo>
                    <a:pt x="233" y="8"/>
                    <a:pt x="205" y="1"/>
                    <a:pt x="1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23"/>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23"/>
            <p:cNvSpPr/>
            <p:nvPr/>
          </p:nvSpPr>
          <p:spPr>
            <a:xfrm>
              <a:off x="1621828" y="1098049"/>
              <a:ext cx="2989661" cy="2851917"/>
            </a:xfrm>
            <a:custGeom>
              <a:rect b="b" l="l" r="r" t="t"/>
              <a:pathLst>
                <a:path extrusionOk="0" h="14870" w="15588">
                  <a:moveTo>
                    <a:pt x="7618" y="230"/>
                  </a:moveTo>
                  <a:cubicBezTo>
                    <a:pt x="8229" y="230"/>
                    <a:pt x="8845" y="309"/>
                    <a:pt x="9453" y="468"/>
                  </a:cubicBezTo>
                  <a:cubicBezTo>
                    <a:pt x="10149" y="650"/>
                    <a:pt x="10805" y="929"/>
                    <a:pt x="11411" y="1305"/>
                  </a:cubicBezTo>
                  <a:lnTo>
                    <a:pt x="10572" y="2553"/>
                  </a:lnTo>
                  <a:lnTo>
                    <a:pt x="10763" y="2681"/>
                  </a:lnTo>
                  <a:lnTo>
                    <a:pt x="11604" y="1428"/>
                  </a:lnTo>
                  <a:cubicBezTo>
                    <a:pt x="11723" y="1507"/>
                    <a:pt x="11839" y="1587"/>
                    <a:pt x="11953" y="1673"/>
                  </a:cubicBezTo>
                  <a:cubicBezTo>
                    <a:pt x="14303" y="3437"/>
                    <a:pt x="15343" y="6413"/>
                    <a:pt x="14599" y="9257"/>
                  </a:cubicBezTo>
                  <a:cubicBezTo>
                    <a:pt x="14395" y="10035"/>
                    <a:pt x="14069" y="10760"/>
                    <a:pt x="13638" y="11414"/>
                  </a:cubicBezTo>
                  <a:lnTo>
                    <a:pt x="12353" y="10519"/>
                  </a:lnTo>
                  <a:lnTo>
                    <a:pt x="12223" y="10707"/>
                  </a:lnTo>
                  <a:lnTo>
                    <a:pt x="13509" y="11602"/>
                  </a:lnTo>
                  <a:cubicBezTo>
                    <a:pt x="12926" y="12428"/>
                    <a:pt x="12170" y="13126"/>
                    <a:pt x="11271" y="13652"/>
                  </a:cubicBezTo>
                  <a:cubicBezTo>
                    <a:pt x="10152" y="14306"/>
                    <a:pt x="8906" y="14641"/>
                    <a:pt x="7643" y="14641"/>
                  </a:cubicBezTo>
                  <a:cubicBezTo>
                    <a:pt x="7032" y="14641"/>
                    <a:pt x="6417" y="14563"/>
                    <a:pt x="5811" y="14404"/>
                  </a:cubicBezTo>
                  <a:cubicBezTo>
                    <a:pt x="5138" y="14228"/>
                    <a:pt x="4503" y="13958"/>
                    <a:pt x="3920" y="13609"/>
                  </a:cubicBezTo>
                  <a:lnTo>
                    <a:pt x="4691" y="12372"/>
                  </a:lnTo>
                  <a:lnTo>
                    <a:pt x="4497" y="12251"/>
                  </a:lnTo>
                  <a:lnTo>
                    <a:pt x="3726" y="13487"/>
                  </a:lnTo>
                  <a:cubicBezTo>
                    <a:pt x="2602" y="12762"/>
                    <a:pt x="1691" y="11732"/>
                    <a:pt x="1108" y="10488"/>
                  </a:cubicBezTo>
                  <a:cubicBezTo>
                    <a:pt x="396" y="8971"/>
                    <a:pt x="238" y="7239"/>
                    <a:pt x="663" y="5614"/>
                  </a:cubicBezTo>
                  <a:cubicBezTo>
                    <a:pt x="841" y="4935"/>
                    <a:pt x="1113" y="4297"/>
                    <a:pt x="1465" y="3711"/>
                  </a:cubicBezTo>
                  <a:lnTo>
                    <a:pt x="2639" y="4471"/>
                  </a:lnTo>
                  <a:lnTo>
                    <a:pt x="2762" y="4279"/>
                  </a:lnTo>
                  <a:lnTo>
                    <a:pt x="1587" y="3518"/>
                  </a:lnTo>
                  <a:cubicBezTo>
                    <a:pt x="2191" y="2585"/>
                    <a:pt x="3006" y="1798"/>
                    <a:pt x="3993" y="1220"/>
                  </a:cubicBezTo>
                  <a:cubicBezTo>
                    <a:pt x="5111" y="565"/>
                    <a:pt x="6355" y="230"/>
                    <a:pt x="7618" y="230"/>
                  </a:cubicBezTo>
                  <a:close/>
                  <a:moveTo>
                    <a:pt x="7619" y="0"/>
                  </a:moveTo>
                  <a:cubicBezTo>
                    <a:pt x="6315" y="0"/>
                    <a:pt x="5029" y="346"/>
                    <a:pt x="3874" y="1022"/>
                  </a:cubicBezTo>
                  <a:cubicBezTo>
                    <a:pt x="2161" y="2025"/>
                    <a:pt x="942" y="3635"/>
                    <a:pt x="440" y="5556"/>
                  </a:cubicBezTo>
                  <a:cubicBezTo>
                    <a:pt x="1" y="7233"/>
                    <a:pt x="165" y="9019"/>
                    <a:pt x="899" y="10584"/>
                  </a:cubicBezTo>
                  <a:cubicBezTo>
                    <a:pt x="1840" y="12592"/>
                    <a:pt x="3609" y="14064"/>
                    <a:pt x="5751" y="14624"/>
                  </a:cubicBezTo>
                  <a:cubicBezTo>
                    <a:pt x="6377" y="14788"/>
                    <a:pt x="7011" y="14869"/>
                    <a:pt x="7642" y="14869"/>
                  </a:cubicBezTo>
                  <a:cubicBezTo>
                    <a:pt x="8945" y="14869"/>
                    <a:pt x="10230" y="14523"/>
                    <a:pt x="11385" y="13847"/>
                  </a:cubicBezTo>
                  <a:cubicBezTo>
                    <a:pt x="13097" y="12843"/>
                    <a:pt x="14317" y="11233"/>
                    <a:pt x="14819" y="9313"/>
                  </a:cubicBezTo>
                  <a:cubicBezTo>
                    <a:pt x="15588" y="6381"/>
                    <a:pt x="14515" y="3309"/>
                    <a:pt x="12089" y="1488"/>
                  </a:cubicBezTo>
                  <a:cubicBezTo>
                    <a:pt x="11315" y="908"/>
                    <a:pt x="10448" y="490"/>
                    <a:pt x="9509" y="245"/>
                  </a:cubicBezTo>
                  <a:cubicBezTo>
                    <a:pt x="8884" y="81"/>
                    <a:pt x="8249" y="0"/>
                    <a:pt x="76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7" name="Google Shape;1557;p23"/>
          <p:cNvSpPr/>
          <p:nvPr/>
        </p:nvSpPr>
        <p:spPr>
          <a:xfrm rot="10800000">
            <a:off x="153063" y="1197411"/>
            <a:ext cx="186813" cy="186676"/>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23"/>
          <p:cNvSpPr/>
          <p:nvPr/>
        </p:nvSpPr>
        <p:spPr>
          <a:xfrm rot="10800000">
            <a:off x="1673568" y="168235"/>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23"/>
          <p:cNvSpPr/>
          <p:nvPr/>
        </p:nvSpPr>
        <p:spPr>
          <a:xfrm rot="10800000">
            <a:off x="8762338" y="4004499"/>
            <a:ext cx="186813" cy="186676"/>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23"/>
          <p:cNvSpPr/>
          <p:nvPr/>
        </p:nvSpPr>
        <p:spPr>
          <a:xfrm rot="10800000">
            <a:off x="6527118" y="4840848"/>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23"/>
          <p:cNvSpPr/>
          <p:nvPr/>
        </p:nvSpPr>
        <p:spPr>
          <a:xfrm flipH="1" rot="2029634">
            <a:off x="5073280" y="-643935"/>
            <a:ext cx="1964150" cy="1179755"/>
          </a:xfrm>
          <a:custGeom>
            <a:rect b="b" l="l" r="r" t="t"/>
            <a:pathLst>
              <a:path extrusionOk="0" fill="none" h="25948" w="43197">
                <a:moveTo>
                  <a:pt x="2642" y="0"/>
                </a:moveTo>
                <a:cubicBezTo>
                  <a:pt x="2642" y="0"/>
                  <a:pt x="0" y="7192"/>
                  <a:pt x="5885" y="12347"/>
                </a:cubicBezTo>
                <a:cubicBezTo>
                  <a:pt x="10249" y="16168"/>
                  <a:pt x="20454" y="13429"/>
                  <a:pt x="18652" y="10311"/>
                </a:cubicBezTo>
                <a:cubicBezTo>
                  <a:pt x="16851" y="7190"/>
                  <a:pt x="14020" y="15272"/>
                  <a:pt x="17099" y="19675"/>
                </a:cubicBezTo>
                <a:cubicBezTo>
                  <a:pt x="21244" y="25602"/>
                  <a:pt x="37533" y="25947"/>
                  <a:pt x="43196" y="4539"/>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23"/>
          <p:cNvSpPr/>
          <p:nvPr/>
        </p:nvSpPr>
        <p:spPr>
          <a:xfrm rot="8770366">
            <a:off x="1358880" y="4638040"/>
            <a:ext cx="1964150" cy="1179755"/>
          </a:xfrm>
          <a:custGeom>
            <a:rect b="b" l="l" r="r" t="t"/>
            <a:pathLst>
              <a:path extrusionOk="0" fill="none" h="25948" w="43197">
                <a:moveTo>
                  <a:pt x="2642" y="0"/>
                </a:moveTo>
                <a:cubicBezTo>
                  <a:pt x="2642" y="0"/>
                  <a:pt x="0" y="7192"/>
                  <a:pt x="5885" y="12347"/>
                </a:cubicBezTo>
                <a:cubicBezTo>
                  <a:pt x="10249" y="16168"/>
                  <a:pt x="20454" y="13429"/>
                  <a:pt x="18652" y="10311"/>
                </a:cubicBezTo>
                <a:cubicBezTo>
                  <a:pt x="16851" y="7190"/>
                  <a:pt x="14020" y="15272"/>
                  <a:pt x="17099" y="19675"/>
                </a:cubicBezTo>
                <a:cubicBezTo>
                  <a:pt x="21244" y="25602"/>
                  <a:pt x="37533" y="25947"/>
                  <a:pt x="43196" y="4539"/>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63" name="Google Shape;1563;p23"/>
          <p:cNvGrpSpPr/>
          <p:nvPr/>
        </p:nvGrpSpPr>
        <p:grpSpPr>
          <a:xfrm>
            <a:off x="8686983" y="751962"/>
            <a:ext cx="262163" cy="531538"/>
            <a:chOff x="2322875" y="1049950"/>
            <a:chExt cx="1301705" cy="2640525"/>
          </a:xfrm>
        </p:grpSpPr>
        <p:sp>
          <p:nvSpPr>
            <p:cNvPr id="1564" name="Google Shape;1564;p23"/>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23"/>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23"/>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7" name="Google Shape;1567;p23"/>
          <p:cNvGrpSpPr/>
          <p:nvPr/>
        </p:nvGrpSpPr>
        <p:grpSpPr>
          <a:xfrm>
            <a:off x="195596" y="3522762"/>
            <a:ext cx="262163" cy="531538"/>
            <a:chOff x="2322875" y="1049950"/>
            <a:chExt cx="1301705" cy="2640525"/>
          </a:xfrm>
        </p:grpSpPr>
        <p:sp>
          <p:nvSpPr>
            <p:cNvPr id="1568" name="Google Shape;1568;p23"/>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23"/>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23"/>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1571" name="Shape 1571"/>
        <p:cNvGrpSpPr/>
        <p:nvPr/>
      </p:nvGrpSpPr>
      <p:grpSpPr>
        <a:xfrm>
          <a:off x="0" y="0"/>
          <a:ext cx="0" cy="0"/>
          <a:chOff x="0" y="0"/>
          <a:chExt cx="0" cy="0"/>
        </a:xfrm>
      </p:grpSpPr>
      <p:sp>
        <p:nvSpPr>
          <p:cNvPr id="1572" name="Google Shape;1572;p24"/>
          <p:cNvSpPr/>
          <p:nvPr/>
        </p:nvSpPr>
        <p:spPr>
          <a:xfrm rot="10800000">
            <a:off x="3745837" y="4052699"/>
            <a:ext cx="3579132" cy="1128476"/>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24"/>
          <p:cNvSpPr/>
          <p:nvPr/>
        </p:nvSpPr>
        <p:spPr>
          <a:xfrm rot="5400000">
            <a:off x="270216" y="-280408"/>
            <a:ext cx="2226875" cy="2767242"/>
          </a:xfrm>
          <a:custGeom>
            <a:rect b="b" l="l" r="r" t="t"/>
            <a:pathLst>
              <a:path extrusionOk="0" h="28685" w="23083">
                <a:moveTo>
                  <a:pt x="0" y="1"/>
                </a:moveTo>
                <a:lnTo>
                  <a:pt x="0" y="28685"/>
                </a:lnTo>
                <a:lnTo>
                  <a:pt x="21459" y="28685"/>
                </a:lnTo>
                <a:cubicBezTo>
                  <a:pt x="21459" y="28685"/>
                  <a:pt x="23082" y="26140"/>
                  <a:pt x="18030" y="21621"/>
                </a:cubicBezTo>
                <a:cubicBezTo>
                  <a:pt x="12978" y="17100"/>
                  <a:pt x="5798" y="19892"/>
                  <a:pt x="5866" y="10775"/>
                </a:cubicBezTo>
                <a:cubicBezTo>
                  <a:pt x="5932" y="1659"/>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24"/>
          <p:cNvSpPr/>
          <p:nvPr/>
        </p:nvSpPr>
        <p:spPr>
          <a:xfrm flipH="1" rot="10800000">
            <a:off x="6527124" y="-10323"/>
            <a:ext cx="2616871" cy="2890847"/>
          </a:xfrm>
          <a:custGeom>
            <a:rect b="b" l="l" r="r" t="t"/>
            <a:pathLst>
              <a:path extrusionOk="0" h="39602" w="35850">
                <a:moveTo>
                  <a:pt x="35849" y="0"/>
                </a:moveTo>
                <a:cubicBezTo>
                  <a:pt x="31348" y="819"/>
                  <a:pt x="27986" y="1572"/>
                  <a:pt x="29982" y="14272"/>
                </a:cubicBezTo>
                <a:cubicBezTo>
                  <a:pt x="31965" y="26890"/>
                  <a:pt x="26923" y="30426"/>
                  <a:pt x="13686" y="30426"/>
                </a:cubicBezTo>
                <a:cubicBezTo>
                  <a:pt x="13600" y="30426"/>
                  <a:pt x="13514" y="30425"/>
                  <a:pt x="13427" y="30425"/>
                </a:cubicBezTo>
                <a:cubicBezTo>
                  <a:pt x="13395" y="30425"/>
                  <a:pt x="13362" y="30425"/>
                  <a:pt x="13330" y="30425"/>
                </a:cubicBezTo>
                <a:cubicBezTo>
                  <a:pt x="0" y="30425"/>
                  <a:pt x="1035" y="39600"/>
                  <a:pt x="1035" y="39600"/>
                </a:cubicBezTo>
                <a:lnTo>
                  <a:pt x="1035" y="39601"/>
                </a:lnTo>
                <a:lnTo>
                  <a:pt x="35849" y="39601"/>
                </a:lnTo>
                <a:lnTo>
                  <a:pt x="3584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24"/>
          <p:cNvSpPr txBox="1"/>
          <p:nvPr>
            <p:ph hasCustomPrompt="1" type="title"/>
          </p:nvPr>
        </p:nvSpPr>
        <p:spPr>
          <a:xfrm>
            <a:off x="1114025" y="619138"/>
            <a:ext cx="3384300" cy="7689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5000">
                <a:solidFill>
                  <a:schemeClr val="dk2"/>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576" name="Google Shape;1576;p24"/>
          <p:cNvSpPr txBox="1"/>
          <p:nvPr>
            <p:ph idx="1" type="subTitle"/>
          </p:nvPr>
        </p:nvSpPr>
        <p:spPr>
          <a:xfrm>
            <a:off x="1114025" y="1388038"/>
            <a:ext cx="3384300" cy="411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PT Sans"/>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577" name="Google Shape;1577;p24"/>
          <p:cNvSpPr txBox="1"/>
          <p:nvPr>
            <p:ph hasCustomPrompt="1" idx="2" type="title"/>
          </p:nvPr>
        </p:nvSpPr>
        <p:spPr>
          <a:xfrm>
            <a:off x="1114025" y="1973029"/>
            <a:ext cx="3384300" cy="7689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5000">
                <a:solidFill>
                  <a:schemeClr val="dk2"/>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578" name="Google Shape;1578;p24"/>
          <p:cNvSpPr txBox="1"/>
          <p:nvPr>
            <p:ph idx="3" type="subTitle"/>
          </p:nvPr>
        </p:nvSpPr>
        <p:spPr>
          <a:xfrm>
            <a:off x="1114025" y="2741938"/>
            <a:ext cx="3384300" cy="411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PT Sans"/>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579" name="Google Shape;1579;p24"/>
          <p:cNvSpPr txBox="1"/>
          <p:nvPr>
            <p:ph hasCustomPrompt="1" idx="4" type="title"/>
          </p:nvPr>
        </p:nvSpPr>
        <p:spPr>
          <a:xfrm>
            <a:off x="1114025" y="3343862"/>
            <a:ext cx="3384300" cy="7689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5000">
                <a:solidFill>
                  <a:schemeClr val="dk2"/>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580" name="Google Shape;1580;p24"/>
          <p:cNvSpPr txBox="1"/>
          <p:nvPr>
            <p:ph idx="5" type="subTitle"/>
          </p:nvPr>
        </p:nvSpPr>
        <p:spPr>
          <a:xfrm>
            <a:off x="1114025" y="4112762"/>
            <a:ext cx="3384300" cy="411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PT Sans"/>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grpSp>
        <p:nvGrpSpPr>
          <p:cNvPr id="1581" name="Google Shape;1581;p24"/>
          <p:cNvGrpSpPr/>
          <p:nvPr/>
        </p:nvGrpSpPr>
        <p:grpSpPr>
          <a:xfrm flipH="1" rot="10800000">
            <a:off x="-573531" y="4249755"/>
            <a:ext cx="1362511" cy="1457953"/>
            <a:chOff x="1141181" y="262025"/>
            <a:chExt cx="4067198" cy="4352099"/>
          </a:xfrm>
        </p:grpSpPr>
        <p:sp>
          <p:nvSpPr>
            <p:cNvPr id="1582" name="Google Shape;1582;p24"/>
            <p:cNvSpPr/>
            <p:nvPr/>
          </p:nvSpPr>
          <p:spPr>
            <a:xfrm>
              <a:off x="1618170" y="262025"/>
              <a:ext cx="3590208" cy="3617788"/>
            </a:xfrm>
            <a:custGeom>
              <a:rect b="b" l="l" r="r" t="t"/>
              <a:pathLst>
                <a:path extrusionOk="0" h="20949" w="20789">
                  <a:moveTo>
                    <a:pt x="8227" y="1"/>
                  </a:moveTo>
                  <a:cubicBezTo>
                    <a:pt x="7922" y="1"/>
                    <a:pt x="7615" y="111"/>
                    <a:pt x="7373" y="333"/>
                  </a:cubicBezTo>
                  <a:lnTo>
                    <a:pt x="547" y="6599"/>
                  </a:lnTo>
                  <a:cubicBezTo>
                    <a:pt x="33" y="7071"/>
                    <a:pt x="0" y="7871"/>
                    <a:pt x="471" y="8383"/>
                  </a:cubicBezTo>
                  <a:lnTo>
                    <a:pt x="11630" y="20540"/>
                  </a:lnTo>
                  <a:cubicBezTo>
                    <a:pt x="11880" y="20811"/>
                    <a:pt x="12220" y="20949"/>
                    <a:pt x="12562" y="20949"/>
                  </a:cubicBezTo>
                  <a:cubicBezTo>
                    <a:pt x="12867" y="20949"/>
                    <a:pt x="13173" y="20839"/>
                    <a:pt x="13415" y="20616"/>
                  </a:cubicBezTo>
                  <a:lnTo>
                    <a:pt x="20240" y="14350"/>
                  </a:lnTo>
                  <a:cubicBezTo>
                    <a:pt x="20754" y="13879"/>
                    <a:pt x="20788" y="13079"/>
                    <a:pt x="20317" y="12564"/>
                  </a:cubicBezTo>
                  <a:lnTo>
                    <a:pt x="9157" y="409"/>
                  </a:lnTo>
                  <a:cubicBezTo>
                    <a:pt x="8908" y="138"/>
                    <a:pt x="8568" y="1"/>
                    <a:pt x="82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24"/>
            <p:cNvSpPr/>
            <p:nvPr/>
          </p:nvSpPr>
          <p:spPr>
            <a:xfrm>
              <a:off x="1618170" y="262025"/>
              <a:ext cx="3590208" cy="2527391"/>
            </a:xfrm>
            <a:custGeom>
              <a:rect b="b" l="l" r="r" t="t"/>
              <a:pathLst>
                <a:path extrusionOk="0" h="14635" w="20789">
                  <a:moveTo>
                    <a:pt x="8227" y="1"/>
                  </a:moveTo>
                  <a:cubicBezTo>
                    <a:pt x="7922" y="1"/>
                    <a:pt x="7615" y="111"/>
                    <a:pt x="7373" y="333"/>
                  </a:cubicBezTo>
                  <a:lnTo>
                    <a:pt x="547" y="6599"/>
                  </a:lnTo>
                  <a:cubicBezTo>
                    <a:pt x="33" y="7071"/>
                    <a:pt x="0" y="7871"/>
                    <a:pt x="471" y="8383"/>
                  </a:cubicBezTo>
                  <a:lnTo>
                    <a:pt x="576" y="8496"/>
                  </a:lnTo>
                  <a:cubicBezTo>
                    <a:pt x="2044" y="7553"/>
                    <a:pt x="3983" y="6756"/>
                    <a:pt x="6344" y="6756"/>
                  </a:cubicBezTo>
                  <a:cubicBezTo>
                    <a:pt x="9949" y="6756"/>
                    <a:pt x="14537" y="8613"/>
                    <a:pt x="19930" y="14635"/>
                  </a:cubicBezTo>
                  <a:lnTo>
                    <a:pt x="20239" y="14350"/>
                  </a:lnTo>
                  <a:cubicBezTo>
                    <a:pt x="20754" y="13879"/>
                    <a:pt x="20788" y="13079"/>
                    <a:pt x="20317" y="12566"/>
                  </a:cubicBezTo>
                  <a:lnTo>
                    <a:pt x="9157" y="409"/>
                  </a:lnTo>
                  <a:cubicBezTo>
                    <a:pt x="8908" y="138"/>
                    <a:pt x="8568" y="1"/>
                    <a:pt x="822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24"/>
            <p:cNvSpPr/>
            <p:nvPr/>
          </p:nvSpPr>
          <p:spPr>
            <a:xfrm>
              <a:off x="2902519" y="687548"/>
              <a:ext cx="385806" cy="347980"/>
            </a:xfrm>
            <a:custGeom>
              <a:rect b="b" l="l" r="r" t="t"/>
              <a:pathLst>
                <a:path extrusionOk="0" h="2015" w="2234">
                  <a:moveTo>
                    <a:pt x="1116" y="1"/>
                  </a:moveTo>
                  <a:cubicBezTo>
                    <a:pt x="873" y="1"/>
                    <a:pt x="628" y="89"/>
                    <a:pt x="435" y="266"/>
                  </a:cubicBezTo>
                  <a:cubicBezTo>
                    <a:pt x="27" y="642"/>
                    <a:pt x="0" y="1279"/>
                    <a:pt x="374" y="1688"/>
                  </a:cubicBezTo>
                  <a:cubicBezTo>
                    <a:pt x="572" y="1904"/>
                    <a:pt x="844" y="2014"/>
                    <a:pt x="1116" y="2014"/>
                  </a:cubicBezTo>
                  <a:cubicBezTo>
                    <a:pt x="1359" y="2014"/>
                    <a:pt x="1603" y="1926"/>
                    <a:pt x="1797" y="1749"/>
                  </a:cubicBezTo>
                  <a:cubicBezTo>
                    <a:pt x="2207" y="1373"/>
                    <a:pt x="2234" y="736"/>
                    <a:pt x="1857" y="327"/>
                  </a:cubicBezTo>
                  <a:cubicBezTo>
                    <a:pt x="1659" y="110"/>
                    <a:pt x="1388" y="1"/>
                    <a:pt x="11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24"/>
            <p:cNvSpPr/>
            <p:nvPr/>
          </p:nvSpPr>
          <p:spPr>
            <a:xfrm>
              <a:off x="2952255" y="1474007"/>
              <a:ext cx="1477945" cy="1592075"/>
            </a:xfrm>
            <a:custGeom>
              <a:rect b="b" l="l" r="r" t="t"/>
              <a:pathLst>
                <a:path extrusionOk="0" h="9219" w="8558">
                  <a:moveTo>
                    <a:pt x="608" y="1"/>
                  </a:moveTo>
                  <a:lnTo>
                    <a:pt x="1" y="558"/>
                  </a:lnTo>
                  <a:lnTo>
                    <a:pt x="7951" y="9218"/>
                  </a:lnTo>
                  <a:lnTo>
                    <a:pt x="8557" y="8661"/>
                  </a:lnTo>
                  <a:lnTo>
                    <a:pt x="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24"/>
            <p:cNvSpPr/>
            <p:nvPr/>
          </p:nvSpPr>
          <p:spPr>
            <a:xfrm>
              <a:off x="3451523" y="1609228"/>
              <a:ext cx="1182287" cy="1269826"/>
            </a:xfrm>
            <a:custGeom>
              <a:rect b="b" l="l" r="r" t="t"/>
              <a:pathLst>
                <a:path extrusionOk="0" h="7353" w="6846">
                  <a:moveTo>
                    <a:pt x="607" y="0"/>
                  </a:moveTo>
                  <a:lnTo>
                    <a:pt x="1" y="558"/>
                  </a:lnTo>
                  <a:lnTo>
                    <a:pt x="6239" y="7353"/>
                  </a:lnTo>
                  <a:lnTo>
                    <a:pt x="6846" y="6796"/>
                  </a:lnTo>
                  <a:lnTo>
                    <a:pt x="6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24"/>
            <p:cNvSpPr/>
            <p:nvPr/>
          </p:nvSpPr>
          <p:spPr>
            <a:xfrm>
              <a:off x="4442286" y="2283262"/>
              <a:ext cx="393405" cy="410669"/>
            </a:xfrm>
            <a:custGeom>
              <a:rect b="b" l="l" r="r" t="t"/>
              <a:pathLst>
                <a:path extrusionOk="0" h="2378" w="2278">
                  <a:moveTo>
                    <a:pt x="608" y="1"/>
                  </a:moveTo>
                  <a:lnTo>
                    <a:pt x="1" y="557"/>
                  </a:lnTo>
                  <a:lnTo>
                    <a:pt x="1671" y="2377"/>
                  </a:lnTo>
                  <a:lnTo>
                    <a:pt x="2277" y="1820"/>
                  </a:lnTo>
                  <a:lnTo>
                    <a:pt x="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24"/>
            <p:cNvSpPr/>
            <p:nvPr/>
          </p:nvSpPr>
          <p:spPr>
            <a:xfrm>
              <a:off x="4068051" y="1876044"/>
              <a:ext cx="393405" cy="410496"/>
            </a:xfrm>
            <a:custGeom>
              <a:rect b="b" l="l" r="r" t="t"/>
              <a:pathLst>
                <a:path extrusionOk="0" h="2377" w="2278">
                  <a:moveTo>
                    <a:pt x="607" y="0"/>
                  </a:moveTo>
                  <a:lnTo>
                    <a:pt x="0" y="557"/>
                  </a:lnTo>
                  <a:lnTo>
                    <a:pt x="1671" y="2377"/>
                  </a:lnTo>
                  <a:lnTo>
                    <a:pt x="2278" y="1819"/>
                  </a:lnTo>
                  <a:lnTo>
                    <a:pt x="6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24"/>
            <p:cNvSpPr/>
            <p:nvPr/>
          </p:nvSpPr>
          <p:spPr>
            <a:xfrm>
              <a:off x="1141181" y="1962219"/>
              <a:ext cx="3622675" cy="2651904"/>
            </a:xfrm>
            <a:custGeom>
              <a:rect b="b" l="l" r="r" t="t"/>
              <a:pathLst>
                <a:path extrusionOk="0" h="15356" w="20977">
                  <a:moveTo>
                    <a:pt x="3531" y="1"/>
                  </a:moveTo>
                  <a:cubicBezTo>
                    <a:pt x="2960" y="1"/>
                    <a:pt x="2441" y="392"/>
                    <a:pt x="2304" y="973"/>
                  </a:cubicBezTo>
                  <a:lnTo>
                    <a:pt x="162" y="9986"/>
                  </a:lnTo>
                  <a:cubicBezTo>
                    <a:pt x="1" y="10664"/>
                    <a:pt x="420" y="11345"/>
                    <a:pt x="1099" y="11507"/>
                  </a:cubicBezTo>
                  <a:lnTo>
                    <a:pt x="17153" y="15321"/>
                  </a:lnTo>
                  <a:cubicBezTo>
                    <a:pt x="17251" y="15344"/>
                    <a:pt x="17349" y="15355"/>
                    <a:pt x="17446" y="15355"/>
                  </a:cubicBezTo>
                  <a:cubicBezTo>
                    <a:pt x="18017" y="15355"/>
                    <a:pt x="18536" y="14965"/>
                    <a:pt x="18673" y="14384"/>
                  </a:cubicBezTo>
                  <a:lnTo>
                    <a:pt x="20815" y="5371"/>
                  </a:lnTo>
                  <a:cubicBezTo>
                    <a:pt x="20976" y="4692"/>
                    <a:pt x="20558" y="4011"/>
                    <a:pt x="19878" y="3849"/>
                  </a:cubicBezTo>
                  <a:lnTo>
                    <a:pt x="3824" y="35"/>
                  </a:lnTo>
                  <a:cubicBezTo>
                    <a:pt x="3726" y="12"/>
                    <a:pt x="3628" y="1"/>
                    <a:pt x="35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24"/>
            <p:cNvSpPr/>
            <p:nvPr/>
          </p:nvSpPr>
          <p:spPr>
            <a:xfrm>
              <a:off x="1141181" y="1962219"/>
              <a:ext cx="3622675" cy="1993418"/>
            </a:xfrm>
            <a:custGeom>
              <a:rect b="b" l="l" r="r" t="t"/>
              <a:pathLst>
                <a:path extrusionOk="0" h="11543" w="20977">
                  <a:moveTo>
                    <a:pt x="3531" y="1"/>
                  </a:moveTo>
                  <a:cubicBezTo>
                    <a:pt x="2960" y="1"/>
                    <a:pt x="2441" y="392"/>
                    <a:pt x="2304" y="973"/>
                  </a:cubicBezTo>
                  <a:lnTo>
                    <a:pt x="162" y="9986"/>
                  </a:lnTo>
                  <a:cubicBezTo>
                    <a:pt x="1" y="10664"/>
                    <a:pt x="420" y="11345"/>
                    <a:pt x="1099" y="11507"/>
                  </a:cubicBezTo>
                  <a:lnTo>
                    <a:pt x="1249" y="11542"/>
                  </a:lnTo>
                  <a:cubicBezTo>
                    <a:pt x="2593" y="8406"/>
                    <a:pt x="5742" y="4728"/>
                    <a:pt x="13107" y="4728"/>
                  </a:cubicBezTo>
                  <a:cubicBezTo>
                    <a:pt x="15263" y="4728"/>
                    <a:pt x="17780" y="5043"/>
                    <a:pt x="20718" y="5779"/>
                  </a:cubicBezTo>
                  <a:lnTo>
                    <a:pt x="20815" y="5371"/>
                  </a:lnTo>
                  <a:cubicBezTo>
                    <a:pt x="20976" y="4692"/>
                    <a:pt x="20558" y="4011"/>
                    <a:pt x="19878" y="3849"/>
                  </a:cubicBezTo>
                  <a:lnTo>
                    <a:pt x="3824" y="35"/>
                  </a:lnTo>
                  <a:cubicBezTo>
                    <a:pt x="3726" y="12"/>
                    <a:pt x="3628" y="1"/>
                    <a:pt x="3531" y="1"/>
                  </a:cubicBez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24"/>
            <p:cNvSpPr/>
            <p:nvPr/>
          </p:nvSpPr>
          <p:spPr>
            <a:xfrm>
              <a:off x="1249980" y="3025337"/>
              <a:ext cx="3273999" cy="1078308"/>
            </a:xfrm>
            <a:custGeom>
              <a:rect b="b" l="l" r="r" t="t"/>
              <a:pathLst>
                <a:path extrusionOk="0" h="6244" w="18958">
                  <a:moveTo>
                    <a:pt x="442" y="1"/>
                  </a:moveTo>
                  <a:lnTo>
                    <a:pt x="1" y="1856"/>
                  </a:lnTo>
                  <a:lnTo>
                    <a:pt x="18518" y="6243"/>
                  </a:lnTo>
                  <a:lnTo>
                    <a:pt x="18957" y="4388"/>
                  </a:lnTo>
                  <a:lnTo>
                    <a:pt x="44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24"/>
            <p:cNvSpPr/>
            <p:nvPr/>
          </p:nvSpPr>
          <p:spPr>
            <a:xfrm>
              <a:off x="2428120" y="2960922"/>
              <a:ext cx="2008299" cy="606678"/>
            </a:xfrm>
            <a:custGeom>
              <a:rect b="b" l="l" r="r" t="t"/>
              <a:pathLst>
                <a:path extrusionOk="0" h="3513" w="11629">
                  <a:moveTo>
                    <a:pt x="190" y="0"/>
                  </a:moveTo>
                  <a:lnTo>
                    <a:pt x="0" y="802"/>
                  </a:lnTo>
                  <a:lnTo>
                    <a:pt x="11439" y="3513"/>
                  </a:lnTo>
                  <a:lnTo>
                    <a:pt x="11629" y="2711"/>
                  </a:lnTo>
                  <a:lnTo>
                    <a:pt x="19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24"/>
            <p:cNvSpPr/>
            <p:nvPr/>
          </p:nvSpPr>
          <p:spPr>
            <a:xfrm>
              <a:off x="2917025" y="2792543"/>
              <a:ext cx="1583118" cy="505996"/>
            </a:xfrm>
            <a:custGeom>
              <a:rect b="b" l="l" r="r" t="t"/>
              <a:pathLst>
                <a:path extrusionOk="0" h="2930" w="9167">
                  <a:moveTo>
                    <a:pt x="190" y="1"/>
                  </a:moveTo>
                  <a:lnTo>
                    <a:pt x="0" y="803"/>
                  </a:lnTo>
                  <a:lnTo>
                    <a:pt x="8977" y="2930"/>
                  </a:lnTo>
                  <a:lnTo>
                    <a:pt x="9167" y="2128"/>
                  </a:lnTo>
                  <a:lnTo>
                    <a:pt x="19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24"/>
            <p:cNvSpPr/>
            <p:nvPr/>
          </p:nvSpPr>
          <p:spPr>
            <a:xfrm>
              <a:off x="1752874" y="2207621"/>
              <a:ext cx="383043" cy="348153"/>
            </a:xfrm>
            <a:custGeom>
              <a:rect b="b" l="l" r="r" t="t"/>
              <a:pathLst>
                <a:path extrusionOk="0" h="2016" w="2218">
                  <a:moveTo>
                    <a:pt x="1109" y="1"/>
                  </a:moveTo>
                  <a:cubicBezTo>
                    <a:pt x="652" y="1"/>
                    <a:pt x="239" y="313"/>
                    <a:pt x="130" y="776"/>
                  </a:cubicBezTo>
                  <a:cubicBezTo>
                    <a:pt x="1" y="1317"/>
                    <a:pt x="335" y="1860"/>
                    <a:pt x="878" y="1988"/>
                  </a:cubicBezTo>
                  <a:cubicBezTo>
                    <a:pt x="956" y="2006"/>
                    <a:pt x="1034" y="2015"/>
                    <a:pt x="1110" y="2015"/>
                  </a:cubicBezTo>
                  <a:cubicBezTo>
                    <a:pt x="1566" y="2015"/>
                    <a:pt x="1980" y="1703"/>
                    <a:pt x="2089" y="1239"/>
                  </a:cubicBezTo>
                  <a:cubicBezTo>
                    <a:pt x="2217" y="699"/>
                    <a:pt x="1882" y="156"/>
                    <a:pt x="1342" y="28"/>
                  </a:cubicBezTo>
                  <a:cubicBezTo>
                    <a:pt x="1264" y="10"/>
                    <a:pt x="1186" y="1"/>
                    <a:pt x="110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5" name="Google Shape;1595;p24"/>
          <p:cNvGrpSpPr/>
          <p:nvPr/>
        </p:nvGrpSpPr>
        <p:grpSpPr>
          <a:xfrm rot="4046899">
            <a:off x="-831147" y="-710859"/>
            <a:ext cx="1651494" cy="1730032"/>
            <a:chOff x="1511250" y="306000"/>
            <a:chExt cx="3756676" cy="3935328"/>
          </a:xfrm>
        </p:grpSpPr>
        <p:sp>
          <p:nvSpPr>
            <p:cNvPr id="1596" name="Google Shape;1596;p24"/>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24"/>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24"/>
            <p:cNvSpPr/>
            <p:nvPr/>
          </p:nvSpPr>
          <p:spPr>
            <a:xfrm>
              <a:off x="1511250" y="1630859"/>
              <a:ext cx="3300871" cy="1504615"/>
            </a:xfrm>
            <a:custGeom>
              <a:rect b="b" l="l" r="r" t="t"/>
              <a:pathLst>
                <a:path extrusionOk="0" h="8203" w="17996">
                  <a:moveTo>
                    <a:pt x="17608" y="0"/>
                  </a:moveTo>
                  <a:lnTo>
                    <a:pt x="0" y="7265"/>
                  </a:lnTo>
                  <a:lnTo>
                    <a:pt x="387" y="8203"/>
                  </a:lnTo>
                  <a:lnTo>
                    <a:pt x="17995" y="938"/>
                  </a:lnTo>
                  <a:lnTo>
                    <a:pt x="1760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24"/>
            <p:cNvSpPr/>
            <p:nvPr/>
          </p:nvSpPr>
          <p:spPr>
            <a:xfrm>
              <a:off x="2591425" y="1932222"/>
              <a:ext cx="2210608" cy="986996"/>
            </a:xfrm>
            <a:custGeom>
              <a:rect b="b" l="l" r="r" t="t"/>
              <a:pathLst>
                <a:path extrusionOk="0" h="5381" w="12052">
                  <a:moveTo>
                    <a:pt x="11850" y="0"/>
                  </a:moveTo>
                  <a:lnTo>
                    <a:pt x="0" y="4890"/>
                  </a:lnTo>
                  <a:lnTo>
                    <a:pt x="203" y="5381"/>
                  </a:lnTo>
                  <a:lnTo>
                    <a:pt x="12052" y="491"/>
                  </a:lnTo>
                  <a:lnTo>
                    <a:pt x="1185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24"/>
            <p:cNvSpPr/>
            <p:nvPr/>
          </p:nvSpPr>
          <p:spPr>
            <a:xfrm>
              <a:off x="2662409" y="2173422"/>
              <a:ext cx="2042960" cy="917663"/>
            </a:xfrm>
            <a:custGeom>
              <a:rect b="b" l="l" r="r" t="t"/>
              <a:pathLst>
                <a:path extrusionOk="0" h="5003" w="11138">
                  <a:moveTo>
                    <a:pt x="10934" y="0"/>
                  </a:moveTo>
                  <a:lnTo>
                    <a:pt x="0" y="4512"/>
                  </a:lnTo>
                  <a:lnTo>
                    <a:pt x="202" y="5003"/>
                  </a:lnTo>
                  <a:lnTo>
                    <a:pt x="11137" y="491"/>
                  </a:lnTo>
                  <a:lnTo>
                    <a:pt x="1093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24"/>
            <p:cNvSpPr/>
            <p:nvPr/>
          </p:nvSpPr>
          <p:spPr>
            <a:xfrm>
              <a:off x="2733027" y="2408386"/>
              <a:ext cx="1890169" cy="854749"/>
            </a:xfrm>
            <a:custGeom>
              <a:rect b="b" l="l" r="r" t="t"/>
              <a:pathLst>
                <a:path extrusionOk="0" h="4660" w="10305">
                  <a:moveTo>
                    <a:pt x="10102" y="1"/>
                  </a:moveTo>
                  <a:lnTo>
                    <a:pt x="0" y="4169"/>
                  </a:lnTo>
                  <a:lnTo>
                    <a:pt x="203" y="4659"/>
                  </a:lnTo>
                  <a:lnTo>
                    <a:pt x="10304" y="491"/>
                  </a:lnTo>
                  <a:lnTo>
                    <a:pt x="1010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24"/>
            <p:cNvSpPr/>
            <p:nvPr/>
          </p:nvSpPr>
          <p:spPr>
            <a:xfrm>
              <a:off x="2908746" y="3150146"/>
              <a:ext cx="1124197" cy="538712"/>
            </a:xfrm>
            <a:custGeom>
              <a:rect b="b" l="l" r="r" t="t"/>
              <a:pathLst>
                <a:path extrusionOk="0" h="2937" w="6129">
                  <a:moveTo>
                    <a:pt x="5926" y="1"/>
                  </a:moveTo>
                  <a:lnTo>
                    <a:pt x="1" y="2446"/>
                  </a:lnTo>
                  <a:lnTo>
                    <a:pt x="203" y="2936"/>
                  </a:lnTo>
                  <a:lnTo>
                    <a:pt x="6128" y="491"/>
                  </a:lnTo>
                  <a:lnTo>
                    <a:pt x="592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24"/>
            <p:cNvSpPr/>
            <p:nvPr/>
          </p:nvSpPr>
          <p:spPr>
            <a:xfrm>
              <a:off x="4082466" y="2945997"/>
              <a:ext cx="446450" cy="258993"/>
            </a:xfrm>
            <a:custGeom>
              <a:rect b="b" l="l" r="r" t="t"/>
              <a:pathLst>
                <a:path extrusionOk="0" h="1412" w="2434">
                  <a:moveTo>
                    <a:pt x="2231" y="1"/>
                  </a:moveTo>
                  <a:lnTo>
                    <a:pt x="0" y="921"/>
                  </a:lnTo>
                  <a:lnTo>
                    <a:pt x="203" y="1411"/>
                  </a:lnTo>
                  <a:lnTo>
                    <a:pt x="2433" y="491"/>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24"/>
            <p:cNvSpPr/>
            <p:nvPr/>
          </p:nvSpPr>
          <p:spPr>
            <a:xfrm>
              <a:off x="2854819" y="3018999"/>
              <a:ext cx="1124197" cy="538528"/>
            </a:xfrm>
            <a:custGeom>
              <a:rect b="b" l="l" r="r" t="t"/>
              <a:pathLst>
                <a:path extrusionOk="0" h="2936" w="6129">
                  <a:moveTo>
                    <a:pt x="5925" y="0"/>
                  </a:moveTo>
                  <a:lnTo>
                    <a:pt x="0" y="2445"/>
                  </a:lnTo>
                  <a:lnTo>
                    <a:pt x="203" y="2936"/>
                  </a:lnTo>
                  <a:lnTo>
                    <a:pt x="6128" y="491"/>
                  </a:lnTo>
                  <a:lnTo>
                    <a:pt x="592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24"/>
            <p:cNvSpPr/>
            <p:nvPr/>
          </p:nvSpPr>
          <p:spPr>
            <a:xfrm>
              <a:off x="1783082" y="3136206"/>
              <a:ext cx="728921" cy="375466"/>
            </a:xfrm>
            <a:custGeom>
              <a:rect b="b" l="l" r="r" t="t"/>
              <a:pathLst>
                <a:path extrusionOk="0" h="2047" w="3974">
                  <a:moveTo>
                    <a:pt x="3772" y="0"/>
                  </a:moveTo>
                  <a:lnTo>
                    <a:pt x="0" y="1556"/>
                  </a:lnTo>
                  <a:lnTo>
                    <a:pt x="202" y="2046"/>
                  </a:lnTo>
                  <a:lnTo>
                    <a:pt x="3973" y="491"/>
                  </a:lnTo>
                  <a:lnTo>
                    <a:pt x="377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24"/>
            <p:cNvSpPr/>
            <p:nvPr/>
          </p:nvSpPr>
          <p:spPr>
            <a:xfrm>
              <a:off x="1729156" y="3005426"/>
              <a:ext cx="729104" cy="375282"/>
            </a:xfrm>
            <a:custGeom>
              <a:rect b="b" l="l" r="r" t="t"/>
              <a:pathLst>
                <a:path extrusionOk="0" h="2046" w="3975">
                  <a:moveTo>
                    <a:pt x="3771" y="1"/>
                  </a:moveTo>
                  <a:lnTo>
                    <a:pt x="0" y="1557"/>
                  </a:lnTo>
                  <a:lnTo>
                    <a:pt x="203" y="2046"/>
                  </a:lnTo>
                  <a:lnTo>
                    <a:pt x="3974" y="491"/>
                  </a:lnTo>
                  <a:lnTo>
                    <a:pt x="3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24"/>
            <p:cNvSpPr/>
            <p:nvPr/>
          </p:nvSpPr>
          <p:spPr>
            <a:xfrm>
              <a:off x="4600818" y="2517522"/>
              <a:ext cx="407565" cy="415452"/>
            </a:xfrm>
            <a:custGeom>
              <a:rect b="b" l="l" r="r" t="t"/>
              <a:pathLst>
                <a:path extrusionOk="0" h="2265" w="2222">
                  <a:moveTo>
                    <a:pt x="1742" y="0"/>
                  </a:moveTo>
                  <a:cubicBezTo>
                    <a:pt x="1723" y="0"/>
                    <a:pt x="1703" y="4"/>
                    <a:pt x="1683" y="12"/>
                  </a:cubicBezTo>
                  <a:cubicBezTo>
                    <a:pt x="1632" y="35"/>
                    <a:pt x="1592" y="73"/>
                    <a:pt x="1565" y="121"/>
                  </a:cubicBezTo>
                  <a:lnTo>
                    <a:pt x="1293" y="609"/>
                  </a:lnTo>
                  <a:lnTo>
                    <a:pt x="90" y="690"/>
                  </a:lnTo>
                  <a:cubicBezTo>
                    <a:pt x="69" y="692"/>
                    <a:pt x="51" y="703"/>
                    <a:pt x="40" y="721"/>
                  </a:cubicBezTo>
                  <a:lnTo>
                    <a:pt x="16" y="769"/>
                  </a:lnTo>
                  <a:cubicBezTo>
                    <a:pt x="1" y="799"/>
                    <a:pt x="21" y="835"/>
                    <a:pt x="54" y="839"/>
                  </a:cubicBezTo>
                  <a:lnTo>
                    <a:pt x="1107" y="936"/>
                  </a:lnTo>
                  <a:lnTo>
                    <a:pt x="759" y="1727"/>
                  </a:lnTo>
                  <a:lnTo>
                    <a:pt x="757" y="1727"/>
                  </a:lnTo>
                  <a:lnTo>
                    <a:pt x="743" y="1757"/>
                  </a:lnTo>
                  <a:lnTo>
                    <a:pt x="427" y="1820"/>
                  </a:lnTo>
                  <a:cubicBezTo>
                    <a:pt x="420" y="1821"/>
                    <a:pt x="412" y="1825"/>
                    <a:pt x="406" y="1831"/>
                  </a:cubicBezTo>
                  <a:lnTo>
                    <a:pt x="382" y="1889"/>
                  </a:lnTo>
                  <a:cubicBezTo>
                    <a:pt x="372" y="1913"/>
                    <a:pt x="389" y="1940"/>
                    <a:pt x="417" y="1942"/>
                  </a:cubicBezTo>
                  <a:lnTo>
                    <a:pt x="665" y="1954"/>
                  </a:lnTo>
                  <a:cubicBezTo>
                    <a:pt x="665" y="1954"/>
                    <a:pt x="671" y="1992"/>
                    <a:pt x="688" y="2025"/>
                  </a:cubicBezTo>
                  <a:cubicBezTo>
                    <a:pt x="702" y="2053"/>
                    <a:pt x="729" y="2069"/>
                    <a:pt x="758" y="2069"/>
                  </a:cubicBezTo>
                  <a:cubicBezTo>
                    <a:pt x="762" y="2069"/>
                    <a:pt x="766" y="2069"/>
                    <a:pt x="771" y="2068"/>
                  </a:cubicBezTo>
                  <a:cubicBezTo>
                    <a:pt x="808" y="2063"/>
                    <a:pt x="843" y="2049"/>
                    <a:pt x="843" y="2049"/>
                  </a:cubicBezTo>
                  <a:lnTo>
                    <a:pt x="991" y="2248"/>
                  </a:lnTo>
                  <a:cubicBezTo>
                    <a:pt x="999" y="2259"/>
                    <a:pt x="1011" y="2264"/>
                    <a:pt x="1023" y="2264"/>
                  </a:cubicBezTo>
                  <a:cubicBezTo>
                    <a:pt x="1035" y="2264"/>
                    <a:pt x="1048" y="2259"/>
                    <a:pt x="1055" y="2247"/>
                  </a:cubicBezTo>
                  <a:lnTo>
                    <a:pt x="1088" y="2196"/>
                  </a:lnTo>
                  <a:cubicBezTo>
                    <a:pt x="1090" y="2189"/>
                    <a:pt x="1090" y="2180"/>
                    <a:pt x="1086" y="2173"/>
                  </a:cubicBezTo>
                  <a:lnTo>
                    <a:pt x="960" y="1875"/>
                  </a:lnTo>
                  <a:lnTo>
                    <a:pt x="978" y="1847"/>
                  </a:lnTo>
                  <a:lnTo>
                    <a:pt x="976" y="1844"/>
                  </a:lnTo>
                  <a:lnTo>
                    <a:pt x="1439" y="1113"/>
                  </a:lnTo>
                  <a:lnTo>
                    <a:pt x="2109" y="1933"/>
                  </a:lnTo>
                  <a:cubicBezTo>
                    <a:pt x="2118" y="1945"/>
                    <a:pt x="2132" y="1950"/>
                    <a:pt x="2145" y="1950"/>
                  </a:cubicBezTo>
                  <a:cubicBezTo>
                    <a:pt x="2162" y="1950"/>
                    <a:pt x="2178" y="1942"/>
                    <a:pt x="2186" y="1926"/>
                  </a:cubicBezTo>
                  <a:lnTo>
                    <a:pt x="2213" y="1879"/>
                  </a:lnTo>
                  <a:cubicBezTo>
                    <a:pt x="2222" y="1860"/>
                    <a:pt x="2222" y="1838"/>
                    <a:pt x="2211" y="1820"/>
                  </a:cubicBezTo>
                  <a:lnTo>
                    <a:pt x="1609" y="777"/>
                  </a:lnTo>
                  <a:lnTo>
                    <a:pt x="1864" y="275"/>
                  </a:lnTo>
                  <a:cubicBezTo>
                    <a:pt x="1888" y="229"/>
                    <a:pt x="1895" y="175"/>
                    <a:pt x="1887" y="125"/>
                  </a:cubicBezTo>
                  <a:lnTo>
                    <a:pt x="1886" y="120"/>
                  </a:lnTo>
                  <a:cubicBezTo>
                    <a:pt x="1873" y="47"/>
                    <a:pt x="1810" y="0"/>
                    <a:pt x="17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24"/>
            <p:cNvSpPr/>
            <p:nvPr/>
          </p:nvSpPr>
          <p:spPr>
            <a:xfrm>
              <a:off x="4913369" y="2689206"/>
              <a:ext cx="26413" cy="24762"/>
            </a:xfrm>
            <a:custGeom>
              <a:rect b="b" l="l" r="r" t="t"/>
              <a:pathLst>
                <a:path extrusionOk="0" h="135" w="144">
                  <a:moveTo>
                    <a:pt x="86" y="1"/>
                  </a:moveTo>
                  <a:lnTo>
                    <a:pt x="22" y="42"/>
                  </a:lnTo>
                  <a:cubicBezTo>
                    <a:pt x="3" y="54"/>
                    <a:pt x="1" y="84"/>
                    <a:pt x="17" y="107"/>
                  </a:cubicBezTo>
                  <a:cubicBezTo>
                    <a:pt x="27" y="125"/>
                    <a:pt x="44" y="134"/>
                    <a:pt x="61" y="134"/>
                  </a:cubicBezTo>
                  <a:cubicBezTo>
                    <a:pt x="67" y="134"/>
                    <a:pt x="74" y="133"/>
                    <a:pt x="79" y="130"/>
                  </a:cubicBezTo>
                  <a:lnTo>
                    <a:pt x="143" y="89"/>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24"/>
            <p:cNvSpPr/>
            <p:nvPr/>
          </p:nvSpPr>
          <p:spPr>
            <a:xfrm>
              <a:off x="4945468" y="2744783"/>
              <a:ext cx="26229" cy="24762"/>
            </a:xfrm>
            <a:custGeom>
              <a:rect b="b" l="l" r="r" t="t"/>
              <a:pathLst>
                <a:path extrusionOk="0" h="135" w="143">
                  <a:moveTo>
                    <a:pt x="86" y="1"/>
                  </a:moveTo>
                  <a:lnTo>
                    <a:pt x="22" y="42"/>
                  </a:lnTo>
                  <a:cubicBezTo>
                    <a:pt x="3" y="54"/>
                    <a:pt x="0" y="83"/>
                    <a:pt x="16" y="107"/>
                  </a:cubicBezTo>
                  <a:cubicBezTo>
                    <a:pt x="28" y="124"/>
                    <a:pt x="46" y="134"/>
                    <a:pt x="61" y="134"/>
                  </a:cubicBezTo>
                  <a:cubicBezTo>
                    <a:pt x="67" y="134"/>
                    <a:pt x="73" y="133"/>
                    <a:pt x="78" y="130"/>
                  </a:cubicBezTo>
                  <a:lnTo>
                    <a:pt x="142" y="88"/>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24"/>
            <p:cNvSpPr/>
            <p:nvPr/>
          </p:nvSpPr>
          <p:spPr>
            <a:xfrm>
              <a:off x="4752691" y="2619505"/>
              <a:ext cx="19443" cy="21644"/>
            </a:xfrm>
            <a:custGeom>
              <a:rect b="b" l="l" r="r" t="t"/>
              <a:pathLst>
                <a:path extrusionOk="0" h="118" w="106">
                  <a:moveTo>
                    <a:pt x="105" y="0"/>
                  </a:moveTo>
                  <a:lnTo>
                    <a:pt x="0" y="1"/>
                  </a:lnTo>
                  <a:lnTo>
                    <a:pt x="2" y="77"/>
                  </a:lnTo>
                  <a:cubicBezTo>
                    <a:pt x="2" y="101"/>
                    <a:pt x="23" y="117"/>
                    <a:pt x="52" y="117"/>
                  </a:cubicBezTo>
                  <a:cubicBezTo>
                    <a:pt x="53" y="117"/>
                    <a:pt x="54" y="117"/>
                    <a:pt x="54" y="117"/>
                  </a:cubicBezTo>
                  <a:cubicBezTo>
                    <a:pt x="83" y="117"/>
                    <a:pt x="106" y="98"/>
                    <a:pt x="106" y="76"/>
                  </a:cubicBezTo>
                  <a:lnTo>
                    <a:pt x="1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24"/>
            <p:cNvSpPr/>
            <p:nvPr/>
          </p:nvSpPr>
          <p:spPr>
            <a:xfrm>
              <a:off x="4688677" y="2623724"/>
              <a:ext cx="19443" cy="21644"/>
            </a:xfrm>
            <a:custGeom>
              <a:rect b="b" l="l" r="r" t="t"/>
              <a:pathLst>
                <a:path extrusionOk="0" h="118" w="106">
                  <a:moveTo>
                    <a:pt x="104" y="1"/>
                  </a:moveTo>
                  <a:lnTo>
                    <a:pt x="0" y="2"/>
                  </a:lnTo>
                  <a:lnTo>
                    <a:pt x="2" y="78"/>
                  </a:lnTo>
                  <a:cubicBezTo>
                    <a:pt x="0" y="101"/>
                    <a:pt x="24" y="118"/>
                    <a:pt x="51" y="118"/>
                  </a:cubicBezTo>
                  <a:cubicBezTo>
                    <a:pt x="52" y="118"/>
                    <a:pt x="53" y="118"/>
                    <a:pt x="54" y="118"/>
                  </a:cubicBezTo>
                  <a:cubicBezTo>
                    <a:pt x="84" y="118"/>
                    <a:pt x="106" y="100"/>
                    <a:pt x="106" y="76"/>
                  </a:cubicBezTo>
                  <a:lnTo>
                    <a:pt x="1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24"/>
            <p:cNvSpPr/>
            <p:nvPr/>
          </p:nvSpPr>
          <p:spPr>
            <a:xfrm>
              <a:off x="1974942" y="3363833"/>
              <a:ext cx="647848" cy="647848"/>
            </a:xfrm>
            <a:custGeom>
              <a:rect b="b" l="l" r="r" t="t"/>
              <a:pathLst>
                <a:path extrusionOk="0" h="3532" w="3532">
                  <a:moveTo>
                    <a:pt x="2501" y="0"/>
                  </a:moveTo>
                  <a:lnTo>
                    <a:pt x="0" y="1031"/>
                  </a:lnTo>
                  <a:lnTo>
                    <a:pt x="1033" y="3532"/>
                  </a:lnTo>
                  <a:lnTo>
                    <a:pt x="3532" y="2499"/>
                  </a:lnTo>
                  <a:lnTo>
                    <a:pt x="25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24"/>
            <p:cNvSpPr/>
            <p:nvPr/>
          </p:nvSpPr>
          <p:spPr>
            <a:xfrm>
              <a:off x="1691187" y="424307"/>
              <a:ext cx="3142761" cy="3458248"/>
            </a:xfrm>
            <a:custGeom>
              <a:rect b="b" l="l" r="r" t="t"/>
              <a:pathLst>
                <a:path extrusionOk="0" h="18854" w="17134">
                  <a:moveTo>
                    <a:pt x="12099" y="1"/>
                  </a:moveTo>
                  <a:lnTo>
                    <a:pt x="0" y="14714"/>
                  </a:lnTo>
                  <a:lnTo>
                    <a:pt x="5034" y="18854"/>
                  </a:lnTo>
                  <a:lnTo>
                    <a:pt x="17134" y="4141"/>
                  </a:lnTo>
                  <a:lnTo>
                    <a:pt x="1209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24"/>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24"/>
            <p:cNvSpPr/>
            <p:nvPr/>
          </p:nvSpPr>
          <p:spPr>
            <a:xfrm>
              <a:off x="2436066" y="560774"/>
              <a:ext cx="1568813" cy="1878063"/>
            </a:xfrm>
            <a:custGeom>
              <a:rect b="b" l="l" r="r" t="t"/>
              <a:pathLst>
                <a:path extrusionOk="0" h="10239" w="8553">
                  <a:moveTo>
                    <a:pt x="8143" y="1"/>
                  </a:moveTo>
                  <a:lnTo>
                    <a:pt x="1" y="9902"/>
                  </a:lnTo>
                  <a:lnTo>
                    <a:pt x="411" y="10239"/>
                  </a:lnTo>
                  <a:lnTo>
                    <a:pt x="8553" y="338"/>
                  </a:lnTo>
                  <a:lnTo>
                    <a:pt x="814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24"/>
            <p:cNvSpPr/>
            <p:nvPr/>
          </p:nvSpPr>
          <p:spPr>
            <a:xfrm>
              <a:off x="2579869" y="819216"/>
              <a:ext cx="1453440" cy="1737745"/>
            </a:xfrm>
            <a:custGeom>
              <a:rect b="b" l="l" r="r" t="t"/>
              <a:pathLst>
                <a:path extrusionOk="0" h="9474" w="7924">
                  <a:moveTo>
                    <a:pt x="7514" y="0"/>
                  </a:moveTo>
                  <a:lnTo>
                    <a:pt x="0" y="9137"/>
                  </a:lnTo>
                  <a:lnTo>
                    <a:pt x="410" y="9474"/>
                  </a:lnTo>
                  <a:lnTo>
                    <a:pt x="7923" y="337"/>
                  </a:lnTo>
                  <a:lnTo>
                    <a:pt x="751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24"/>
            <p:cNvSpPr/>
            <p:nvPr/>
          </p:nvSpPr>
          <p:spPr>
            <a:xfrm>
              <a:off x="2723489" y="1065185"/>
              <a:ext cx="1348522" cy="1610083"/>
            </a:xfrm>
            <a:custGeom>
              <a:rect b="b" l="l" r="r" t="t"/>
              <a:pathLst>
                <a:path extrusionOk="0" h="8778" w="7352">
                  <a:moveTo>
                    <a:pt x="6942" y="1"/>
                  </a:moveTo>
                  <a:lnTo>
                    <a:pt x="1" y="8441"/>
                  </a:lnTo>
                  <a:lnTo>
                    <a:pt x="410" y="8778"/>
                  </a:lnTo>
                  <a:lnTo>
                    <a:pt x="7352" y="338"/>
                  </a:lnTo>
                  <a:lnTo>
                    <a:pt x="694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24"/>
            <p:cNvSpPr/>
            <p:nvPr/>
          </p:nvSpPr>
          <p:spPr>
            <a:xfrm>
              <a:off x="3079328" y="1997520"/>
              <a:ext cx="822100" cy="969938"/>
            </a:xfrm>
            <a:custGeom>
              <a:rect b="b" l="l" r="r" t="t"/>
              <a:pathLst>
                <a:path extrusionOk="0" h="5288" w="4482">
                  <a:moveTo>
                    <a:pt x="4071" y="1"/>
                  </a:moveTo>
                  <a:lnTo>
                    <a:pt x="0" y="4951"/>
                  </a:lnTo>
                  <a:lnTo>
                    <a:pt x="410" y="5288"/>
                  </a:lnTo>
                  <a:lnTo>
                    <a:pt x="4482" y="337"/>
                  </a:lnTo>
                  <a:lnTo>
                    <a:pt x="40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24"/>
            <p:cNvSpPr/>
            <p:nvPr/>
          </p:nvSpPr>
          <p:spPr>
            <a:xfrm>
              <a:off x="3886204" y="1581885"/>
              <a:ext cx="356757" cy="404080"/>
            </a:xfrm>
            <a:custGeom>
              <a:rect b="b" l="l" r="r" t="t"/>
              <a:pathLst>
                <a:path extrusionOk="0" h="2203" w="1945">
                  <a:moveTo>
                    <a:pt x="1534" y="1"/>
                  </a:moveTo>
                  <a:lnTo>
                    <a:pt x="1" y="1866"/>
                  </a:lnTo>
                  <a:lnTo>
                    <a:pt x="411" y="2203"/>
                  </a:lnTo>
                  <a:lnTo>
                    <a:pt x="1944" y="338"/>
                  </a:lnTo>
                  <a:lnTo>
                    <a:pt x="15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24"/>
            <p:cNvSpPr/>
            <p:nvPr/>
          </p:nvSpPr>
          <p:spPr>
            <a:xfrm>
              <a:off x="2969825" y="1907643"/>
              <a:ext cx="822100" cy="969938"/>
            </a:xfrm>
            <a:custGeom>
              <a:rect b="b" l="l" r="r" t="t"/>
              <a:pathLst>
                <a:path extrusionOk="0" h="5288" w="4482">
                  <a:moveTo>
                    <a:pt x="4071" y="0"/>
                  </a:moveTo>
                  <a:lnTo>
                    <a:pt x="0" y="4951"/>
                  </a:lnTo>
                  <a:lnTo>
                    <a:pt x="410" y="5287"/>
                  </a:lnTo>
                  <a:lnTo>
                    <a:pt x="4482" y="337"/>
                  </a:lnTo>
                  <a:lnTo>
                    <a:pt x="40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24"/>
            <p:cNvSpPr/>
            <p:nvPr/>
          </p:nvSpPr>
          <p:spPr>
            <a:xfrm>
              <a:off x="2003923" y="2701495"/>
              <a:ext cx="550451" cy="639961"/>
            </a:xfrm>
            <a:custGeom>
              <a:rect b="b" l="l" r="r" t="t"/>
              <a:pathLst>
                <a:path extrusionOk="0" h="3489" w="3001">
                  <a:moveTo>
                    <a:pt x="2591" y="1"/>
                  </a:moveTo>
                  <a:lnTo>
                    <a:pt x="0" y="3152"/>
                  </a:lnTo>
                  <a:lnTo>
                    <a:pt x="410" y="3489"/>
                  </a:lnTo>
                  <a:lnTo>
                    <a:pt x="3001" y="338"/>
                  </a:lnTo>
                  <a:lnTo>
                    <a:pt x="259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24"/>
            <p:cNvSpPr/>
            <p:nvPr/>
          </p:nvSpPr>
          <p:spPr>
            <a:xfrm>
              <a:off x="1894419" y="2611618"/>
              <a:ext cx="550451" cy="639961"/>
            </a:xfrm>
            <a:custGeom>
              <a:rect b="b" l="l" r="r" t="t"/>
              <a:pathLst>
                <a:path extrusionOk="0" h="3489" w="3001">
                  <a:moveTo>
                    <a:pt x="2591" y="0"/>
                  </a:moveTo>
                  <a:lnTo>
                    <a:pt x="0" y="3151"/>
                  </a:lnTo>
                  <a:lnTo>
                    <a:pt x="410" y="3488"/>
                  </a:lnTo>
                  <a:lnTo>
                    <a:pt x="3001" y="337"/>
                  </a:lnTo>
                  <a:lnTo>
                    <a:pt x="259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24"/>
            <p:cNvSpPr/>
            <p:nvPr/>
          </p:nvSpPr>
          <p:spPr>
            <a:xfrm>
              <a:off x="4128505" y="999703"/>
              <a:ext cx="452320" cy="432510"/>
            </a:xfrm>
            <a:custGeom>
              <a:rect b="b" l="l" r="r" t="t"/>
              <a:pathLst>
                <a:path extrusionOk="0" h="2358" w="2466">
                  <a:moveTo>
                    <a:pt x="1230" y="0"/>
                  </a:moveTo>
                  <a:cubicBezTo>
                    <a:pt x="1187" y="0"/>
                    <a:pt x="1144" y="19"/>
                    <a:pt x="1115" y="56"/>
                  </a:cubicBezTo>
                  <a:cubicBezTo>
                    <a:pt x="1082" y="100"/>
                    <a:pt x="1062" y="153"/>
                    <a:pt x="1062" y="207"/>
                  </a:cubicBezTo>
                  <a:lnTo>
                    <a:pt x="1053" y="766"/>
                  </a:lnTo>
                  <a:lnTo>
                    <a:pt x="32" y="1406"/>
                  </a:lnTo>
                  <a:cubicBezTo>
                    <a:pt x="15" y="1417"/>
                    <a:pt x="3" y="1437"/>
                    <a:pt x="1" y="1456"/>
                  </a:cubicBezTo>
                  <a:lnTo>
                    <a:pt x="3" y="1509"/>
                  </a:lnTo>
                  <a:cubicBezTo>
                    <a:pt x="4" y="1536"/>
                    <a:pt x="25" y="1556"/>
                    <a:pt x="50" y="1556"/>
                  </a:cubicBezTo>
                  <a:cubicBezTo>
                    <a:pt x="56" y="1556"/>
                    <a:pt x="63" y="1555"/>
                    <a:pt x="69" y="1552"/>
                  </a:cubicBezTo>
                  <a:lnTo>
                    <a:pt x="1044" y="1141"/>
                  </a:lnTo>
                  <a:lnTo>
                    <a:pt x="1110" y="2004"/>
                  </a:lnTo>
                  <a:lnTo>
                    <a:pt x="1108" y="2005"/>
                  </a:lnTo>
                  <a:lnTo>
                    <a:pt x="1110" y="2037"/>
                  </a:lnTo>
                  <a:lnTo>
                    <a:pt x="861" y="2242"/>
                  </a:lnTo>
                  <a:cubicBezTo>
                    <a:pt x="854" y="2247"/>
                    <a:pt x="851" y="2254"/>
                    <a:pt x="847" y="2261"/>
                  </a:cubicBezTo>
                  <a:lnTo>
                    <a:pt x="854" y="2323"/>
                  </a:lnTo>
                  <a:cubicBezTo>
                    <a:pt x="856" y="2343"/>
                    <a:pt x="873" y="2358"/>
                    <a:pt x="892" y="2358"/>
                  </a:cubicBezTo>
                  <a:cubicBezTo>
                    <a:pt x="898" y="2358"/>
                    <a:pt x="904" y="2356"/>
                    <a:pt x="909" y="2354"/>
                  </a:cubicBezTo>
                  <a:lnTo>
                    <a:pt x="1134" y="2247"/>
                  </a:lnTo>
                  <a:cubicBezTo>
                    <a:pt x="1134" y="2247"/>
                    <a:pt x="1158" y="2277"/>
                    <a:pt x="1189" y="2298"/>
                  </a:cubicBezTo>
                  <a:cubicBezTo>
                    <a:pt x="1202" y="2308"/>
                    <a:pt x="1218" y="2314"/>
                    <a:pt x="1234" y="2314"/>
                  </a:cubicBezTo>
                  <a:cubicBezTo>
                    <a:pt x="1250" y="2314"/>
                    <a:pt x="1266" y="2308"/>
                    <a:pt x="1280" y="2298"/>
                  </a:cubicBezTo>
                  <a:cubicBezTo>
                    <a:pt x="1311" y="2276"/>
                    <a:pt x="1336" y="2247"/>
                    <a:pt x="1336" y="2247"/>
                  </a:cubicBezTo>
                  <a:lnTo>
                    <a:pt x="1561" y="2352"/>
                  </a:lnTo>
                  <a:cubicBezTo>
                    <a:pt x="1566" y="2355"/>
                    <a:pt x="1571" y="2356"/>
                    <a:pt x="1577" y="2356"/>
                  </a:cubicBezTo>
                  <a:cubicBezTo>
                    <a:pt x="1596" y="2356"/>
                    <a:pt x="1613" y="2340"/>
                    <a:pt x="1615" y="2320"/>
                  </a:cubicBezTo>
                  <a:lnTo>
                    <a:pt x="1620" y="2259"/>
                  </a:lnTo>
                  <a:cubicBezTo>
                    <a:pt x="1618" y="2250"/>
                    <a:pt x="1614" y="2244"/>
                    <a:pt x="1608" y="2239"/>
                  </a:cubicBezTo>
                  <a:lnTo>
                    <a:pt x="1357" y="2036"/>
                  </a:lnTo>
                  <a:lnTo>
                    <a:pt x="1359" y="2004"/>
                  </a:lnTo>
                  <a:lnTo>
                    <a:pt x="1357" y="2002"/>
                  </a:lnTo>
                  <a:lnTo>
                    <a:pt x="1422" y="1139"/>
                  </a:lnTo>
                  <a:lnTo>
                    <a:pt x="2398" y="1546"/>
                  </a:lnTo>
                  <a:cubicBezTo>
                    <a:pt x="2404" y="1548"/>
                    <a:pt x="2410" y="1550"/>
                    <a:pt x="2416" y="1550"/>
                  </a:cubicBezTo>
                  <a:cubicBezTo>
                    <a:pt x="2441" y="1550"/>
                    <a:pt x="2463" y="1529"/>
                    <a:pt x="2464" y="1503"/>
                  </a:cubicBezTo>
                  <a:lnTo>
                    <a:pt x="2466" y="1450"/>
                  </a:lnTo>
                  <a:cubicBezTo>
                    <a:pt x="2464" y="1428"/>
                    <a:pt x="2452" y="1410"/>
                    <a:pt x="2435" y="1399"/>
                  </a:cubicBezTo>
                  <a:lnTo>
                    <a:pt x="1411" y="765"/>
                  </a:lnTo>
                  <a:lnTo>
                    <a:pt x="1400" y="201"/>
                  </a:lnTo>
                  <a:cubicBezTo>
                    <a:pt x="1398" y="149"/>
                    <a:pt x="1380" y="100"/>
                    <a:pt x="1348" y="59"/>
                  </a:cubicBezTo>
                  <a:lnTo>
                    <a:pt x="1344" y="56"/>
                  </a:lnTo>
                  <a:cubicBezTo>
                    <a:pt x="1315" y="19"/>
                    <a:pt x="1273" y="0"/>
                    <a:pt x="12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24"/>
            <p:cNvSpPr/>
            <p:nvPr/>
          </p:nvSpPr>
          <p:spPr>
            <a:xfrm>
              <a:off x="4421797" y="1149926"/>
              <a:ext cx="25679" cy="24762"/>
            </a:xfrm>
            <a:custGeom>
              <a:rect b="b" l="l" r="r" t="t"/>
              <a:pathLst>
                <a:path extrusionOk="0" h="135" w="140">
                  <a:moveTo>
                    <a:pt x="48" y="0"/>
                  </a:moveTo>
                  <a:lnTo>
                    <a:pt x="11" y="67"/>
                  </a:lnTo>
                  <a:cubicBezTo>
                    <a:pt x="0" y="86"/>
                    <a:pt x="12" y="113"/>
                    <a:pt x="37" y="127"/>
                  </a:cubicBezTo>
                  <a:cubicBezTo>
                    <a:pt x="47" y="132"/>
                    <a:pt x="58" y="135"/>
                    <a:pt x="68" y="135"/>
                  </a:cubicBezTo>
                  <a:cubicBezTo>
                    <a:pt x="83" y="135"/>
                    <a:pt x="97" y="129"/>
                    <a:pt x="105" y="118"/>
                  </a:cubicBezTo>
                  <a:lnTo>
                    <a:pt x="140" y="51"/>
                  </a:lnTo>
                  <a:lnTo>
                    <a:pt x="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24"/>
            <p:cNvSpPr/>
            <p:nvPr/>
          </p:nvSpPr>
          <p:spPr>
            <a:xfrm>
              <a:off x="4476274" y="1183859"/>
              <a:ext cx="25863" cy="24762"/>
            </a:xfrm>
            <a:custGeom>
              <a:rect b="b" l="l" r="r" t="t"/>
              <a:pathLst>
                <a:path extrusionOk="0" h="135" w="141">
                  <a:moveTo>
                    <a:pt x="48" y="1"/>
                  </a:moveTo>
                  <a:lnTo>
                    <a:pt x="11" y="67"/>
                  </a:lnTo>
                  <a:cubicBezTo>
                    <a:pt x="1" y="86"/>
                    <a:pt x="12" y="114"/>
                    <a:pt x="38" y="127"/>
                  </a:cubicBezTo>
                  <a:cubicBezTo>
                    <a:pt x="48" y="132"/>
                    <a:pt x="59" y="135"/>
                    <a:pt x="69" y="135"/>
                  </a:cubicBezTo>
                  <a:cubicBezTo>
                    <a:pt x="84" y="135"/>
                    <a:pt x="96" y="129"/>
                    <a:pt x="103" y="118"/>
                  </a:cubicBezTo>
                  <a:lnTo>
                    <a:pt x="140" y="51"/>
                  </a:lnTo>
                  <a:lnTo>
                    <a:pt x="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24"/>
            <p:cNvSpPr/>
            <p:nvPr/>
          </p:nvSpPr>
          <p:spPr>
            <a:xfrm>
              <a:off x="4242594" y="1162582"/>
              <a:ext cx="25496" cy="24945"/>
            </a:xfrm>
            <a:custGeom>
              <a:rect b="b" l="l" r="r" t="t"/>
              <a:pathLst>
                <a:path extrusionOk="0" h="136" w="139">
                  <a:moveTo>
                    <a:pt x="91" y="1"/>
                  </a:moveTo>
                  <a:lnTo>
                    <a:pt x="0" y="51"/>
                  </a:lnTo>
                  <a:lnTo>
                    <a:pt x="38" y="118"/>
                  </a:lnTo>
                  <a:cubicBezTo>
                    <a:pt x="44" y="129"/>
                    <a:pt x="57" y="135"/>
                    <a:pt x="72" y="135"/>
                  </a:cubicBezTo>
                  <a:cubicBezTo>
                    <a:pt x="81" y="135"/>
                    <a:pt x="92" y="133"/>
                    <a:pt x="102" y="128"/>
                  </a:cubicBezTo>
                  <a:cubicBezTo>
                    <a:pt x="127" y="113"/>
                    <a:pt x="139" y="86"/>
                    <a:pt x="128" y="67"/>
                  </a:cubicBezTo>
                  <a:lnTo>
                    <a:pt x="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24"/>
            <p:cNvSpPr/>
            <p:nvPr/>
          </p:nvSpPr>
          <p:spPr>
            <a:xfrm>
              <a:off x="4187934" y="1196699"/>
              <a:ext cx="25679" cy="24945"/>
            </a:xfrm>
            <a:custGeom>
              <a:rect b="b" l="l" r="r" t="t"/>
              <a:pathLst>
                <a:path extrusionOk="0" h="136" w="140">
                  <a:moveTo>
                    <a:pt x="92" y="0"/>
                  </a:moveTo>
                  <a:lnTo>
                    <a:pt x="1" y="50"/>
                  </a:lnTo>
                  <a:lnTo>
                    <a:pt x="38" y="118"/>
                  </a:lnTo>
                  <a:cubicBezTo>
                    <a:pt x="44" y="129"/>
                    <a:pt x="56" y="135"/>
                    <a:pt x="71" y="135"/>
                  </a:cubicBezTo>
                  <a:cubicBezTo>
                    <a:pt x="81" y="135"/>
                    <a:pt x="92" y="132"/>
                    <a:pt x="102" y="126"/>
                  </a:cubicBezTo>
                  <a:cubicBezTo>
                    <a:pt x="128" y="112"/>
                    <a:pt x="140" y="86"/>
                    <a:pt x="129" y="66"/>
                  </a:cubicBezTo>
                  <a:lnTo>
                    <a:pt x="9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24"/>
            <p:cNvSpPr/>
            <p:nvPr/>
          </p:nvSpPr>
          <p:spPr>
            <a:xfrm>
              <a:off x="2234485" y="2922702"/>
              <a:ext cx="698289" cy="698473"/>
            </a:xfrm>
            <a:custGeom>
              <a:rect b="b" l="l" r="r" t="t"/>
              <a:pathLst>
                <a:path extrusionOk="0" h="3808" w="3807">
                  <a:moveTo>
                    <a:pt x="1718" y="1"/>
                  </a:moveTo>
                  <a:lnTo>
                    <a:pt x="0" y="2090"/>
                  </a:lnTo>
                  <a:lnTo>
                    <a:pt x="2089" y="3807"/>
                  </a:lnTo>
                  <a:lnTo>
                    <a:pt x="3807" y="1719"/>
                  </a:lnTo>
                  <a:lnTo>
                    <a:pt x="171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24"/>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0" name="Google Shape;1630;p24"/>
          <p:cNvGrpSpPr/>
          <p:nvPr/>
        </p:nvGrpSpPr>
        <p:grpSpPr>
          <a:xfrm flipH="1" rot="8807843">
            <a:off x="8316333" y="-477898"/>
            <a:ext cx="1717499" cy="1461648"/>
            <a:chOff x="725975" y="529375"/>
            <a:chExt cx="4581126" cy="3898687"/>
          </a:xfrm>
        </p:grpSpPr>
        <p:sp>
          <p:nvSpPr>
            <p:cNvPr id="1631" name="Google Shape;1631;p24"/>
            <p:cNvSpPr/>
            <p:nvPr/>
          </p:nvSpPr>
          <p:spPr>
            <a:xfrm>
              <a:off x="725975" y="738407"/>
              <a:ext cx="4581126" cy="3689182"/>
            </a:xfrm>
            <a:custGeom>
              <a:rect b="b" l="l" r="r" t="t"/>
              <a:pathLst>
                <a:path extrusionOk="0" h="23367" w="29722">
                  <a:moveTo>
                    <a:pt x="23737" y="0"/>
                  </a:moveTo>
                  <a:cubicBezTo>
                    <a:pt x="23545" y="0"/>
                    <a:pt x="23350" y="24"/>
                    <a:pt x="23156" y="73"/>
                  </a:cubicBezTo>
                  <a:lnTo>
                    <a:pt x="2015" y="5472"/>
                  </a:lnTo>
                  <a:cubicBezTo>
                    <a:pt x="759" y="5793"/>
                    <a:pt x="0" y="7071"/>
                    <a:pt x="320" y="8326"/>
                  </a:cubicBezTo>
                  <a:lnTo>
                    <a:pt x="3710" y="21599"/>
                  </a:lnTo>
                  <a:cubicBezTo>
                    <a:pt x="3981" y="22660"/>
                    <a:pt x="4937" y="23367"/>
                    <a:pt x="5984" y="23367"/>
                  </a:cubicBezTo>
                  <a:cubicBezTo>
                    <a:pt x="6175" y="23367"/>
                    <a:pt x="6370" y="23343"/>
                    <a:pt x="6564" y="23294"/>
                  </a:cubicBezTo>
                  <a:lnTo>
                    <a:pt x="27706" y="17895"/>
                  </a:lnTo>
                  <a:cubicBezTo>
                    <a:pt x="28964" y="17577"/>
                    <a:pt x="29722" y="16299"/>
                    <a:pt x="29401" y="15042"/>
                  </a:cubicBezTo>
                  <a:lnTo>
                    <a:pt x="26011" y="1768"/>
                  </a:lnTo>
                  <a:cubicBezTo>
                    <a:pt x="25740" y="706"/>
                    <a:pt x="24785" y="0"/>
                    <a:pt x="237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24"/>
            <p:cNvSpPr/>
            <p:nvPr/>
          </p:nvSpPr>
          <p:spPr>
            <a:xfrm>
              <a:off x="1332633" y="250585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24"/>
            <p:cNvSpPr/>
            <p:nvPr/>
          </p:nvSpPr>
          <p:spPr>
            <a:xfrm>
              <a:off x="1216271" y="2037682"/>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24"/>
            <p:cNvSpPr/>
            <p:nvPr/>
          </p:nvSpPr>
          <p:spPr>
            <a:xfrm>
              <a:off x="1099508" y="156150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24"/>
            <p:cNvSpPr/>
            <p:nvPr/>
          </p:nvSpPr>
          <p:spPr>
            <a:xfrm>
              <a:off x="982908" y="110215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24"/>
            <p:cNvSpPr/>
            <p:nvPr/>
          </p:nvSpPr>
          <p:spPr>
            <a:xfrm>
              <a:off x="1449383" y="2973732"/>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24"/>
            <p:cNvSpPr/>
            <p:nvPr/>
          </p:nvSpPr>
          <p:spPr>
            <a:xfrm>
              <a:off x="1249249" y="738722"/>
              <a:ext cx="4057846" cy="3689340"/>
            </a:xfrm>
            <a:custGeom>
              <a:rect b="b" l="l" r="r" t="t"/>
              <a:pathLst>
                <a:path extrusionOk="0" h="23368" w="26327">
                  <a:moveTo>
                    <a:pt x="20344" y="1"/>
                  </a:moveTo>
                  <a:cubicBezTo>
                    <a:pt x="20281" y="1"/>
                    <a:pt x="20217" y="3"/>
                    <a:pt x="20153" y="8"/>
                  </a:cubicBezTo>
                  <a:cubicBezTo>
                    <a:pt x="20810" y="4619"/>
                    <a:pt x="21133" y="18976"/>
                    <a:pt x="0" y="20368"/>
                  </a:cubicBezTo>
                  <a:lnTo>
                    <a:pt x="315" y="21600"/>
                  </a:lnTo>
                  <a:cubicBezTo>
                    <a:pt x="586" y="22661"/>
                    <a:pt x="1541" y="23367"/>
                    <a:pt x="2588" y="23367"/>
                  </a:cubicBezTo>
                  <a:cubicBezTo>
                    <a:pt x="2780" y="23367"/>
                    <a:pt x="2975" y="23343"/>
                    <a:pt x="3169" y="23294"/>
                  </a:cubicBezTo>
                  <a:lnTo>
                    <a:pt x="24311" y="17897"/>
                  </a:lnTo>
                  <a:cubicBezTo>
                    <a:pt x="25569" y="17575"/>
                    <a:pt x="26327" y="16297"/>
                    <a:pt x="26006" y="15040"/>
                  </a:cubicBezTo>
                  <a:lnTo>
                    <a:pt x="22616" y="1766"/>
                  </a:lnTo>
                  <a:cubicBezTo>
                    <a:pt x="22345" y="705"/>
                    <a:pt x="21391" y="1"/>
                    <a:pt x="20344" y="1"/>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24"/>
            <p:cNvSpPr/>
            <p:nvPr/>
          </p:nvSpPr>
          <p:spPr>
            <a:xfrm>
              <a:off x="2004797" y="666256"/>
              <a:ext cx="1153528" cy="334548"/>
            </a:xfrm>
            <a:custGeom>
              <a:rect b="b" l="l" r="r" t="t"/>
              <a:pathLst>
                <a:path extrusionOk="0" h="2119" w="7484">
                  <a:moveTo>
                    <a:pt x="7427" y="0"/>
                  </a:moveTo>
                  <a:lnTo>
                    <a:pt x="1" y="1897"/>
                  </a:lnTo>
                  <a:lnTo>
                    <a:pt x="57" y="2119"/>
                  </a:lnTo>
                  <a:lnTo>
                    <a:pt x="7484" y="221"/>
                  </a:lnTo>
                  <a:lnTo>
                    <a:pt x="742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24"/>
            <p:cNvSpPr/>
            <p:nvPr/>
          </p:nvSpPr>
          <p:spPr>
            <a:xfrm>
              <a:off x="1850975" y="529375"/>
              <a:ext cx="1513581" cy="829817"/>
            </a:xfrm>
            <a:custGeom>
              <a:rect b="b" l="l" r="r" t="t"/>
              <a:pathLst>
                <a:path extrusionOk="0" h="5256" w="9820">
                  <a:moveTo>
                    <a:pt x="9069" y="0"/>
                  </a:moveTo>
                  <a:lnTo>
                    <a:pt x="8248" y="212"/>
                  </a:lnTo>
                  <a:lnTo>
                    <a:pt x="822" y="2106"/>
                  </a:lnTo>
                  <a:lnTo>
                    <a:pt x="1" y="2317"/>
                  </a:lnTo>
                  <a:lnTo>
                    <a:pt x="170" y="2981"/>
                  </a:lnTo>
                  <a:lnTo>
                    <a:pt x="226" y="3202"/>
                  </a:lnTo>
                  <a:lnTo>
                    <a:pt x="694" y="5034"/>
                  </a:lnTo>
                  <a:lnTo>
                    <a:pt x="751" y="5256"/>
                  </a:lnTo>
                  <a:lnTo>
                    <a:pt x="1572" y="5045"/>
                  </a:lnTo>
                  <a:lnTo>
                    <a:pt x="1516" y="4824"/>
                  </a:lnTo>
                  <a:lnTo>
                    <a:pt x="1049" y="2991"/>
                  </a:lnTo>
                  <a:lnTo>
                    <a:pt x="991" y="2771"/>
                  </a:lnTo>
                  <a:lnTo>
                    <a:pt x="8418" y="875"/>
                  </a:lnTo>
                  <a:lnTo>
                    <a:pt x="8473" y="1097"/>
                  </a:lnTo>
                  <a:lnTo>
                    <a:pt x="8942" y="2928"/>
                  </a:lnTo>
                  <a:lnTo>
                    <a:pt x="8999" y="3150"/>
                  </a:lnTo>
                  <a:lnTo>
                    <a:pt x="9820" y="2939"/>
                  </a:lnTo>
                  <a:lnTo>
                    <a:pt x="9763" y="2718"/>
                  </a:lnTo>
                  <a:lnTo>
                    <a:pt x="9296" y="885"/>
                  </a:lnTo>
                  <a:lnTo>
                    <a:pt x="9240" y="665"/>
                  </a:lnTo>
                  <a:lnTo>
                    <a:pt x="906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24"/>
            <p:cNvSpPr/>
            <p:nvPr/>
          </p:nvSpPr>
          <p:spPr>
            <a:xfrm>
              <a:off x="1947306" y="1248986"/>
              <a:ext cx="135482" cy="68204"/>
            </a:xfrm>
            <a:custGeom>
              <a:rect b="b" l="l" r="r" t="t"/>
              <a:pathLst>
                <a:path extrusionOk="0" h="432" w="879">
                  <a:moveTo>
                    <a:pt x="822" y="1"/>
                  </a:moveTo>
                  <a:lnTo>
                    <a:pt x="1" y="211"/>
                  </a:lnTo>
                  <a:lnTo>
                    <a:pt x="57" y="431"/>
                  </a:lnTo>
                  <a:lnTo>
                    <a:pt x="878" y="222"/>
                  </a:lnTo>
                  <a:lnTo>
                    <a:pt x="82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24"/>
            <p:cNvSpPr/>
            <p:nvPr/>
          </p:nvSpPr>
          <p:spPr>
            <a:xfrm>
              <a:off x="3218884" y="917914"/>
              <a:ext cx="135328" cy="68204"/>
            </a:xfrm>
            <a:custGeom>
              <a:rect b="b" l="l" r="r" t="t"/>
              <a:pathLst>
                <a:path extrusionOk="0" h="432" w="878">
                  <a:moveTo>
                    <a:pt x="821" y="0"/>
                  </a:moveTo>
                  <a:lnTo>
                    <a:pt x="0" y="210"/>
                  </a:lnTo>
                  <a:lnTo>
                    <a:pt x="57" y="431"/>
                  </a:lnTo>
                  <a:lnTo>
                    <a:pt x="878" y="221"/>
                  </a:lnTo>
                  <a:lnTo>
                    <a:pt x="8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24"/>
            <p:cNvSpPr/>
            <p:nvPr/>
          </p:nvSpPr>
          <p:spPr>
            <a:xfrm>
              <a:off x="3834328" y="798716"/>
              <a:ext cx="974117" cy="2885099"/>
            </a:xfrm>
            <a:custGeom>
              <a:rect b="b" l="l" r="r" t="t"/>
              <a:pathLst>
                <a:path extrusionOk="0" h="18274" w="6320">
                  <a:moveTo>
                    <a:pt x="1769" y="0"/>
                  </a:moveTo>
                  <a:lnTo>
                    <a:pt x="0" y="453"/>
                  </a:lnTo>
                  <a:lnTo>
                    <a:pt x="4551" y="18274"/>
                  </a:lnTo>
                  <a:lnTo>
                    <a:pt x="6320" y="17823"/>
                  </a:lnTo>
                  <a:lnTo>
                    <a:pt x="176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24"/>
            <p:cNvSpPr/>
            <p:nvPr/>
          </p:nvSpPr>
          <p:spPr>
            <a:xfrm>
              <a:off x="4280999" y="2213781"/>
              <a:ext cx="87547" cy="81150"/>
            </a:xfrm>
            <a:custGeom>
              <a:rect b="b" l="l" r="r" t="t"/>
              <a:pathLst>
                <a:path extrusionOk="0" h="514" w="568">
                  <a:moveTo>
                    <a:pt x="285" y="0"/>
                  </a:moveTo>
                  <a:cubicBezTo>
                    <a:pt x="264" y="0"/>
                    <a:pt x="242" y="3"/>
                    <a:pt x="221" y="9"/>
                  </a:cubicBezTo>
                  <a:cubicBezTo>
                    <a:pt x="83" y="43"/>
                    <a:pt x="0" y="184"/>
                    <a:pt x="35" y="320"/>
                  </a:cubicBezTo>
                  <a:cubicBezTo>
                    <a:pt x="64" y="436"/>
                    <a:pt x="169" y="514"/>
                    <a:pt x="283" y="514"/>
                  </a:cubicBezTo>
                  <a:cubicBezTo>
                    <a:pt x="304" y="514"/>
                    <a:pt x="325" y="511"/>
                    <a:pt x="347" y="506"/>
                  </a:cubicBezTo>
                  <a:cubicBezTo>
                    <a:pt x="484" y="471"/>
                    <a:pt x="567" y="331"/>
                    <a:pt x="532" y="194"/>
                  </a:cubicBezTo>
                  <a:cubicBezTo>
                    <a:pt x="502" y="78"/>
                    <a:pt x="398" y="0"/>
                    <a:pt x="2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24"/>
            <p:cNvSpPr/>
            <p:nvPr/>
          </p:nvSpPr>
          <p:spPr>
            <a:xfrm>
              <a:off x="4035931" y="1908286"/>
              <a:ext cx="571677" cy="667201"/>
            </a:xfrm>
            <a:custGeom>
              <a:rect b="b" l="l" r="r" t="t"/>
              <a:pathLst>
                <a:path extrusionOk="0" h="4226" w="3709">
                  <a:moveTo>
                    <a:pt x="2568" y="546"/>
                  </a:moveTo>
                  <a:lnTo>
                    <a:pt x="3232" y="3150"/>
                  </a:lnTo>
                  <a:lnTo>
                    <a:pt x="3166" y="3165"/>
                  </a:lnTo>
                  <a:lnTo>
                    <a:pt x="1142" y="3682"/>
                  </a:lnTo>
                  <a:lnTo>
                    <a:pt x="478" y="1077"/>
                  </a:lnTo>
                  <a:lnTo>
                    <a:pt x="1354" y="853"/>
                  </a:lnTo>
                  <a:lnTo>
                    <a:pt x="1420" y="837"/>
                  </a:lnTo>
                  <a:lnTo>
                    <a:pt x="1763" y="2179"/>
                  </a:lnTo>
                  <a:cubicBezTo>
                    <a:pt x="1774" y="2223"/>
                    <a:pt x="1813" y="2247"/>
                    <a:pt x="1856" y="2252"/>
                  </a:cubicBezTo>
                  <a:cubicBezTo>
                    <a:pt x="1866" y="2253"/>
                    <a:pt x="1875" y="2258"/>
                    <a:pt x="1886" y="2258"/>
                  </a:cubicBezTo>
                  <a:cubicBezTo>
                    <a:pt x="1888" y="2258"/>
                    <a:pt x="1890" y="2258"/>
                    <a:pt x="1892" y="2257"/>
                  </a:cubicBezTo>
                  <a:cubicBezTo>
                    <a:pt x="1949" y="2242"/>
                    <a:pt x="1982" y="2185"/>
                    <a:pt x="1968" y="2127"/>
                  </a:cubicBezTo>
                  <a:lnTo>
                    <a:pt x="1625" y="786"/>
                  </a:lnTo>
                  <a:lnTo>
                    <a:pt x="2502" y="562"/>
                  </a:lnTo>
                  <a:lnTo>
                    <a:pt x="2568" y="546"/>
                  </a:lnTo>
                  <a:close/>
                  <a:moveTo>
                    <a:pt x="2813" y="0"/>
                  </a:moveTo>
                  <a:lnTo>
                    <a:pt x="2747" y="17"/>
                  </a:lnTo>
                  <a:lnTo>
                    <a:pt x="0" y="719"/>
                  </a:lnTo>
                  <a:lnTo>
                    <a:pt x="896" y="4225"/>
                  </a:lnTo>
                  <a:lnTo>
                    <a:pt x="3643" y="3524"/>
                  </a:lnTo>
                  <a:lnTo>
                    <a:pt x="3709" y="3508"/>
                  </a:lnTo>
                  <a:lnTo>
                    <a:pt x="281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24"/>
            <p:cNvSpPr/>
            <p:nvPr/>
          </p:nvSpPr>
          <p:spPr>
            <a:xfrm>
              <a:off x="4253718" y="2482491"/>
              <a:ext cx="279750" cy="97728"/>
            </a:xfrm>
            <a:custGeom>
              <a:rect b="b" l="l" r="r" t="t"/>
              <a:pathLst>
                <a:path extrusionOk="0" h="619" w="1815">
                  <a:moveTo>
                    <a:pt x="1772" y="1"/>
                  </a:moveTo>
                  <a:lnTo>
                    <a:pt x="0" y="453"/>
                  </a:lnTo>
                  <a:lnTo>
                    <a:pt x="43" y="618"/>
                  </a:lnTo>
                  <a:lnTo>
                    <a:pt x="1815" y="166"/>
                  </a:lnTo>
                  <a:lnTo>
                    <a:pt x="17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24"/>
            <p:cNvSpPr/>
            <p:nvPr/>
          </p:nvSpPr>
          <p:spPr>
            <a:xfrm>
              <a:off x="1223509" y="1481699"/>
              <a:ext cx="974272" cy="2885257"/>
            </a:xfrm>
            <a:custGeom>
              <a:rect b="b" l="l" r="r" t="t"/>
              <a:pathLst>
                <a:path extrusionOk="0" h="18275" w="6321">
                  <a:moveTo>
                    <a:pt x="1770" y="0"/>
                  </a:moveTo>
                  <a:lnTo>
                    <a:pt x="1" y="452"/>
                  </a:lnTo>
                  <a:lnTo>
                    <a:pt x="4552" y="18274"/>
                  </a:lnTo>
                  <a:lnTo>
                    <a:pt x="6321" y="17822"/>
                  </a:lnTo>
                  <a:lnTo>
                    <a:pt x="177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24"/>
            <p:cNvSpPr/>
            <p:nvPr/>
          </p:nvSpPr>
          <p:spPr>
            <a:xfrm>
              <a:off x="1670179" y="2896448"/>
              <a:ext cx="87547" cy="81308"/>
            </a:xfrm>
            <a:custGeom>
              <a:rect b="b" l="l" r="r" t="t"/>
              <a:pathLst>
                <a:path extrusionOk="0" h="515" w="568">
                  <a:moveTo>
                    <a:pt x="286" y="1"/>
                  </a:moveTo>
                  <a:cubicBezTo>
                    <a:pt x="264" y="1"/>
                    <a:pt x="242" y="4"/>
                    <a:pt x="221" y="9"/>
                  </a:cubicBezTo>
                  <a:cubicBezTo>
                    <a:pt x="84" y="45"/>
                    <a:pt x="1" y="184"/>
                    <a:pt x="36" y="322"/>
                  </a:cubicBezTo>
                  <a:cubicBezTo>
                    <a:pt x="65" y="437"/>
                    <a:pt x="169" y="514"/>
                    <a:pt x="284" y="514"/>
                  </a:cubicBezTo>
                  <a:cubicBezTo>
                    <a:pt x="305" y="514"/>
                    <a:pt x="326" y="512"/>
                    <a:pt x="348" y="506"/>
                  </a:cubicBezTo>
                  <a:cubicBezTo>
                    <a:pt x="485" y="472"/>
                    <a:pt x="567" y="332"/>
                    <a:pt x="533" y="195"/>
                  </a:cubicBezTo>
                  <a:cubicBezTo>
                    <a:pt x="503" y="78"/>
                    <a:pt x="400" y="1"/>
                    <a:pt x="2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24"/>
            <p:cNvSpPr/>
            <p:nvPr/>
          </p:nvSpPr>
          <p:spPr>
            <a:xfrm>
              <a:off x="1425266" y="2591111"/>
              <a:ext cx="571523" cy="667043"/>
            </a:xfrm>
            <a:custGeom>
              <a:rect b="b" l="l" r="r" t="t"/>
              <a:pathLst>
                <a:path extrusionOk="0" h="4225" w="3708">
                  <a:moveTo>
                    <a:pt x="2566" y="546"/>
                  </a:moveTo>
                  <a:lnTo>
                    <a:pt x="3231" y="3149"/>
                  </a:lnTo>
                  <a:lnTo>
                    <a:pt x="3166" y="3164"/>
                  </a:lnTo>
                  <a:lnTo>
                    <a:pt x="1142" y="3681"/>
                  </a:lnTo>
                  <a:lnTo>
                    <a:pt x="477" y="1078"/>
                  </a:lnTo>
                  <a:lnTo>
                    <a:pt x="1354" y="854"/>
                  </a:lnTo>
                  <a:lnTo>
                    <a:pt x="1419" y="838"/>
                  </a:lnTo>
                  <a:lnTo>
                    <a:pt x="1762" y="2179"/>
                  </a:lnTo>
                  <a:cubicBezTo>
                    <a:pt x="1772" y="2224"/>
                    <a:pt x="1813" y="2246"/>
                    <a:pt x="1855" y="2252"/>
                  </a:cubicBezTo>
                  <a:cubicBezTo>
                    <a:pt x="1866" y="2252"/>
                    <a:pt x="1875" y="2257"/>
                    <a:pt x="1886" y="2257"/>
                  </a:cubicBezTo>
                  <a:cubicBezTo>
                    <a:pt x="1888" y="2257"/>
                    <a:pt x="1890" y="2257"/>
                    <a:pt x="1892" y="2257"/>
                  </a:cubicBezTo>
                  <a:cubicBezTo>
                    <a:pt x="1948" y="2242"/>
                    <a:pt x="1982" y="2184"/>
                    <a:pt x="1967" y="2128"/>
                  </a:cubicBezTo>
                  <a:lnTo>
                    <a:pt x="1625" y="785"/>
                  </a:lnTo>
                  <a:lnTo>
                    <a:pt x="2501" y="562"/>
                  </a:lnTo>
                  <a:lnTo>
                    <a:pt x="2566" y="546"/>
                  </a:lnTo>
                  <a:close/>
                  <a:moveTo>
                    <a:pt x="2812" y="1"/>
                  </a:moveTo>
                  <a:lnTo>
                    <a:pt x="2747" y="17"/>
                  </a:lnTo>
                  <a:lnTo>
                    <a:pt x="0" y="717"/>
                  </a:lnTo>
                  <a:lnTo>
                    <a:pt x="896" y="4224"/>
                  </a:lnTo>
                  <a:lnTo>
                    <a:pt x="3642" y="3522"/>
                  </a:lnTo>
                  <a:lnTo>
                    <a:pt x="3708" y="3506"/>
                  </a:lnTo>
                  <a:lnTo>
                    <a:pt x="281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24"/>
            <p:cNvSpPr/>
            <p:nvPr/>
          </p:nvSpPr>
          <p:spPr>
            <a:xfrm>
              <a:off x="1643207" y="3165315"/>
              <a:ext cx="279596" cy="97570"/>
            </a:xfrm>
            <a:custGeom>
              <a:rect b="b" l="l" r="r" t="t"/>
              <a:pathLst>
                <a:path extrusionOk="0" h="618" w="1814">
                  <a:moveTo>
                    <a:pt x="1771" y="1"/>
                  </a:moveTo>
                  <a:lnTo>
                    <a:pt x="0" y="453"/>
                  </a:lnTo>
                  <a:lnTo>
                    <a:pt x="42" y="618"/>
                  </a:lnTo>
                  <a:lnTo>
                    <a:pt x="1814" y="166"/>
                  </a:lnTo>
                  <a:lnTo>
                    <a:pt x="177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24"/>
            <p:cNvSpPr/>
            <p:nvPr/>
          </p:nvSpPr>
          <p:spPr>
            <a:xfrm>
              <a:off x="1908311" y="1270615"/>
              <a:ext cx="241680" cy="102780"/>
            </a:xfrm>
            <a:custGeom>
              <a:rect b="b" l="l" r="r" t="t"/>
              <a:pathLst>
                <a:path extrusionOk="0" h="651" w="1568">
                  <a:moveTo>
                    <a:pt x="1500" y="0"/>
                  </a:moveTo>
                  <a:lnTo>
                    <a:pt x="1537" y="146"/>
                  </a:lnTo>
                  <a:lnTo>
                    <a:pt x="1" y="540"/>
                  </a:lnTo>
                  <a:lnTo>
                    <a:pt x="29" y="651"/>
                  </a:lnTo>
                  <a:lnTo>
                    <a:pt x="1567" y="258"/>
                  </a:lnTo>
                  <a:lnTo>
                    <a:pt x="15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24"/>
            <p:cNvSpPr/>
            <p:nvPr/>
          </p:nvSpPr>
          <p:spPr>
            <a:xfrm>
              <a:off x="1902146" y="1270141"/>
              <a:ext cx="242913" cy="85413"/>
            </a:xfrm>
            <a:custGeom>
              <a:rect b="b" l="l" r="r" t="t"/>
              <a:pathLst>
                <a:path extrusionOk="0" h="541" w="1576">
                  <a:moveTo>
                    <a:pt x="1538" y="1"/>
                  </a:moveTo>
                  <a:lnTo>
                    <a:pt x="0" y="393"/>
                  </a:lnTo>
                  <a:lnTo>
                    <a:pt x="38" y="541"/>
                  </a:lnTo>
                  <a:lnTo>
                    <a:pt x="1575" y="148"/>
                  </a:lnTo>
                  <a:lnTo>
                    <a:pt x="153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24"/>
            <p:cNvSpPr/>
            <p:nvPr/>
          </p:nvSpPr>
          <p:spPr>
            <a:xfrm>
              <a:off x="3178502" y="938281"/>
              <a:ext cx="241526" cy="102938"/>
            </a:xfrm>
            <a:custGeom>
              <a:rect b="b" l="l" r="r" t="t"/>
              <a:pathLst>
                <a:path extrusionOk="0" h="652" w="1567">
                  <a:moveTo>
                    <a:pt x="1501" y="0"/>
                  </a:moveTo>
                  <a:lnTo>
                    <a:pt x="1538" y="149"/>
                  </a:lnTo>
                  <a:lnTo>
                    <a:pt x="1538" y="149"/>
                  </a:lnTo>
                  <a:lnTo>
                    <a:pt x="1538" y="149"/>
                  </a:lnTo>
                  <a:lnTo>
                    <a:pt x="1501" y="0"/>
                  </a:lnTo>
                  <a:close/>
                  <a:moveTo>
                    <a:pt x="1538" y="149"/>
                  </a:moveTo>
                  <a:lnTo>
                    <a:pt x="1" y="540"/>
                  </a:lnTo>
                  <a:lnTo>
                    <a:pt x="30" y="652"/>
                  </a:lnTo>
                  <a:lnTo>
                    <a:pt x="1566" y="261"/>
                  </a:lnTo>
                  <a:lnTo>
                    <a:pt x="1538" y="149"/>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24"/>
            <p:cNvSpPr/>
            <p:nvPr/>
          </p:nvSpPr>
          <p:spPr>
            <a:xfrm>
              <a:off x="3172645" y="937807"/>
              <a:ext cx="243067" cy="85413"/>
            </a:xfrm>
            <a:custGeom>
              <a:rect b="b" l="l" r="r" t="t"/>
              <a:pathLst>
                <a:path extrusionOk="0" h="541" w="1577">
                  <a:moveTo>
                    <a:pt x="1538" y="0"/>
                  </a:moveTo>
                  <a:lnTo>
                    <a:pt x="0" y="394"/>
                  </a:lnTo>
                  <a:lnTo>
                    <a:pt x="38" y="541"/>
                  </a:lnTo>
                  <a:lnTo>
                    <a:pt x="1576" y="147"/>
                  </a:lnTo>
                  <a:lnTo>
                    <a:pt x="15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54" name="Google Shape;1654;p24"/>
          <p:cNvSpPr/>
          <p:nvPr/>
        </p:nvSpPr>
        <p:spPr>
          <a:xfrm flipH="1" rot="-225818">
            <a:off x="5616492" y="4269243"/>
            <a:ext cx="3266547" cy="1184347"/>
          </a:xfrm>
          <a:custGeom>
            <a:rect b="b" l="l" r="r" t="t"/>
            <a:pathLst>
              <a:path extrusionOk="0" fill="none" h="19231" w="53041">
                <a:moveTo>
                  <a:pt x="53040" y="14789"/>
                </a:moveTo>
                <a:cubicBezTo>
                  <a:pt x="53040" y="14789"/>
                  <a:pt x="49618" y="17159"/>
                  <a:pt x="41611" y="7597"/>
                </a:cubicBezTo>
                <a:cubicBezTo>
                  <a:pt x="39545" y="5131"/>
                  <a:pt x="36120" y="1533"/>
                  <a:pt x="32481" y="2245"/>
                </a:cubicBezTo>
                <a:cubicBezTo>
                  <a:pt x="31418" y="2453"/>
                  <a:pt x="29859" y="3206"/>
                  <a:pt x="29615" y="4305"/>
                </a:cubicBezTo>
                <a:cubicBezTo>
                  <a:pt x="29228" y="6051"/>
                  <a:pt x="31316" y="6683"/>
                  <a:pt x="32165" y="5721"/>
                </a:cubicBezTo>
                <a:cubicBezTo>
                  <a:pt x="33756" y="3916"/>
                  <a:pt x="30902" y="2404"/>
                  <a:pt x="29468" y="1989"/>
                </a:cubicBezTo>
                <a:cubicBezTo>
                  <a:pt x="22600" y="1"/>
                  <a:pt x="23994" y="8233"/>
                  <a:pt x="15235" y="13731"/>
                </a:cubicBezTo>
                <a:cubicBezTo>
                  <a:pt x="6476" y="19230"/>
                  <a:pt x="1" y="17179"/>
                  <a:pt x="1" y="17179"/>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24"/>
          <p:cNvSpPr/>
          <p:nvPr/>
        </p:nvSpPr>
        <p:spPr>
          <a:xfrm rot="-139352">
            <a:off x="3889932" y="-312998"/>
            <a:ext cx="1579044" cy="860990"/>
          </a:xfrm>
          <a:custGeom>
            <a:rect b="b" l="l" r="r" t="t"/>
            <a:pathLst>
              <a:path extrusionOk="0" fill="none" h="12439" w="22813">
                <a:moveTo>
                  <a:pt x="22812" y="0"/>
                </a:moveTo>
                <a:cubicBezTo>
                  <a:pt x="22812" y="0"/>
                  <a:pt x="20999" y="9660"/>
                  <a:pt x="12792" y="11049"/>
                </a:cubicBezTo>
                <a:cubicBezTo>
                  <a:pt x="4584" y="12439"/>
                  <a:pt x="0" y="710"/>
                  <a:pt x="0" y="710"/>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6_1">
    <p:spTree>
      <p:nvGrpSpPr>
        <p:cNvPr id="1656" name="Shape 1656"/>
        <p:cNvGrpSpPr/>
        <p:nvPr/>
      </p:nvGrpSpPr>
      <p:grpSpPr>
        <a:xfrm>
          <a:off x="0" y="0"/>
          <a:ext cx="0" cy="0"/>
          <a:chOff x="0" y="0"/>
          <a:chExt cx="0" cy="0"/>
        </a:xfrm>
      </p:grpSpPr>
      <p:sp>
        <p:nvSpPr>
          <p:cNvPr id="1657" name="Google Shape;1657;p25"/>
          <p:cNvSpPr/>
          <p:nvPr/>
        </p:nvSpPr>
        <p:spPr>
          <a:xfrm>
            <a:off x="1624270" y="-50"/>
            <a:ext cx="3579132" cy="1128476"/>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25"/>
          <p:cNvSpPr/>
          <p:nvPr/>
        </p:nvSpPr>
        <p:spPr>
          <a:xfrm rot="-5400000">
            <a:off x="6646936" y="2646442"/>
            <a:ext cx="2226875" cy="2767242"/>
          </a:xfrm>
          <a:custGeom>
            <a:rect b="b" l="l" r="r" t="t"/>
            <a:pathLst>
              <a:path extrusionOk="0" h="28685" w="23083">
                <a:moveTo>
                  <a:pt x="0" y="1"/>
                </a:moveTo>
                <a:lnTo>
                  <a:pt x="0" y="28685"/>
                </a:lnTo>
                <a:lnTo>
                  <a:pt x="21459" y="28685"/>
                </a:lnTo>
                <a:cubicBezTo>
                  <a:pt x="21459" y="28685"/>
                  <a:pt x="23082" y="26140"/>
                  <a:pt x="18030" y="21621"/>
                </a:cubicBezTo>
                <a:cubicBezTo>
                  <a:pt x="12978" y="17100"/>
                  <a:pt x="5798" y="19892"/>
                  <a:pt x="5866" y="10775"/>
                </a:cubicBezTo>
                <a:cubicBezTo>
                  <a:pt x="5932" y="1659"/>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25"/>
          <p:cNvSpPr/>
          <p:nvPr/>
        </p:nvSpPr>
        <p:spPr>
          <a:xfrm flipH="1">
            <a:off x="32" y="2252751"/>
            <a:ext cx="2616871" cy="2890847"/>
          </a:xfrm>
          <a:custGeom>
            <a:rect b="b" l="l" r="r" t="t"/>
            <a:pathLst>
              <a:path extrusionOk="0" h="39602" w="35850">
                <a:moveTo>
                  <a:pt x="35849" y="0"/>
                </a:moveTo>
                <a:cubicBezTo>
                  <a:pt x="31348" y="819"/>
                  <a:pt x="27986" y="1572"/>
                  <a:pt x="29982" y="14272"/>
                </a:cubicBezTo>
                <a:cubicBezTo>
                  <a:pt x="31965" y="26890"/>
                  <a:pt x="26923" y="30426"/>
                  <a:pt x="13686" y="30426"/>
                </a:cubicBezTo>
                <a:cubicBezTo>
                  <a:pt x="13600" y="30426"/>
                  <a:pt x="13514" y="30425"/>
                  <a:pt x="13427" y="30425"/>
                </a:cubicBezTo>
                <a:cubicBezTo>
                  <a:pt x="13395" y="30425"/>
                  <a:pt x="13362" y="30425"/>
                  <a:pt x="13330" y="30425"/>
                </a:cubicBezTo>
                <a:cubicBezTo>
                  <a:pt x="0" y="30425"/>
                  <a:pt x="1035" y="39600"/>
                  <a:pt x="1035" y="39600"/>
                </a:cubicBezTo>
                <a:lnTo>
                  <a:pt x="1035" y="39601"/>
                </a:lnTo>
                <a:lnTo>
                  <a:pt x="35849" y="39601"/>
                </a:lnTo>
                <a:lnTo>
                  <a:pt x="3584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60" name="Google Shape;1660;p25"/>
          <p:cNvGrpSpPr/>
          <p:nvPr/>
        </p:nvGrpSpPr>
        <p:grpSpPr>
          <a:xfrm flipH="1" rot="-6423465">
            <a:off x="-161041" y="-465144"/>
            <a:ext cx="1059855" cy="1224620"/>
            <a:chOff x="725975" y="580175"/>
            <a:chExt cx="3328618" cy="3846085"/>
          </a:xfrm>
        </p:grpSpPr>
        <p:sp>
          <p:nvSpPr>
            <p:cNvPr id="1661" name="Google Shape;1661;p25"/>
            <p:cNvSpPr/>
            <p:nvPr/>
          </p:nvSpPr>
          <p:spPr>
            <a:xfrm>
              <a:off x="726139" y="580832"/>
              <a:ext cx="3328454" cy="3845428"/>
            </a:xfrm>
            <a:custGeom>
              <a:rect b="b" l="l" r="r" t="t"/>
              <a:pathLst>
                <a:path extrusionOk="0" h="23401" w="20255">
                  <a:moveTo>
                    <a:pt x="8446" y="1"/>
                  </a:moveTo>
                  <a:lnTo>
                    <a:pt x="1" y="18241"/>
                  </a:lnTo>
                  <a:lnTo>
                    <a:pt x="10888" y="23282"/>
                  </a:lnTo>
                  <a:cubicBezTo>
                    <a:pt x="11062" y="23363"/>
                    <a:pt x="11244" y="23401"/>
                    <a:pt x="11424" y="23401"/>
                  </a:cubicBezTo>
                  <a:cubicBezTo>
                    <a:pt x="11908" y="23401"/>
                    <a:pt x="12371" y="23125"/>
                    <a:pt x="12588" y="22658"/>
                  </a:cubicBezTo>
                  <a:lnTo>
                    <a:pt x="19957" y="6742"/>
                  </a:lnTo>
                  <a:cubicBezTo>
                    <a:pt x="20255" y="6102"/>
                    <a:pt x="19975" y="5340"/>
                    <a:pt x="19334" y="5043"/>
                  </a:cubicBezTo>
                  <a:lnTo>
                    <a:pt x="84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25"/>
            <p:cNvSpPr/>
            <p:nvPr/>
          </p:nvSpPr>
          <p:spPr>
            <a:xfrm>
              <a:off x="726304" y="580175"/>
              <a:ext cx="2377983" cy="3455479"/>
            </a:xfrm>
            <a:custGeom>
              <a:rect b="b" l="l" r="r" t="t"/>
              <a:pathLst>
                <a:path extrusionOk="0" h="21028" w="14471">
                  <a:moveTo>
                    <a:pt x="8446" y="0"/>
                  </a:moveTo>
                  <a:lnTo>
                    <a:pt x="1" y="18237"/>
                  </a:lnTo>
                  <a:lnTo>
                    <a:pt x="6025" y="21028"/>
                  </a:lnTo>
                  <a:lnTo>
                    <a:pt x="14471" y="2790"/>
                  </a:lnTo>
                  <a:lnTo>
                    <a:pt x="8446" y="0"/>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25"/>
            <p:cNvSpPr/>
            <p:nvPr/>
          </p:nvSpPr>
          <p:spPr>
            <a:xfrm>
              <a:off x="725975" y="580175"/>
              <a:ext cx="1562590" cy="3077854"/>
            </a:xfrm>
            <a:custGeom>
              <a:rect b="b" l="l" r="r" t="t"/>
              <a:pathLst>
                <a:path extrusionOk="0" h="18730" w="9509">
                  <a:moveTo>
                    <a:pt x="8446" y="0"/>
                  </a:moveTo>
                  <a:lnTo>
                    <a:pt x="1" y="18238"/>
                  </a:lnTo>
                  <a:lnTo>
                    <a:pt x="1063" y="18730"/>
                  </a:lnTo>
                  <a:lnTo>
                    <a:pt x="9508" y="492"/>
                  </a:lnTo>
                  <a:lnTo>
                    <a:pt x="84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25"/>
            <p:cNvSpPr/>
            <p:nvPr/>
          </p:nvSpPr>
          <p:spPr>
            <a:xfrm>
              <a:off x="1577516" y="2620953"/>
              <a:ext cx="1396291" cy="712031"/>
            </a:xfrm>
            <a:custGeom>
              <a:rect b="b" l="l" r="r" t="t"/>
              <a:pathLst>
                <a:path extrusionOk="0" h="4333" w="8497">
                  <a:moveTo>
                    <a:pt x="235" y="1"/>
                  </a:moveTo>
                  <a:lnTo>
                    <a:pt x="0" y="507"/>
                  </a:lnTo>
                  <a:lnTo>
                    <a:pt x="8262" y="4333"/>
                  </a:lnTo>
                  <a:lnTo>
                    <a:pt x="8496" y="3826"/>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25"/>
            <p:cNvSpPr/>
            <p:nvPr/>
          </p:nvSpPr>
          <p:spPr>
            <a:xfrm>
              <a:off x="1485493" y="2819296"/>
              <a:ext cx="1396291" cy="712031"/>
            </a:xfrm>
            <a:custGeom>
              <a:rect b="b" l="l" r="r" t="t"/>
              <a:pathLst>
                <a:path extrusionOk="0" h="4333" w="8497">
                  <a:moveTo>
                    <a:pt x="235" y="1"/>
                  </a:moveTo>
                  <a:lnTo>
                    <a:pt x="1" y="507"/>
                  </a:lnTo>
                  <a:lnTo>
                    <a:pt x="8262" y="4333"/>
                  </a:lnTo>
                  <a:lnTo>
                    <a:pt x="8496" y="3826"/>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25"/>
            <p:cNvSpPr/>
            <p:nvPr/>
          </p:nvSpPr>
          <p:spPr>
            <a:xfrm>
              <a:off x="1393798" y="3017967"/>
              <a:ext cx="1396126" cy="712195"/>
            </a:xfrm>
            <a:custGeom>
              <a:rect b="b" l="l" r="r" t="t"/>
              <a:pathLst>
                <a:path extrusionOk="0" h="4334" w="8496">
                  <a:moveTo>
                    <a:pt x="235" y="1"/>
                  </a:moveTo>
                  <a:lnTo>
                    <a:pt x="0" y="507"/>
                  </a:lnTo>
                  <a:lnTo>
                    <a:pt x="8261" y="4333"/>
                  </a:lnTo>
                  <a:lnTo>
                    <a:pt x="8496" y="3827"/>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25"/>
            <p:cNvSpPr/>
            <p:nvPr/>
          </p:nvSpPr>
          <p:spPr>
            <a:xfrm>
              <a:off x="2072632" y="1651423"/>
              <a:ext cx="1161960" cy="1019816"/>
            </a:xfrm>
            <a:custGeom>
              <a:rect b="b" l="l" r="r" t="t"/>
              <a:pathLst>
                <a:path extrusionOk="0" h="6206" w="7071">
                  <a:moveTo>
                    <a:pt x="3537" y="280"/>
                  </a:moveTo>
                  <a:cubicBezTo>
                    <a:pt x="3941" y="280"/>
                    <a:pt x="4344" y="367"/>
                    <a:pt x="4724" y="543"/>
                  </a:cubicBezTo>
                  <a:cubicBezTo>
                    <a:pt x="6137" y="1198"/>
                    <a:pt x="6753" y="2879"/>
                    <a:pt x="6100" y="4292"/>
                  </a:cubicBezTo>
                  <a:cubicBezTo>
                    <a:pt x="5622" y="5322"/>
                    <a:pt x="4599" y="5929"/>
                    <a:pt x="3532" y="5929"/>
                  </a:cubicBezTo>
                  <a:cubicBezTo>
                    <a:pt x="3135" y="5929"/>
                    <a:pt x="2733" y="5845"/>
                    <a:pt x="2350" y="5667"/>
                  </a:cubicBezTo>
                  <a:cubicBezTo>
                    <a:pt x="1665" y="5351"/>
                    <a:pt x="1145" y="4786"/>
                    <a:pt x="886" y="4078"/>
                  </a:cubicBezTo>
                  <a:cubicBezTo>
                    <a:pt x="625" y="3370"/>
                    <a:pt x="656" y="2604"/>
                    <a:pt x="973" y="1918"/>
                  </a:cubicBezTo>
                  <a:cubicBezTo>
                    <a:pt x="1291" y="1234"/>
                    <a:pt x="1856" y="714"/>
                    <a:pt x="2564" y="453"/>
                  </a:cubicBezTo>
                  <a:cubicBezTo>
                    <a:pt x="2881" y="336"/>
                    <a:pt x="3210" y="280"/>
                    <a:pt x="3537" y="280"/>
                  </a:cubicBezTo>
                  <a:close/>
                  <a:moveTo>
                    <a:pt x="3539" y="0"/>
                  </a:moveTo>
                  <a:cubicBezTo>
                    <a:pt x="3178" y="0"/>
                    <a:pt x="2817" y="64"/>
                    <a:pt x="2468" y="191"/>
                  </a:cubicBezTo>
                  <a:cubicBezTo>
                    <a:pt x="1690" y="477"/>
                    <a:pt x="1068" y="1048"/>
                    <a:pt x="720" y="1800"/>
                  </a:cubicBezTo>
                  <a:cubicBezTo>
                    <a:pt x="1" y="3353"/>
                    <a:pt x="679" y="5201"/>
                    <a:pt x="2231" y="5920"/>
                  </a:cubicBezTo>
                  <a:cubicBezTo>
                    <a:pt x="2652" y="6114"/>
                    <a:pt x="3095" y="6206"/>
                    <a:pt x="3531" y="6206"/>
                  </a:cubicBezTo>
                  <a:cubicBezTo>
                    <a:pt x="4703" y="6206"/>
                    <a:pt x="5828" y="5539"/>
                    <a:pt x="6351" y="4408"/>
                  </a:cubicBezTo>
                  <a:cubicBezTo>
                    <a:pt x="7071" y="2856"/>
                    <a:pt x="6393" y="1007"/>
                    <a:pt x="4840" y="288"/>
                  </a:cubicBezTo>
                  <a:cubicBezTo>
                    <a:pt x="4425" y="96"/>
                    <a:pt x="3983" y="0"/>
                    <a:pt x="353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25"/>
            <p:cNvSpPr/>
            <p:nvPr/>
          </p:nvSpPr>
          <p:spPr>
            <a:xfrm>
              <a:off x="2156603" y="2048766"/>
              <a:ext cx="886054" cy="439412"/>
            </a:xfrm>
            <a:custGeom>
              <a:rect b="b" l="l" r="r" t="t"/>
              <a:pathLst>
                <a:path extrusionOk="0" h="2674" w="5392">
                  <a:moveTo>
                    <a:pt x="238" y="1"/>
                  </a:moveTo>
                  <a:lnTo>
                    <a:pt x="0" y="147"/>
                  </a:lnTo>
                  <a:cubicBezTo>
                    <a:pt x="1383" y="2397"/>
                    <a:pt x="3751" y="2674"/>
                    <a:pt x="4828" y="2674"/>
                  </a:cubicBezTo>
                  <a:cubicBezTo>
                    <a:pt x="5169" y="2674"/>
                    <a:pt x="5382" y="2646"/>
                    <a:pt x="5391" y="2645"/>
                  </a:cubicBezTo>
                  <a:lnTo>
                    <a:pt x="5352" y="2368"/>
                  </a:lnTo>
                  <a:cubicBezTo>
                    <a:pt x="5344" y="2369"/>
                    <a:pt x="5145" y="2395"/>
                    <a:pt x="4823" y="2395"/>
                  </a:cubicBezTo>
                  <a:cubicBezTo>
                    <a:pt x="3803" y="2395"/>
                    <a:pt x="1550" y="2134"/>
                    <a:pt x="2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25"/>
            <p:cNvSpPr/>
            <p:nvPr/>
          </p:nvSpPr>
          <p:spPr>
            <a:xfrm>
              <a:off x="2279190" y="1661940"/>
              <a:ext cx="462746" cy="873401"/>
            </a:xfrm>
            <a:custGeom>
              <a:rect b="b" l="l" r="r" t="t"/>
              <a:pathLst>
                <a:path extrusionOk="0" h="5315" w="2816">
                  <a:moveTo>
                    <a:pt x="2647" y="0"/>
                  </a:moveTo>
                  <a:cubicBezTo>
                    <a:pt x="2620" y="19"/>
                    <a:pt x="1" y="2024"/>
                    <a:pt x="185" y="5314"/>
                  </a:cubicBezTo>
                  <a:lnTo>
                    <a:pt x="466" y="5299"/>
                  </a:lnTo>
                  <a:cubicBezTo>
                    <a:pt x="290" y="2160"/>
                    <a:pt x="2790" y="243"/>
                    <a:pt x="2816" y="224"/>
                  </a:cubicBezTo>
                  <a:lnTo>
                    <a:pt x="264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25"/>
            <p:cNvSpPr/>
            <p:nvPr/>
          </p:nvSpPr>
          <p:spPr>
            <a:xfrm>
              <a:off x="2262758" y="1838920"/>
              <a:ext cx="886054" cy="439576"/>
            </a:xfrm>
            <a:custGeom>
              <a:rect b="b" l="l" r="r" t="t"/>
              <a:pathLst>
                <a:path extrusionOk="0" h="2675" w="5392">
                  <a:moveTo>
                    <a:pt x="564" y="1"/>
                  </a:moveTo>
                  <a:cubicBezTo>
                    <a:pt x="221" y="1"/>
                    <a:pt x="9" y="29"/>
                    <a:pt x="1" y="30"/>
                  </a:cubicBezTo>
                  <a:lnTo>
                    <a:pt x="39" y="307"/>
                  </a:lnTo>
                  <a:cubicBezTo>
                    <a:pt x="47" y="306"/>
                    <a:pt x="247" y="280"/>
                    <a:pt x="570" y="280"/>
                  </a:cubicBezTo>
                  <a:cubicBezTo>
                    <a:pt x="1591" y="280"/>
                    <a:pt x="3842" y="541"/>
                    <a:pt x="5153" y="2674"/>
                  </a:cubicBezTo>
                  <a:lnTo>
                    <a:pt x="5391" y="2527"/>
                  </a:lnTo>
                  <a:cubicBezTo>
                    <a:pt x="4008" y="277"/>
                    <a:pt x="1641" y="1"/>
                    <a:pt x="56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25"/>
            <p:cNvSpPr/>
            <p:nvPr/>
          </p:nvSpPr>
          <p:spPr>
            <a:xfrm>
              <a:off x="2563311" y="1792087"/>
              <a:ext cx="462582" cy="873565"/>
            </a:xfrm>
            <a:custGeom>
              <a:rect b="b" l="l" r="r" t="t"/>
              <a:pathLst>
                <a:path extrusionOk="0" h="5316" w="2815">
                  <a:moveTo>
                    <a:pt x="2628" y="1"/>
                  </a:moveTo>
                  <a:lnTo>
                    <a:pt x="2350" y="16"/>
                  </a:lnTo>
                  <a:cubicBezTo>
                    <a:pt x="2525" y="3155"/>
                    <a:pt x="25" y="5073"/>
                    <a:pt x="0" y="5092"/>
                  </a:cubicBezTo>
                  <a:lnTo>
                    <a:pt x="168" y="5316"/>
                  </a:lnTo>
                  <a:cubicBezTo>
                    <a:pt x="194" y="5295"/>
                    <a:pt x="2815" y="3292"/>
                    <a:pt x="262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25"/>
            <p:cNvSpPr/>
            <p:nvPr/>
          </p:nvSpPr>
          <p:spPr>
            <a:xfrm>
              <a:off x="2428563" y="1711074"/>
              <a:ext cx="451079" cy="903308"/>
            </a:xfrm>
            <a:custGeom>
              <a:rect b="b" l="l" r="r" t="t"/>
              <a:pathLst>
                <a:path extrusionOk="0" h="5497" w="2745">
                  <a:moveTo>
                    <a:pt x="2491" y="1"/>
                  </a:moveTo>
                  <a:lnTo>
                    <a:pt x="0" y="5379"/>
                  </a:lnTo>
                  <a:lnTo>
                    <a:pt x="254" y="5496"/>
                  </a:lnTo>
                  <a:lnTo>
                    <a:pt x="2745" y="118"/>
                  </a:lnTo>
                  <a:lnTo>
                    <a:pt x="24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25"/>
            <p:cNvSpPr/>
            <p:nvPr/>
          </p:nvSpPr>
          <p:spPr>
            <a:xfrm>
              <a:off x="2201135" y="1935216"/>
              <a:ext cx="903144" cy="451243"/>
            </a:xfrm>
            <a:custGeom>
              <a:rect b="b" l="l" r="r" t="t"/>
              <a:pathLst>
                <a:path extrusionOk="0" h="2746" w="5496">
                  <a:moveTo>
                    <a:pt x="117" y="1"/>
                  </a:moveTo>
                  <a:lnTo>
                    <a:pt x="0" y="254"/>
                  </a:lnTo>
                  <a:lnTo>
                    <a:pt x="5378" y="2745"/>
                  </a:lnTo>
                  <a:lnTo>
                    <a:pt x="5496" y="2491"/>
                  </a:lnTo>
                  <a:lnTo>
                    <a:pt x="1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25"/>
            <p:cNvSpPr/>
            <p:nvPr/>
          </p:nvSpPr>
          <p:spPr>
            <a:xfrm>
              <a:off x="2114042" y="580832"/>
              <a:ext cx="1885987" cy="847108"/>
            </a:xfrm>
            <a:custGeom>
              <a:rect b="b" l="l" r="r" t="t"/>
              <a:pathLst>
                <a:path extrusionOk="0" h="5155" w="11477">
                  <a:moveTo>
                    <a:pt x="0" y="1"/>
                  </a:moveTo>
                  <a:lnTo>
                    <a:pt x="11130" y="5155"/>
                  </a:lnTo>
                  <a:lnTo>
                    <a:pt x="11221" y="4935"/>
                  </a:lnTo>
                  <a:cubicBezTo>
                    <a:pt x="11476" y="4322"/>
                    <a:pt x="11153" y="3620"/>
                    <a:pt x="10522" y="3416"/>
                  </a:cubicBez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5" name="Google Shape;1675;p25"/>
          <p:cNvGrpSpPr/>
          <p:nvPr/>
        </p:nvGrpSpPr>
        <p:grpSpPr>
          <a:xfrm flipH="1" rot="-9502837">
            <a:off x="-158828" y="4390570"/>
            <a:ext cx="1112202" cy="1060997"/>
            <a:chOff x="936800" y="644000"/>
            <a:chExt cx="3397834" cy="3241401"/>
          </a:xfrm>
        </p:grpSpPr>
        <p:sp>
          <p:nvSpPr>
            <p:cNvPr id="1676" name="Google Shape;1676;p25"/>
            <p:cNvSpPr/>
            <p:nvPr/>
          </p:nvSpPr>
          <p:spPr>
            <a:xfrm>
              <a:off x="936800" y="644000"/>
              <a:ext cx="3397834" cy="3241401"/>
            </a:xfrm>
            <a:custGeom>
              <a:rect b="b" l="l" r="r" t="t"/>
              <a:pathLst>
                <a:path extrusionOk="0" h="27144" w="28454">
                  <a:moveTo>
                    <a:pt x="25151" y="0"/>
                  </a:moveTo>
                  <a:lnTo>
                    <a:pt x="16731" y="4241"/>
                  </a:lnTo>
                  <a:lnTo>
                    <a:pt x="8297" y="2636"/>
                  </a:lnTo>
                  <a:lnTo>
                    <a:pt x="0" y="7528"/>
                  </a:lnTo>
                  <a:lnTo>
                    <a:pt x="3282" y="27143"/>
                  </a:lnTo>
                  <a:lnTo>
                    <a:pt x="11612" y="22505"/>
                  </a:lnTo>
                  <a:lnTo>
                    <a:pt x="20028" y="24257"/>
                  </a:lnTo>
                  <a:lnTo>
                    <a:pt x="28454" y="19750"/>
                  </a:lnTo>
                  <a:lnTo>
                    <a:pt x="2515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25"/>
            <p:cNvSpPr/>
            <p:nvPr/>
          </p:nvSpPr>
          <p:spPr>
            <a:xfrm>
              <a:off x="1060634" y="813332"/>
              <a:ext cx="3149690" cy="2895933"/>
            </a:xfrm>
            <a:custGeom>
              <a:rect b="b" l="l" r="r" t="t"/>
              <a:pathLst>
                <a:path extrusionOk="0" h="24251" w="26376">
                  <a:moveTo>
                    <a:pt x="23394" y="0"/>
                  </a:moveTo>
                  <a:lnTo>
                    <a:pt x="15831" y="3809"/>
                  </a:lnTo>
                  <a:lnTo>
                    <a:pt x="7432" y="2211"/>
                  </a:lnTo>
                  <a:lnTo>
                    <a:pt x="1" y="6593"/>
                  </a:lnTo>
                  <a:lnTo>
                    <a:pt x="2954" y="24251"/>
                  </a:lnTo>
                  <a:lnTo>
                    <a:pt x="10424" y="20092"/>
                  </a:lnTo>
                  <a:lnTo>
                    <a:pt x="18849" y="21847"/>
                  </a:lnTo>
                  <a:lnTo>
                    <a:pt x="26375" y="17819"/>
                  </a:lnTo>
                  <a:lnTo>
                    <a:pt x="233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25"/>
            <p:cNvSpPr/>
            <p:nvPr/>
          </p:nvSpPr>
          <p:spPr>
            <a:xfrm>
              <a:off x="1948130" y="1077241"/>
              <a:ext cx="1363361" cy="2344952"/>
            </a:xfrm>
            <a:custGeom>
              <a:rect b="b" l="l" r="r" t="t"/>
              <a:pathLst>
                <a:path extrusionOk="0" h="19637" w="11417">
                  <a:moveTo>
                    <a:pt x="0" y="1"/>
                  </a:moveTo>
                  <a:lnTo>
                    <a:pt x="2992" y="17882"/>
                  </a:lnTo>
                  <a:lnTo>
                    <a:pt x="11417" y="19637"/>
                  </a:lnTo>
                  <a:lnTo>
                    <a:pt x="8399" y="1599"/>
                  </a:lnTo>
                  <a:lnTo>
                    <a:pt x="0"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25"/>
            <p:cNvSpPr/>
            <p:nvPr/>
          </p:nvSpPr>
          <p:spPr>
            <a:xfrm>
              <a:off x="1060634" y="1139815"/>
              <a:ext cx="3097506" cy="2569572"/>
            </a:xfrm>
            <a:custGeom>
              <a:rect b="b" l="l" r="r" t="t"/>
              <a:pathLst>
                <a:path extrusionOk="0" h="21518" w="25939">
                  <a:moveTo>
                    <a:pt x="20544" y="3424"/>
                  </a:moveTo>
                  <a:lnTo>
                    <a:pt x="21169" y="7163"/>
                  </a:lnTo>
                  <a:lnTo>
                    <a:pt x="18286" y="8550"/>
                  </a:lnTo>
                  <a:lnTo>
                    <a:pt x="17673" y="4884"/>
                  </a:lnTo>
                  <a:lnTo>
                    <a:pt x="20544" y="3424"/>
                  </a:lnTo>
                  <a:close/>
                  <a:moveTo>
                    <a:pt x="8173" y="3902"/>
                  </a:moveTo>
                  <a:lnTo>
                    <a:pt x="10917" y="4408"/>
                  </a:lnTo>
                  <a:lnTo>
                    <a:pt x="11567" y="8293"/>
                  </a:lnTo>
                  <a:lnTo>
                    <a:pt x="11567" y="8293"/>
                  </a:lnTo>
                  <a:lnTo>
                    <a:pt x="8814" y="7837"/>
                  </a:lnTo>
                  <a:lnTo>
                    <a:pt x="6186" y="9254"/>
                  </a:lnTo>
                  <a:lnTo>
                    <a:pt x="5538" y="5384"/>
                  </a:lnTo>
                  <a:lnTo>
                    <a:pt x="8173" y="3902"/>
                  </a:lnTo>
                  <a:close/>
                  <a:moveTo>
                    <a:pt x="12156" y="4634"/>
                  </a:moveTo>
                  <a:lnTo>
                    <a:pt x="16563" y="5448"/>
                  </a:lnTo>
                  <a:lnTo>
                    <a:pt x="17172" y="9088"/>
                  </a:lnTo>
                  <a:lnTo>
                    <a:pt x="17403" y="10461"/>
                  </a:lnTo>
                  <a:lnTo>
                    <a:pt x="17452" y="10754"/>
                  </a:lnTo>
                  <a:lnTo>
                    <a:pt x="18127" y="14788"/>
                  </a:lnTo>
                  <a:lnTo>
                    <a:pt x="18127" y="14788"/>
                  </a:lnTo>
                  <a:lnTo>
                    <a:pt x="13732" y="14060"/>
                  </a:lnTo>
                  <a:lnTo>
                    <a:pt x="12156" y="4634"/>
                  </a:lnTo>
                  <a:close/>
                  <a:moveTo>
                    <a:pt x="9045" y="9210"/>
                  </a:moveTo>
                  <a:lnTo>
                    <a:pt x="11806" y="9719"/>
                  </a:lnTo>
                  <a:lnTo>
                    <a:pt x="12498" y="13856"/>
                  </a:lnTo>
                  <a:lnTo>
                    <a:pt x="12498" y="13856"/>
                  </a:lnTo>
                  <a:lnTo>
                    <a:pt x="9763" y="13403"/>
                  </a:lnTo>
                  <a:lnTo>
                    <a:pt x="7119" y="14829"/>
                  </a:lnTo>
                  <a:lnTo>
                    <a:pt x="6279" y="9810"/>
                  </a:lnTo>
                  <a:lnTo>
                    <a:pt x="6279" y="9810"/>
                  </a:lnTo>
                  <a:lnTo>
                    <a:pt x="6426" y="10684"/>
                  </a:lnTo>
                  <a:lnTo>
                    <a:pt x="9045" y="9210"/>
                  </a:lnTo>
                  <a:close/>
                  <a:moveTo>
                    <a:pt x="4508" y="5962"/>
                  </a:moveTo>
                  <a:lnTo>
                    <a:pt x="6085" y="15386"/>
                  </a:lnTo>
                  <a:lnTo>
                    <a:pt x="3304" y="16884"/>
                  </a:lnTo>
                  <a:lnTo>
                    <a:pt x="1739" y="7522"/>
                  </a:lnTo>
                  <a:lnTo>
                    <a:pt x="4508" y="5962"/>
                  </a:lnTo>
                  <a:close/>
                  <a:moveTo>
                    <a:pt x="10180" y="0"/>
                  </a:moveTo>
                  <a:lnTo>
                    <a:pt x="10679" y="2980"/>
                  </a:lnTo>
                  <a:lnTo>
                    <a:pt x="7944" y="2527"/>
                  </a:lnTo>
                  <a:lnTo>
                    <a:pt x="5300" y="3954"/>
                  </a:lnTo>
                  <a:lnTo>
                    <a:pt x="4810" y="1025"/>
                  </a:lnTo>
                  <a:lnTo>
                    <a:pt x="3784" y="1631"/>
                  </a:lnTo>
                  <a:lnTo>
                    <a:pt x="4267" y="4510"/>
                  </a:lnTo>
                  <a:lnTo>
                    <a:pt x="1486" y="6009"/>
                  </a:lnTo>
                  <a:lnTo>
                    <a:pt x="1025" y="3257"/>
                  </a:lnTo>
                  <a:lnTo>
                    <a:pt x="1" y="3861"/>
                  </a:lnTo>
                  <a:lnTo>
                    <a:pt x="452" y="6566"/>
                  </a:lnTo>
                  <a:lnTo>
                    <a:pt x="710" y="8103"/>
                  </a:lnTo>
                  <a:lnTo>
                    <a:pt x="2272" y="17443"/>
                  </a:lnTo>
                  <a:lnTo>
                    <a:pt x="2529" y="18979"/>
                  </a:lnTo>
                  <a:lnTo>
                    <a:pt x="2954" y="21518"/>
                  </a:lnTo>
                  <a:lnTo>
                    <a:pt x="3984" y="20945"/>
                  </a:lnTo>
                  <a:lnTo>
                    <a:pt x="3559" y="18401"/>
                  </a:lnTo>
                  <a:lnTo>
                    <a:pt x="6329" y="16841"/>
                  </a:lnTo>
                  <a:lnTo>
                    <a:pt x="6756" y="19401"/>
                  </a:lnTo>
                  <a:lnTo>
                    <a:pt x="7786" y="18829"/>
                  </a:lnTo>
                  <a:lnTo>
                    <a:pt x="7358" y="16264"/>
                  </a:lnTo>
                  <a:lnTo>
                    <a:pt x="9992" y="14780"/>
                  </a:lnTo>
                  <a:lnTo>
                    <a:pt x="12737" y="15287"/>
                  </a:lnTo>
                  <a:lnTo>
                    <a:pt x="13179" y="17934"/>
                  </a:lnTo>
                  <a:lnTo>
                    <a:pt x="14423" y="18192"/>
                  </a:lnTo>
                  <a:lnTo>
                    <a:pt x="13975" y="15515"/>
                  </a:lnTo>
                  <a:lnTo>
                    <a:pt x="18383" y="16329"/>
                  </a:lnTo>
                  <a:lnTo>
                    <a:pt x="18849" y="19116"/>
                  </a:lnTo>
                  <a:lnTo>
                    <a:pt x="19953" y="18524"/>
                  </a:lnTo>
                  <a:lnTo>
                    <a:pt x="19493" y="15763"/>
                  </a:lnTo>
                  <a:lnTo>
                    <a:pt x="25939" y="12486"/>
                  </a:lnTo>
                  <a:lnTo>
                    <a:pt x="25694" y="11018"/>
                  </a:lnTo>
                  <a:lnTo>
                    <a:pt x="19238" y="14238"/>
                  </a:lnTo>
                  <a:lnTo>
                    <a:pt x="18517" y="9925"/>
                  </a:lnTo>
                  <a:lnTo>
                    <a:pt x="24988" y="6786"/>
                  </a:lnTo>
                  <a:lnTo>
                    <a:pt x="24762" y="5438"/>
                  </a:lnTo>
                  <a:lnTo>
                    <a:pt x="21891" y="6820"/>
                  </a:lnTo>
                  <a:lnTo>
                    <a:pt x="21263" y="3065"/>
                  </a:lnTo>
                  <a:lnTo>
                    <a:pt x="24120" y="1608"/>
                  </a:lnTo>
                  <a:lnTo>
                    <a:pt x="23868" y="97"/>
                  </a:lnTo>
                  <a:lnTo>
                    <a:pt x="17418" y="3353"/>
                  </a:lnTo>
                  <a:lnTo>
                    <a:pt x="16943" y="516"/>
                  </a:lnTo>
                  <a:lnTo>
                    <a:pt x="15832" y="1076"/>
                  </a:lnTo>
                  <a:lnTo>
                    <a:pt x="16307" y="3913"/>
                  </a:lnTo>
                  <a:lnTo>
                    <a:pt x="11913" y="3186"/>
                  </a:lnTo>
                  <a:lnTo>
                    <a:pt x="11420" y="236"/>
                  </a:lnTo>
                  <a:lnTo>
                    <a:pt x="101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25"/>
            <p:cNvSpPr/>
            <p:nvPr/>
          </p:nvSpPr>
          <p:spPr>
            <a:xfrm>
              <a:off x="1816773" y="1592998"/>
              <a:ext cx="145567" cy="249697"/>
            </a:xfrm>
            <a:custGeom>
              <a:rect b="b" l="l" r="r" t="t"/>
              <a:pathLst>
                <a:path extrusionOk="0" h="2091" w="1219">
                  <a:moveTo>
                    <a:pt x="582" y="315"/>
                  </a:moveTo>
                  <a:cubicBezTo>
                    <a:pt x="734" y="315"/>
                    <a:pt x="868" y="424"/>
                    <a:pt x="894" y="580"/>
                  </a:cubicBezTo>
                  <a:cubicBezTo>
                    <a:pt x="921" y="749"/>
                    <a:pt x="805" y="911"/>
                    <a:pt x="633" y="937"/>
                  </a:cubicBezTo>
                  <a:cubicBezTo>
                    <a:pt x="622" y="938"/>
                    <a:pt x="608" y="939"/>
                    <a:pt x="596" y="940"/>
                  </a:cubicBezTo>
                  <a:cubicBezTo>
                    <a:pt x="591" y="941"/>
                    <a:pt x="586" y="941"/>
                    <a:pt x="581" y="941"/>
                  </a:cubicBezTo>
                  <a:cubicBezTo>
                    <a:pt x="430" y="941"/>
                    <a:pt x="298" y="831"/>
                    <a:pt x="274" y="677"/>
                  </a:cubicBezTo>
                  <a:cubicBezTo>
                    <a:pt x="249" y="518"/>
                    <a:pt x="347" y="369"/>
                    <a:pt x="498" y="326"/>
                  </a:cubicBezTo>
                  <a:cubicBezTo>
                    <a:pt x="510" y="322"/>
                    <a:pt x="521" y="320"/>
                    <a:pt x="533" y="319"/>
                  </a:cubicBezTo>
                  <a:cubicBezTo>
                    <a:pt x="550" y="316"/>
                    <a:pt x="566" y="315"/>
                    <a:pt x="582" y="315"/>
                  </a:cubicBezTo>
                  <a:close/>
                  <a:moveTo>
                    <a:pt x="584" y="0"/>
                  </a:moveTo>
                  <a:cubicBezTo>
                    <a:pt x="539" y="0"/>
                    <a:pt x="494" y="5"/>
                    <a:pt x="450" y="15"/>
                  </a:cubicBezTo>
                  <a:cubicBezTo>
                    <a:pt x="217" y="66"/>
                    <a:pt x="12" y="255"/>
                    <a:pt x="8" y="551"/>
                  </a:cubicBezTo>
                  <a:cubicBezTo>
                    <a:pt x="0" y="874"/>
                    <a:pt x="176" y="1349"/>
                    <a:pt x="771" y="2038"/>
                  </a:cubicBezTo>
                  <a:cubicBezTo>
                    <a:pt x="786" y="2055"/>
                    <a:pt x="802" y="2074"/>
                    <a:pt x="818" y="2091"/>
                  </a:cubicBezTo>
                  <a:cubicBezTo>
                    <a:pt x="1194" y="1211"/>
                    <a:pt x="1219" y="688"/>
                    <a:pt x="1111" y="375"/>
                  </a:cubicBezTo>
                  <a:cubicBezTo>
                    <a:pt x="1021" y="118"/>
                    <a:pt x="803" y="0"/>
                    <a:pt x="5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25"/>
            <p:cNvSpPr/>
            <p:nvPr/>
          </p:nvSpPr>
          <p:spPr>
            <a:xfrm>
              <a:off x="1888423" y="1866938"/>
              <a:ext cx="67111" cy="23047"/>
            </a:xfrm>
            <a:custGeom>
              <a:rect b="b" l="l" r="r" t="t"/>
              <a:pathLst>
                <a:path extrusionOk="0" h="193" w="562">
                  <a:moveTo>
                    <a:pt x="396" y="0"/>
                  </a:moveTo>
                  <a:cubicBezTo>
                    <a:pt x="357" y="0"/>
                    <a:pt x="313" y="4"/>
                    <a:pt x="267" y="11"/>
                  </a:cubicBezTo>
                  <a:cubicBezTo>
                    <a:pt x="117" y="37"/>
                    <a:pt x="0" y="95"/>
                    <a:pt x="8" y="142"/>
                  </a:cubicBezTo>
                  <a:cubicBezTo>
                    <a:pt x="13" y="175"/>
                    <a:pt x="75" y="193"/>
                    <a:pt x="162" y="193"/>
                  </a:cubicBezTo>
                  <a:cubicBezTo>
                    <a:pt x="202" y="193"/>
                    <a:pt x="247" y="189"/>
                    <a:pt x="295" y="181"/>
                  </a:cubicBezTo>
                  <a:cubicBezTo>
                    <a:pt x="445" y="155"/>
                    <a:pt x="561" y="97"/>
                    <a:pt x="554" y="51"/>
                  </a:cubicBezTo>
                  <a:cubicBezTo>
                    <a:pt x="548" y="18"/>
                    <a:pt x="484"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25"/>
            <p:cNvSpPr/>
            <p:nvPr/>
          </p:nvSpPr>
          <p:spPr>
            <a:xfrm>
              <a:off x="3401537" y="2314987"/>
              <a:ext cx="145686" cy="249816"/>
            </a:xfrm>
            <a:custGeom>
              <a:rect b="b" l="l" r="r" t="t"/>
              <a:pathLst>
                <a:path extrusionOk="0" h="2092" w="1220">
                  <a:moveTo>
                    <a:pt x="583" y="316"/>
                  </a:moveTo>
                  <a:cubicBezTo>
                    <a:pt x="735" y="316"/>
                    <a:pt x="869" y="426"/>
                    <a:pt x="894" y="581"/>
                  </a:cubicBezTo>
                  <a:cubicBezTo>
                    <a:pt x="922" y="750"/>
                    <a:pt x="805" y="911"/>
                    <a:pt x="635" y="938"/>
                  </a:cubicBezTo>
                  <a:cubicBezTo>
                    <a:pt x="622" y="939"/>
                    <a:pt x="609" y="940"/>
                    <a:pt x="598" y="941"/>
                  </a:cubicBezTo>
                  <a:cubicBezTo>
                    <a:pt x="593" y="941"/>
                    <a:pt x="588" y="941"/>
                    <a:pt x="583" y="941"/>
                  </a:cubicBezTo>
                  <a:cubicBezTo>
                    <a:pt x="431" y="941"/>
                    <a:pt x="299" y="832"/>
                    <a:pt x="274" y="678"/>
                  </a:cubicBezTo>
                  <a:cubicBezTo>
                    <a:pt x="249" y="519"/>
                    <a:pt x="348" y="370"/>
                    <a:pt x="498" y="327"/>
                  </a:cubicBezTo>
                  <a:cubicBezTo>
                    <a:pt x="510" y="324"/>
                    <a:pt x="523" y="321"/>
                    <a:pt x="535" y="319"/>
                  </a:cubicBezTo>
                  <a:cubicBezTo>
                    <a:pt x="551" y="317"/>
                    <a:pt x="567" y="316"/>
                    <a:pt x="583" y="316"/>
                  </a:cubicBezTo>
                  <a:close/>
                  <a:moveTo>
                    <a:pt x="584" y="1"/>
                  </a:moveTo>
                  <a:cubicBezTo>
                    <a:pt x="539" y="1"/>
                    <a:pt x="493" y="6"/>
                    <a:pt x="449" y="16"/>
                  </a:cubicBezTo>
                  <a:cubicBezTo>
                    <a:pt x="216" y="68"/>
                    <a:pt x="12" y="255"/>
                    <a:pt x="7" y="553"/>
                  </a:cubicBezTo>
                  <a:cubicBezTo>
                    <a:pt x="0" y="875"/>
                    <a:pt x="175" y="1349"/>
                    <a:pt x="770" y="2038"/>
                  </a:cubicBezTo>
                  <a:cubicBezTo>
                    <a:pt x="785" y="2056"/>
                    <a:pt x="801" y="2074"/>
                    <a:pt x="817" y="2092"/>
                  </a:cubicBezTo>
                  <a:cubicBezTo>
                    <a:pt x="1196" y="1212"/>
                    <a:pt x="1219" y="688"/>
                    <a:pt x="1110" y="377"/>
                  </a:cubicBezTo>
                  <a:cubicBezTo>
                    <a:pt x="1020" y="119"/>
                    <a:pt x="802" y="1"/>
                    <a:pt x="5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25"/>
            <p:cNvSpPr/>
            <p:nvPr/>
          </p:nvSpPr>
          <p:spPr>
            <a:xfrm>
              <a:off x="3473067" y="2589046"/>
              <a:ext cx="67111" cy="23047"/>
            </a:xfrm>
            <a:custGeom>
              <a:rect b="b" l="l" r="r" t="t"/>
              <a:pathLst>
                <a:path extrusionOk="0" h="193" w="562">
                  <a:moveTo>
                    <a:pt x="400" y="0"/>
                  </a:moveTo>
                  <a:cubicBezTo>
                    <a:pt x="360" y="0"/>
                    <a:pt x="315" y="4"/>
                    <a:pt x="267" y="12"/>
                  </a:cubicBezTo>
                  <a:cubicBezTo>
                    <a:pt x="117" y="36"/>
                    <a:pt x="1" y="95"/>
                    <a:pt x="9" y="142"/>
                  </a:cubicBezTo>
                  <a:cubicBezTo>
                    <a:pt x="14" y="174"/>
                    <a:pt x="76" y="192"/>
                    <a:pt x="162" y="192"/>
                  </a:cubicBezTo>
                  <a:cubicBezTo>
                    <a:pt x="202" y="192"/>
                    <a:pt x="248" y="188"/>
                    <a:pt x="295" y="180"/>
                  </a:cubicBezTo>
                  <a:cubicBezTo>
                    <a:pt x="445" y="156"/>
                    <a:pt x="562" y="97"/>
                    <a:pt x="554" y="50"/>
                  </a:cubicBezTo>
                  <a:cubicBezTo>
                    <a:pt x="548" y="18"/>
                    <a:pt x="486"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25"/>
            <p:cNvSpPr/>
            <p:nvPr/>
          </p:nvSpPr>
          <p:spPr>
            <a:xfrm>
              <a:off x="1583077" y="3103012"/>
              <a:ext cx="145686" cy="249816"/>
            </a:xfrm>
            <a:custGeom>
              <a:rect b="b" l="l" r="r" t="t"/>
              <a:pathLst>
                <a:path extrusionOk="0" h="2092" w="1220">
                  <a:moveTo>
                    <a:pt x="583" y="316"/>
                  </a:moveTo>
                  <a:cubicBezTo>
                    <a:pt x="734" y="316"/>
                    <a:pt x="869" y="425"/>
                    <a:pt x="894" y="581"/>
                  </a:cubicBezTo>
                  <a:cubicBezTo>
                    <a:pt x="922" y="749"/>
                    <a:pt x="806" y="909"/>
                    <a:pt x="634" y="938"/>
                  </a:cubicBezTo>
                  <a:cubicBezTo>
                    <a:pt x="622" y="939"/>
                    <a:pt x="608" y="940"/>
                    <a:pt x="597" y="941"/>
                  </a:cubicBezTo>
                  <a:cubicBezTo>
                    <a:pt x="592" y="941"/>
                    <a:pt x="587" y="941"/>
                    <a:pt x="582" y="941"/>
                  </a:cubicBezTo>
                  <a:cubicBezTo>
                    <a:pt x="430" y="941"/>
                    <a:pt x="298" y="831"/>
                    <a:pt x="275" y="678"/>
                  </a:cubicBezTo>
                  <a:cubicBezTo>
                    <a:pt x="249" y="519"/>
                    <a:pt x="347" y="369"/>
                    <a:pt x="498" y="327"/>
                  </a:cubicBezTo>
                  <a:cubicBezTo>
                    <a:pt x="510" y="323"/>
                    <a:pt x="522" y="320"/>
                    <a:pt x="534" y="319"/>
                  </a:cubicBezTo>
                  <a:cubicBezTo>
                    <a:pt x="550" y="317"/>
                    <a:pt x="567" y="316"/>
                    <a:pt x="583" y="316"/>
                  </a:cubicBezTo>
                  <a:close/>
                  <a:moveTo>
                    <a:pt x="585" y="1"/>
                  </a:moveTo>
                  <a:cubicBezTo>
                    <a:pt x="540" y="1"/>
                    <a:pt x="495" y="6"/>
                    <a:pt x="451" y="15"/>
                  </a:cubicBezTo>
                  <a:cubicBezTo>
                    <a:pt x="217" y="67"/>
                    <a:pt x="13" y="255"/>
                    <a:pt x="8" y="552"/>
                  </a:cubicBezTo>
                  <a:cubicBezTo>
                    <a:pt x="1" y="875"/>
                    <a:pt x="176" y="1349"/>
                    <a:pt x="771" y="2038"/>
                  </a:cubicBezTo>
                  <a:cubicBezTo>
                    <a:pt x="786" y="2055"/>
                    <a:pt x="802" y="2074"/>
                    <a:pt x="818" y="2091"/>
                  </a:cubicBezTo>
                  <a:cubicBezTo>
                    <a:pt x="1195" y="1212"/>
                    <a:pt x="1219" y="688"/>
                    <a:pt x="1112" y="376"/>
                  </a:cubicBezTo>
                  <a:cubicBezTo>
                    <a:pt x="1021" y="119"/>
                    <a:pt x="804" y="1"/>
                    <a:pt x="5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25"/>
            <p:cNvSpPr/>
            <p:nvPr/>
          </p:nvSpPr>
          <p:spPr>
            <a:xfrm>
              <a:off x="1654607" y="3376833"/>
              <a:ext cx="67111" cy="23047"/>
            </a:xfrm>
            <a:custGeom>
              <a:rect b="b" l="l" r="r" t="t"/>
              <a:pathLst>
                <a:path extrusionOk="0" h="193" w="562">
                  <a:moveTo>
                    <a:pt x="398" y="0"/>
                  </a:moveTo>
                  <a:cubicBezTo>
                    <a:pt x="358" y="0"/>
                    <a:pt x="314" y="4"/>
                    <a:pt x="267" y="12"/>
                  </a:cubicBezTo>
                  <a:cubicBezTo>
                    <a:pt x="116" y="37"/>
                    <a:pt x="1" y="96"/>
                    <a:pt x="8" y="143"/>
                  </a:cubicBezTo>
                  <a:cubicBezTo>
                    <a:pt x="13" y="174"/>
                    <a:pt x="76" y="192"/>
                    <a:pt x="164" y="192"/>
                  </a:cubicBezTo>
                  <a:cubicBezTo>
                    <a:pt x="203" y="192"/>
                    <a:pt x="248" y="189"/>
                    <a:pt x="295" y="181"/>
                  </a:cubicBezTo>
                  <a:cubicBezTo>
                    <a:pt x="445" y="156"/>
                    <a:pt x="562" y="97"/>
                    <a:pt x="553" y="50"/>
                  </a:cubicBezTo>
                  <a:cubicBezTo>
                    <a:pt x="548" y="18"/>
                    <a:pt x="485" y="0"/>
                    <a:pt x="3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6" name="Google Shape;1686;p25"/>
          <p:cNvGrpSpPr/>
          <p:nvPr/>
        </p:nvGrpSpPr>
        <p:grpSpPr>
          <a:xfrm>
            <a:off x="8117791" y="4210342"/>
            <a:ext cx="1356911" cy="1421440"/>
            <a:chOff x="1511250" y="306000"/>
            <a:chExt cx="3756676" cy="3935328"/>
          </a:xfrm>
        </p:grpSpPr>
        <p:sp>
          <p:nvSpPr>
            <p:cNvPr id="1687" name="Google Shape;1687;p25"/>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25"/>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25"/>
            <p:cNvSpPr/>
            <p:nvPr/>
          </p:nvSpPr>
          <p:spPr>
            <a:xfrm>
              <a:off x="1511250" y="1630859"/>
              <a:ext cx="3300871" cy="1504615"/>
            </a:xfrm>
            <a:custGeom>
              <a:rect b="b" l="l" r="r" t="t"/>
              <a:pathLst>
                <a:path extrusionOk="0" h="8203" w="17996">
                  <a:moveTo>
                    <a:pt x="17608" y="0"/>
                  </a:moveTo>
                  <a:lnTo>
                    <a:pt x="0" y="7265"/>
                  </a:lnTo>
                  <a:lnTo>
                    <a:pt x="387" y="8203"/>
                  </a:lnTo>
                  <a:lnTo>
                    <a:pt x="17995" y="938"/>
                  </a:lnTo>
                  <a:lnTo>
                    <a:pt x="1760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25"/>
            <p:cNvSpPr/>
            <p:nvPr/>
          </p:nvSpPr>
          <p:spPr>
            <a:xfrm>
              <a:off x="2591425" y="1932222"/>
              <a:ext cx="2210608" cy="986996"/>
            </a:xfrm>
            <a:custGeom>
              <a:rect b="b" l="l" r="r" t="t"/>
              <a:pathLst>
                <a:path extrusionOk="0" h="5381" w="12052">
                  <a:moveTo>
                    <a:pt x="11850" y="0"/>
                  </a:moveTo>
                  <a:lnTo>
                    <a:pt x="0" y="4890"/>
                  </a:lnTo>
                  <a:lnTo>
                    <a:pt x="203" y="5381"/>
                  </a:lnTo>
                  <a:lnTo>
                    <a:pt x="12052" y="491"/>
                  </a:lnTo>
                  <a:lnTo>
                    <a:pt x="1185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25"/>
            <p:cNvSpPr/>
            <p:nvPr/>
          </p:nvSpPr>
          <p:spPr>
            <a:xfrm>
              <a:off x="2662409" y="2173422"/>
              <a:ext cx="2042960" cy="917663"/>
            </a:xfrm>
            <a:custGeom>
              <a:rect b="b" l="l" r="r" t="t"/>
              <a:pathLst>
                <a:path extrusionOk="0" h="5003" w="11138">
                  <a:moveTo>
                    <a:pt x="10934" y="0"/>
                  </a:moveTo>
                  <a:lnTo>
                    <a:pt x="0" y="4512"/>
                  </a:lnTo>
                  <a:lnTo>
                    <a:pt x="202" y="5003"/>
                  </a:lnTo>
                  <a:lnTo>
                    <a:pt x="11137" y="491"/>
                  </a:lnTo>
                  <a:lnTo>
                    <a:pt x="1093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25"/>
            <p:cNvSpPr/>
            <p:nvPr/>
          </p:nvSpPr>
          <p:spPr>
            <a:xfrm>
              <a:off x="2733027" y="2408386"/>
              <a:ext cx="1890169" cy="854749"/>
            </a:xfrm>
            <a:custGeom>
              <a:rect b="b" l="l" r="r" t="t"/>
              <a:pathLst>
                <a:path extrusionOk="0" h="4660" w="10305">
                  <a:moveTo>
                    <a:pt x="10102" y="1"/>
                  </a:moveTo>
                  <a:lnTo>
                    <a:pt x="0" y="4169"/>
                  </a:lnTo>
                  <a:lnTo>
                    <a:pt x="203" y="4659"/>
                  </a:lnTo>
                  <a:lnTo>
                    <a:pt x="10304" y="491"/>
                  </a:lnTo>
                  <a:lnTo>
                    <a:pt x="1010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25"/>
            <p:cNvSpPr/>
            <p:nvPr/>
          </p:nvSpPr>
          <p:spPr>
            <a:xfrm>
              <a:off x="2908746" y="3150146"/>
              <a:ext cx="1124197" cy="538712"/>
            </a:xfrm>
            <a:custGeom>
              <a:rect b="b" l="l" r="r" t="t"/>
              <a:pathLst>
                <a:path extrusionOk="0" h="2937" w="6129">
                  <a:moveTo>
                    <a:pt x="5926" y="1"/>
                  </a:moveTo>
                  <a:lnTo>
                    <a:pt x="1" y="2446"/>
                  </a:lnTo>
                  <a:lnTo>
                    <a:pt x="203" y="2936"/>
                  </a:lnTo>
                  <a:lnTo>
                    <a:pt x="6128" y="491"/>
                  </a:lnTo>
                  <a:lnTo>
                    <a:pt x="592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25"/>
            <p:cNvSpPr/>
            <p:nvPr/>
          </p:nvSpPr>
          <p:spPr>
            <a:xfrm>
              <a:off x="4082466" y="2945997"/>
              <a:ext cx="446450" cy="258993"/>
            </a:xfrm>
            <a:custGeom>
              <a:rect b="b" l="l" r="r" t="t"/>
              <a:pathLst>
                <a:path extrusionOk="0" h="1412" w="2434">
                  <a:moveTo>
                    <a:pt x="2231" y="1"/>
                  </a:moveTo>
                  <a:lnTo>
                    <a:pt x="0" y="921"/>
                  </a:lnTo>
                  <a:lnTo>
                    <a:pt x="203" y="1411"/>
                  </a:lnTo>
                  <a:lnTo>
                    <a:pt x="2433" y="491"/>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25"/>
            <p:cNvSpPr/>
            <p:nvPr/>
          </p:nvSpPr>
          <p:spPr>
            <a:xfrm>
              <a:off x="2854819" y="3018999"/>
              <a:ext cx="1124197" cy="538528"/>
            </a:xfrm>
            <a:custGeom>
              <a:rect b="b" l="l" r="r" t="t"/>
              <a:pathLst>
                <a:path extrusionOk="0" h="2936" w="6129">
                  <a:moveTo>
                    <a:pt x="5925" y="0"/>
                  </a:moveTo>
                  <a:lnTo>
                    <a:pt x="0" y="2445"/>
                  </a:lnTo>
                  <a:lnTo>
                    <a:pt x="203" y="2936"/>
                  </a:lnTo>
                  <a:lnTo>
                    <a:pt x="6128" y="491"/>
                  </a:lnTo>
                  <a:lnTo>
                    <a:pt x="592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25"/>
            <p:cNvSpPr/>
            <p:nvPr/>
          </p:nvSpPr>
          <p:spPr>
            <a:xfrm>
              <a:off x="1783082" y="3136206"/>
              <a:ext cx="728921" cy="375466"/>
            </a:xfrm>
            <a:custGeom>
              <a:rect b="b" l="l" r="r" t="t"/>
              <a:pathLst>
                <a:path extrusionOk="0" h="2047" w="3974">
                  <a:moveTo>
                    <a:pt x="3772" y="0"/>
                  </a:moveTo>
                  <a:lnTo>
                    <a:pt x="0" y="1556"/>
                  </a:lnTo>
                  <a:lnTo>
                    <a:pt x="202" y="2046"/>
                  </a:lnTo>
                  <a:lnTo>
                    <a:pt x="3973" y="491"/>
                  </a:lnTo>
                  <a:lnTo>
                    <a:pt x="377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25"/>
            <p:cNvSpPr/>
            <p:nvPr/>
          </p:nvSpPr>
          <p:spPr>
            <a:xfrm>
              <a:off x="1729156" y="3005426"/>
              <a:ext cx="729104" cy="375282"/>
            </a:xfrm>
            <a:custGeom>
              <a:rect b="b" l="l" r="r" t="t"/>
              <a:pathLst>
                <a:path extrusionOk="0" h="2046" w="3975">
                  <a:moveTo>
                    <a:pt x="3771" y="1"/>
                  </a:moveTo>
                  <a:lnTo>
                    <a:pt x="0" y="1557"/>
                  </a:lnTo>
                  <a:lnTo>
                    <a:pt x="203" y="2046"/>
                  </a:lnTo>
                  <a:lnTo>
                    <a:pt x="3974" y="491"/>
                  </a:lnTo>
                  <a:lnTo>
                    <a:pt x="3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25"/>
            <p:cNvSpPr/>
            <p:nvPr/>
          </p:nvSpPr>
          <p:spPr>
            <a:xfrm>
              <a:off x="4600818" y="2517522"/>
              <a:ext cx="407565" cy="415452"/>
            </a:xfrm>
            <a:custGeom>
              <a:rect b="b" l="l" r="r" t="t"/>
              <a:pathLst>
                <a:path extrusionOk="0" h="2265" w="2222">
                  <a:moveTo>
                    <a:pt x="1742" y="0"/>
                  </a:moveTo>
                  <a:cubicBezTo>
                    <a:pt x="1723" y="0"/>
                    <a:pt x="1703" y="4"/>
                    <a:pt x="1683" y="12"/>
                  </a:cubicBezTo>
                  <a:cubicBezTo>
                    <a:pt x="1632" y="35"/>
                    <a:pt x="1592" y="73"/>
                    <a:pt x="1565" y="121"/>
                  </a:cubicBezTo>
                  <a:lnTo>
                    <a:pt x="1293" y="609"/>
                  </a:lnTo>
                  <a:lnTo>
                    <a:pt x="90" y="690"/>
                  </a:lnTo>
                  <a:cubicBezTo>
                    <a:pt x="69" y="692"/>
                    <a:pt x="51" y="703"/>
                    <a:pt x="40" y="721"/>
                  </a:cubicBezTo>
                  <a:lnTo>
                    <a:pt x="16" y="769"/>
                  </a:lnTo>
                  <a:cubicBezTo>
                    <a:pt x="1" y="799"/>
                    <a:pt x="21" y="835"/>
                    <a:pt x="54" y="839"/>
                  </a:cubicBezTo>
                  <a:lnTo>
                    <a:pt x="1107" y="936"/>
                  </a:lnTo>
                  <a:lnTo>
                    <a:pt x="759" y="1727"/>
                  </a:lnTo>
                  <a:lnTo>
                    <a:pt x="757" y="1727"/>
                  </a:lnTo>
                  <a:lnTo>
                    <a:pt x="743" y="1757"/>
                  </a:lnTo>
                  <a:lnTo>
                    <a:pt x="427" y="1820"/>
                  </a:lnTo>
                  <a:cubicBezTo>
                    <a:pt x="420" y="1821"/>
                    <a:pt x="412" y="1825"/>
                    <a:pt x="406" y="1831"/>
                  </a:cubicBezTo>
                  <a:lnTo>
                    <a:pt x="382" y="1889"/>
                  </a:lnTo>
                  <a:cubicBezTo>
                    <a:pt x="372" y="1913"/>
                    <a:pt x="389" y="1940"/>
                    <a:pt x="417" y="1942"/>
                  </a:cubicBezTo>
                  <a:lnTo>
                    <a:pt x="665" y="1954"/>
                  </a:lnTo>
                  <a:cubicBezTo>
                    <a:pt x="665" y="1954"/>
                    <a:pt x="671" y="1992"/>
                    <a:pt x="688" y="2025"/>
                  </a:cubicBezTo>
                  <a:cubicBezTo>
                    <a:pt x="702" y="2053"/>
                    <a:pt x="729" y="2069"/>
                    <a:pt x="758" y="2069"/>
                  </a:cubicBezTo>
                  <a:cubicBezTo>
                    <a:pt x="762" y="2069"/>
                    <a:pt x="766" y="2069"/>
                    <a:pt x="771" y="2068"/>
                  </a:cubicBezTo>
                  <a:cubicBezTo>
                    <a:pt x="808" y="2063"/>
                    <a:pt x="843" y="2049"/>
                    <a:pt x="843" y="2049"/>
                  </a:cubicBezTo>
                  <a:lnTo>
                    <a:pt x="991" y="2248"/>
                  </a:lnTo>
                  <a:cubicBezTo>
                    <a:pt x="999" y="2259"/>
                    <a:pt x="1011" y="2264"/>
                    <a:pt x="1023" y="2264"/>
                  </a:cubicBezTo>
                  <a:cubicBezTo>
                    <a:pt x="1035" y="2264"/>
                    <a:pt x="1048" y="2259"/>
                    <a:pt x="1055" y="2247"/>
                  </a:cubicBezTo>
                  <a:lnTo>
                    <a:pt x="1088" y="2196"/>
                  </a:lnTo>
                  <a:cubicBezTo>
                    <a:pt x="1090" y="2189"/>
                    <a:pt x="1090" y="2180"/>
                    <a:pt x="1086" y="2173"/>
                  </a:cubicBezTo>
                  <a:lnTo>
                    <a:pt x="960" y="1875"/>
                  </a:lnTo>
                  <a:lnTo>
                    <a:pt x="978" y="1847"/>
                  </a:lnTo>
                  <a:lnTo>
                    <a:pt x="976" y="1844"/>
                  </a:lnTo>
                  <a:lnTo>
                    <a:pt x="1439" y="1113"/>
                  </a:lnTo>
                  <a:lnTo>
                    <a:pt x="2109" y="1933"/>
                  </a:lnTo>
                  <a:cubicBezTo>
                    <a:pt x="2118" y="1945"/>
                    <a:pt x="2132" y="1950"/>
                    <a:pt x="2145" y="1950"/>
                  </a:cubicBezTo>
                  <a:cubicBezTo>
                    <a:pt x="2162" y="1950"/>
                    <a:pt x="2178" y="1942"/>
                    <a:pt x="2186" y="1926"/>
                  </a:cubicBezTo>
                  <a:lnTo>
                    <a:pt x="2213" y="1879"/>
                  </a:lnTo>
                  <a:cubicBezTo>
                    <a:pt x="2222" y="1860"/>
                    <a:pt x="2222" y="1838"/>
                    <a:pt x="2211" y="1820"/>
                  </a:cubicBezTo>
                  <a:lnTo>
                    <a:pt x="1609" y="777"/>
                  </a:lnTo>
                  <a:lnTo>
                    <a:pt x="1864" y="275"/>
                  </a:lnTo>
                  <a:cubicBezTo>
                    <a:pt x="1888" y="229"/>
                    <a:pt x="1895" y="175"/>
                    <a:pt x="1887" y="125"/>
                  </a:cubicBezTo>
                  <a:lnTo>
                    <a:pt x="1886" y="120"/>
                  </a:lnTo>
                  <a:cubicBezTo>
                    <a:pt x="1873" y="47"/>
                    <a:pt x="1810" y="0"/>
                    <a:pt x="17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25"/>
            <p:cNvSpPr/>
            <p:nvPr/>
          </p:nvSpPr>
          <p:spPr>
            <a:xfrm>
              <a:off x="4913369" y="2689206"/>
              <a:ext cx="26413" cy="24762"/>
            </a:xfrm>
            <a:custGeom>
              <a:rect b="b" l="l" r="r" t="t"/>
              <a:pathLst>
                <a:path extrusionOk="0" h="135" w="144">
                  <a:moveTo>
                    <a:pt x="86" y="1"/>
                  </a:moveTo>
                  <a:lnTo>
                    <a:pt x="22" y="42"/>
                  </a:lnTo>
                  <a:cubicBezTo>
                    <a:pt x="3" y="54"/>
                    <a:pt x="1" y="84"/>
                    <a:pt x="17" y="107"/>
                  </a:cubicBezTo>
                  <a:cubicBezTo>
                    <a:pt x="27" y="125"/>
                    <a:pt x="44" y="134"/>
                    <a:pt x="61" y="134"/>
                  </a:cubicBezTo>
                  <a:cubicBezTo>
                    <a:pt x="67" y="134"/>
                    <a:pt x="74" y="133"/>
                    <a:pt x="79" y="130"/>
                  </a:cubicBezTo>
                  <a:lnTo>
                    <a:pt x="143" y="89"/>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25"/>
            <p:cNvSpPr/>
            <p:nvPr/>
          </p:nvSpPr>
          <p:spPr>
            <a:xfrm>
              <a:off x="4945468" y="2744783"/>
              <a:ext cx="26229" cy="24762"/>
            </a:xfrm>
            <a:custGeom>
              <a:rect b="b" l="l" r="r" t="t"/>
              <a:pathLst>
                <a:path extrusionOk="0" h="135" w="143">
                  <a:moveTo>
                    <a:pt x="86" y="1"/>
                  </a:moveTo>
                  <a:lnTo>
                    <a:pt x="22" y="42"/>
                  </a:lnTo>
                  <a:cubicBezTo>
                    <a:pt x="3" y="54"/>
                    <a:pt x="0" y="83"/>
                    <a:pt x="16" y="107"/>
                  </a:cubicBezTo>
                  <a:cubicBezTo>
                    <a:pt x="28" y="124"/>
                    <a:pt x="46" y="134"/>
                    <a:pt x="61" y="134"/>
                  </a:cubicBezTo>
                  <a:cubicBezTo>
                    <a:pt x="67" y="134"/>
                    <a:pt x="73" y="133"/>
                    <a:pt x="78" y="130"/>
                  </a:cubicBezTo>
                  <a:lnTo>
                    <a:pt x="142" y="88"/>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25"/>
            <p:cNvSpPr/>
            <p:nvPr/>
          </p:nvSpPr>
          <p:spPr>
            <a:xfrm>
              <a:off x="4752691" y="2619505"/>
              <a:ext cx="19443" cy="21644"/>
            </a:xfrm>
            <a:custGeom>
              <a:rect b="b" l="l" r="r" t="t"/>
              <a:pathLst>
                <a:path extrusionOk="0" h="118" w="106">
                  <a:moveTo>
                    <a:pt x="105" y="0"/>
                  </a:moveTo>
                  <a:lnTo>
                    <a:pt x="0" y="1"/>
                  </a:lnTo>
                  <a:lnTo>
                    <a:pt x="2" y="77"/>
                  </a:lnTo>
                  <a:cubicBezTo>
                    <a:pt x="2" y="101"/>
                    <a:pt x="23" y="117"/>
                    <a:pt x="52" y="117"/>
                  </a:cubicBezTo>
                  <a:cubicBezTo>
                    <a:pt x="53" y="117"/>
                    <a:pt x="54" y="117"/>
                    <a:pt x="54" y="117"/>
                  </a:cubicBezTo>
                  <a:cubicBezTo>
                    <a:pt x="83" y="117"/>
                    <a:pt x="106" y="98"/>
                    <a:pt x="106" y="76"/>
                  </a:cubicBezTo>
                  <a:lnTo>
                    <a:pt x="1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25"/>
            <p:cNvSpPr/>
            <p:nvPr/>
          </p:nvSpPr>
          <p:spPr>
            <a:xfrm>
              <a:off x="4688677" y="2623724"/>
              <a:ext cx="19443" cy="21644"/>
            </a:xfrm>
            <a:custGeom>
              <a:rect b="b" l="l" r="r" t="t"/>
              <a:pathLst>
                <a:path extrusionOk="0" h="118" w="106">
                  <a:moveTo>
                    <a:pt x="104" y="1"/>
                  </a:moveTo>
                  <a:lnTo>
                    <a:pt x="0" y="2"/>
                  </a:lnTo>
                  <a:lnTo>
                    <a:pt x="2" y="78"/>
                  </a:lnTo>
                  <a:cubicBezTo>
                    <a:pt x="0" y="101"/>
                    <a:pt x="24" y="118"/>
                    <a:pt x="51" y="118"/>
                  </a:cubicBezTo>
                  <a:cubicBezTo>
                    <a:pt x="52" y="118"/>
                    <a:pt x="53" y="118"/>
                    <a:pt x="54" y="118"/>
                  </a:cubicBezTo>
                  <a:cubicBezTo>
                    <a:pt x="84" y="118"/>
                    <a:pt x="106" y="100"/>
                    <a:pt x="106" y="76"/>
                  </a:cubicBezTo>
                  <a:lnTo>
                    <a:pt x="1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25"/>
            <p:cNvSpPr/>
            <p:nvPr/>
          </p:nvSpPr>
          <p:spPr>
            <a:xfrm>
              <a:off x="1974942" y="3363833"/>
              <a:ext cx="647848" cy="647848"/>
            </a:xfrm>
            <a:custGeom>
              <a:rect b="b" l="l" r="r" t="t"/>
              <a:pathLst>
                <a:path extrusionOk="0" h="3532" w="3532">
                  <a:moveTo>
                    <a:pt x="2501" y="0"/>
                  </a:moveTo>
                  <a:lnTo>
                    <a:pt x="0" y="1031"/>
                  </a:lnTo>
                  <a:lnTo>
                    <a:pt x="1033" y="3532"/>
                  </a:lnTo>
                  <a:lnTo>
                    <a:pt x="3532" y="2499"/>
                  </a:lnTo>
                  <a:lnTo>
                    <a:pt x="25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25"/>
            <p:cNvSpPr/>
            <p:nvPr/>
          </p:nvSpPr>
          <p:spPr>
            <a:xfrm>
              <a:off x="1691187" y="424307"/>
              <a:ext cx="3142761" cy="3458248"/>
            </a:xfrm>
            <a:custGeom>
              <a:rect b="b" l="l" r="r" t="t"/>
              <a:pathLst>
                <a:path extrusionOk="0" h="18854" w="17134">
                  <a:moveTo>
                    <a:pt x="12099" y="1"/>
                  </a:moveTo>
                  <a:lnTo>
                    <a:pt x="0" y="14714"/>
                  </a:lnTo>
                  <a:lnTo>
                    <a:pt x="5034" y="18854"/>
                  </a:lnTo>
                  <a:lnTo>
                    <a:pt x="17134" y="4141"/>
                  </a:lnTo>
                  <a:lnTo>
                    <a:pt x="1209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25"/>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25"/>
            <p:cNvSpPr/>
            <p:nvPr/>
          </p:nvSpPr>
          <p:spPr>
            <a:xfrm>
              <a:off x="2436066" y="560774"/>
              <a:ext cx="1568813" cy="1878063"/>
            </a:xfrm>
            <a:custGeom>
              <a:rect b="b" l="l" r="r" t="t"/>
              <a:pathLst>
                <a:path extrusionOk="0" h="10239" w="8553">
                  <a:moveTo>
                    <a:pt x="8143" y="1"/>
                  </a:moveTo>
                  <a:lnTo>
                    <a:pt x="1" y="9902"/>
                  </a:lnTo>
                  <a:lnTo>
                    <a:pt x="411" y="10239"/>
                  </a:lnTo>
                  <a:lnTo>
                    <a:pt x="8553" y="338"/>
                  </a:lnTo>
                  <a:lnTo>
                    <a:pt x="814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25"/>
            <p:cNvSpPr/>
            <p:nvPr/>
          </p:nvSpPr>
          <p:spPr>
            <a:xfrm>
              <a:off x="2579869" y="819216"/>
              <a:ext cx="1453440" cy="1737745"/>
            </a:xfrm>
            <a:custGeom>
              <a:rect b="b" l="l" r="r" t="t"/>
              <a:pathLst>
                <a:path extrusionOk="0" h="9474" w="7924">
                  <a:moveTo>
                    <a:pt x="7514" y="0"/>
                  </a:moveTo>
                  <a:lnTo>
                    <a:pt x="0" y="9137"/>
                  </a:lnTo>
                  <a:lnTo>
                    <a:pt x="410" y="9474"/>
                  </a:lnTo>
                  <a:lnTo>
                    <a:pt x="7923" y="337"/>
                  </a:lnTo>
                  <a:lnTo>
                    <a:pt x="751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25"/>
            <p:cNvSpPr/>
            <p:nvPr/>
          </p:nvSpPr>
          <p:spPr>
            <a:xfrm>
              <a:off x="2723489" y="1065185"/>
              <a:ext cx="1348522" cy="1610083"/>
            </a:xfrm>
            <a:custGeom>
              <a:rect b="b" l="l" r="r" t="t"/>
              <a:pathLst>
                <a:path extrusionOk="0" h="8778" w="7352">
                  <a:moveTo>
                    <a:pt x="6942" y="1"/>
                  </a:moveTo>
                  <a:lnTo>
                    <a:pt x="1" y="8441"/>
                  </a:lnTo>
                  <a:lnTo>
                    <a:pt x="410" y="8778"/>
                  </a:lnTo>
                  <a:lnTo>
                    <a:pt x="7352" y="338"/>
                  </a:lnTo>
                  <a:lnTo>
                    <a:pt x="694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25"/>
            <p:cNvSpPr/>
            <p:nvPr/>
          </p:nvSpPr>
          <p:spPr>
            <a:xfrm>
              <a:off x="3079328" y="1997520"/>
              <a:ext cx="822100" cy="969938"/>
            </a:xfrm>
            <a:custGeom>
              <a:rect b="b" l="l" r="r" t="t"/>
              <a:pathLst>
                <a:path extrusionOk="0" h="5288" w="4482">
                  <a:moveTo>
                    <a:pt x="4071" y="1"/>
                  </a:moveTo>
                  <a:lnTo>
                    <a:pt x="0" y="4951"/>
                  </a:lnTo>
                  <a:lnTo>
                    <a:pt x="410" y="5288"/>
                  </a:lnTo>
                  <a:lnTo>
                    <a:pt x="4482" y="337"/>
                  </a:lnTo>
                  <a:lnTo>
                    <a:pt x="40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25"/>
            <p:cNvSpPr/>
            <p:nvPr/>
          </p:nvSpPr>
          <p:spPr>
            <a:xfrm>
              <a:off x="3886204" y="1581885"/>
              <a:ext cx="356757" cy="404080"/>
            </a:xfrm>
            <a:custGeom>
              <a:rect b="b" l="l" r="r" t="t"/>
              <a:pathLst>
                <a:path extrusionOk="0" h="2203" w="1945">
                  <a:moveTo>
                    <a:pt x="1534" y="1"/>
                  </a:moveTo>
                  <a:lnTo>
                    <a:pt x="1" y="1866"/>
                  </a:lnTo>
                  <a:lnTo>
                    <a:pt x="411" y="2203"/>
                  </a:lnTo>
                  <a:lnTo>
                    <a:pt x="1944" y="338"/>
                  </a:lnTo>
                  <a:lnTo>
                    <a:pt x="15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25"/>
            <p:cNvSpPr/>
            <p:nvPr/>
          </p:nvSpPr>
          <p:spPr>
            <a:xfrm>
              <a:off x="2969825" y="1907643"/>
              <a:ext cx="822100" cy="969938"/>
            </a:xfrm>
            <a:custGeom>
              <a:rect b="b" l="l" r="r" t="t"/>
              <a:pathLst>
                <a:path extrusionOk="0" h="5288" w="4482">
                  <a:moveTo>
                    <a:pt x="4071" y="0"/>
                  </a:moveTo>
                  <a:lnTo>
                    <a:pt x="0" y="4951"/>
                  </a:lnTo>
                  <a:lnTo>
                    <a:pt x="410" y="5287"/>
                  </a:lnTo>
                  <a:lnTo>
                    <a:pt x="4482" y="337"/>
                  </a:lnTo>
                  <a:lnTo>
                    <a:pt x="40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25"/>
            <p:cNvSpPr/>
            <p:nvPr/>
          </p:nvSpPr>
          <p:spPr>
            <a:xfrm>
              <a:off x="2003923" y="2701495"/>
              <a:ext cx="550451" cy="639961"/>
            </a:xfrm>
            <a:custGeom>
              <a:rect b="b" l="l" r="r" t="t"/>
              <a:pathLst>
                <a:path extrusionOk="0" h="3489" w="3001">
                  <a:moveTo>
                    <a:pt x="2591" y="1"/>
                  </a:moveTo>
                  <a:lnTo>
                    <a:pt x="0" y="3152"/>
                  </a:lnTo>
                  <a:lnTo>
                    <a:pt x="410" y="3489"/>
                  </a:lnTo>
                  <a:lnTo>
                    <a:pt x="3001" y="338"/>
                  </a:lnTo>
                  <a:lnTo>
                    <a:pt x="259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25"/>
            <p:cNvSpPr/>
            <p:nvPr/>
          </p:nvSpPr>
          <p:spPr>
            <a:xfrm>
              <a:off x="1894419" y="2611618"/>
              <a:ext cx="550451" cy="639961"/>
            </a:xfrm>
            <a:custGeom>
              <a:rect b="b" l="l" r="r" t="t"/>
              <a:pathLst>
                <a:path extrusionOk="0" h="3489" w="3001">
                  <a:moveTo>
                    <a:pt x="2591" y="0"/>
                  </a:moveTo>
                  <a:lnTo>
                    <a:pt x="0" y="3151"/>
                  </a:lnTo>
                  <a:lnTo>
                    <a:pt x="410" y="3488"/>
                  </a:lnTo>
                  <a:lnTo>
                    <a:pt x="3001" y="337"/>
                  </a:lnTo>
                  <a:lnTo>
                    <a:pt x="259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25"/>
            <p:cNvSpPr/>
            <p:nvPr/>
          </p:nvSpPr>
          <p:spPr>
            <a:xfrm>
              <a:off x="4128505" y="999703"/>
              <a:ext cx="452320" cy="432510"/>
            </a:xfrm>
            <a:custGeom>
              <a:rect b="b" l="l" r="r" t="t"/>
              <a:pathLst>
                <a:path extrusionOk="0" h="2358" w="2466">
                  <a:moveTo>
                    <a:pt x="1230" y="0"/>
                  </a:moveTo>
                  <a:cubicBezTo>
                    <a:pt x="1187" y="0"/>
                    <a:pt x="1144" y="19"/>
                    <a:pt x="1115" y="56"/>
                  </a:cubicBezTo>
                  <a:cubicBezTo>
                    <a:pt x="1082" y="100"/>
                    <a:pt x="1062" y="153"/>
                    <a:pt x="1062" y="207"/>
                  </a:cubicBezTo>
                  <a:lnTo>
                    <a:pt x="1053" y="766"/>
                  </a:lnTo>
                  <a:lnTo>
                    <a:pt x="32" y="1406"/>
                  </a:lnTo>
                  <a:cubicBezTo>
                    <a:pt x="15" y="1417"/>
                    <a:pt x="3" y="1437"/>
                    <a:pt x="1" y="1456"/>
                  </a:cubicBezTo>
                  <a:lnTo>
                    <a:pt x="3" y="1509"/>
                  </a:lnTo>
                  <a:cubicBezTo>
                    <a:pt x="4" y="1536"/>
                    <a:pt x="25" y="1556"/>
                    <a:pt x="50" y="1556"/>
                  </a:cubicBezTo>
                  <a:cubicBezTo>
                    <a:pt x="56" y="1556"/>
                    <a:pt x="63" y="1555"/>
                    <a:pt x="69" y="1552"/>
                  </a:cubicBezTo>
                  <a:lnTo>
                    <a:pt x="1044" y="1141"/>
                  </a:lnTo>
                  <a:lnTo>
                    <a:pt x="1110" y="2004"/>
                  </a:lnTo>
                  <a:lnTo>
                    <a:pt x="1108" y="2005"/>
                  </a:lnTo>
                  <a:lnTo>
                    <a:pt x="1110" y="2037"/>
                  </a:lnTo>
                  <a:lnTo>
                    <a:pt x="861" y="2242"/>
                  </a:lnTo>
                  <a:cubicBezTo>
                    <a:pt x="854" y="2247"/>
                    <a:pt x="851" y="2254"/>
                    <a:pt x="847" y="2261"/>
                  </a:cubicBezTo>
                  <a:lnTo>
                    <a:pt x="854" y="2323"/>
                  </a:lnTo>
                  <a:cubicBezTo>
                    <a:pt x="856" y="2343"/>
                    <a:pt x="873" y="2358"/>
                    <a:pt x="892" y="2358"/>
                  </a:cubicBezTo>
                  <a:cubicBezTo>
                    <a:pt x="898" y="2358"/>
                    <a:pt x="904" y="2356"/>
                    <a:pt x="909" y="2354"/>
                  </a:cubicBezTo>
                  <a:lnTo>
                    <a:pt x="1134" y="2247"/>
                  </a:lnTo>
                  <a:cubicBezTo>
                    <a:pt x="1134" y="2247"/>
                    <a:pt x="1158" y="2277"/>
                    <a:pt x="1189" y="2298"/>
                  </a:cubicBezTo>
                  <a:cubicBezTo>
                    <a:pt x="1202" y="2308"/>
                    <a:pt x="1218" y="2314"/>
                    <a:pt x="1234" y="2314"/>
                  </a:cubicBezTo>
                  <a:cubicBezTo>
                    <a:pt x="1250" y="2314"/>
                    <a:pt x="1266" y="2308"/>
                    <a:pt x="1280" y="2298"/>
                  </a:cubicBezTo>
                  <a:cubicBezTo>
                    <a:pt x="1311" y="2276"/>
                    <a:pt x="1336" y="2247"/>
                    <a:pt x="1336" y="2247"/>
                  </a:cubicBezTo>
                  <a:lnTo>
                    <a:pt x="1561" y="2352"/>
                  </a:lnTo>
                  <a:cubicBezTo>
                    <a:pt x="1566" y="2355"/>
                    <a:pt x="1571" y="2356"/>
                    <a:pt x="1577" y="2356"/>
                  </a:cubicBezTo>
                  <a:cubicBezTo>
                    <a:pt x="1596" y="2356"/>
                    <a:pt x="1613" y="2340"/>
                    <a:pt x="1615" y="2320"/>
                  </a:cubicBezTo>
                  <a:lnTo>
                    <a:pt x="1620" y="2259"/>
                  </a:lnTo>
                  <a:cubicBezTo>
                    <a:pt x="1618" y="2250"/>
                    <a:pt x="1614" y="2244"/>
                    <a:pt x="1608" y="2239"/>
                  </a:cubicBezTo>
                  <a:lnTo>
                    <a:pt x="1357" y="2036"/>
                  </a:lnTo>
                  <a:lnTo>
                    <a:pt x="1359" y="2004"/>
                  </a:lnTo>
                  <a:lnTo>
                    <a:pt x="1357" y="2002"/>
                  </a:lnTo>
                  <a:lnTo>
                    <a:pt x="1422" y="1139"/>
                  </a:lnTo>
                  <a:lnTo>
                    <a:pt x="2398" y="1546"/>
                  </a:lnTo>
                  <a:cubicBezTo>
                    <a:pt x="2404" y="1548"/>
                    <a:pt x="2410" y="1550"/>
                    <a:pt x="2416" y="1550"/>
                  </a:cubicBezTo>
                  <a:cubicBezTo>
                    <a:pt x="2441" y="1550"/>
                    <a:pt x="2463" y="1529"/>
                    <a:pt x="2464" y="1503"/>
                  </a:cubicBezTo>
                  <a:lnTo>
                    <a:pt x="2466" y="1450"/>
                  </a:lnTo>
                  <a:cubicBezTo>
                    <a:pt x="2464" y="1428"/>
                    <a:pt x="2452" y="1410"/>
                    <a:pt x="2435" y="1399"/>
                  </a:cubicBezTo>
                  <a:lnTo>
                    <a:pt x="1411" y="765"/>
                  </a:lnTo>
                  <a:lnTo>
                    <a:pt x="1400" y="201"/>
                  </a:lnTo>
                  <a:cubicBezTo>
                    <a:pt x="1398" y="149"/>
                    <a:pt x="1380" y="100"/>
                    <a:pt x="1348" y="59"/>
                  </a:cubicBezTo>
                  <a:lnTo>
                    <a:pt x="1344" y="56"/>
                  </a:lnTo>
                  <a:cubicBezTo>
                    <a:pt x="1315" y="19"/>
                    <a:pt x="1273" y="0"/>
                    <a:pt x="12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25"/>
            <p:cNvSpPr/>
            <p:nvPr/>
          </p:nvSpPr>
          <p:spPr>
            <a:xfrm>
              <a:off x="4421797" y="1149926"/>
              <a:ext cx="25679" cy="24762"/>
            </a:xfrm>
            <a:custGeom>
              <a:rect b="b" l="l" r="r" t="t"/>
              <a:pathLst>
                <a:path extrusionOk="0" h="135" w="140">
                  <a:moveTo>
                    <a:pt x="48" y="0"/>
                  </a:moveTo>
                  <a:lnTo>
                    <a:pt x="11" y="67"/>
                  </a:lnTo>
                  <a:cubicBezTo>
                    <a:pt x="0" y="86"/>
                    <a:pt x="12" y="113"/>
                    <a:pt x="37" y="127"/>
                  </a:cubicBezTo>
                  <a:cubicBezTo>
                    <a:pt x="47" y="132"/>
                    <a:pt x="58" y="135"/>
                    <a:pt x="68" y="135"/>
                  </a:cubicBezTo>
                  <a:cubicBezTo>
                    <a:pt x="83" y="135"/>
                    <a:pt x="97" y="129"/>
                    <a:pt x="105" y="118"/>
                  </a:cubicBezTo>
                  <a:lnTo>
                    <a:pt x="140" y="51"/>
                  </a:lnTo>
                  <a:lnTo>
                    <a:pt x="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25"/>
            <p:cNvSpPr/>
            <p:nvPr/>
          </p:nvSpPr>
          <p:spPr>
            <a:xfrm>
              <a:off x="4476274" y="1183859"/>
              <a:ext cx="25863" cy="24762"/>
            </a:xfrm>
            <a:custGeom>
              <a:rect b="b" l="l" r="r" t="t"/>
              <a:pathLst>
                <a:path extrusionOk="0" h="135" w="141">
                  <a:moveTo>
                    <a:pt x="48" y="1"/>
                  </a:moveTo>
                  <a:lnTo>
                    <a:pt x="11" y="67"/>
                  </a:lnTo>
                  <a:cubicBezTo>
                    <a:pt x="1" y="86"/>
                    <a:pt x="12" y="114"/>
                    <a:pt x="38" y="127"/>
                  </a:cubicBezTo>
                  <a:cubicBezTo>
                    <a:pt x="48" y="132"/>
                    <a:pt x="59" y="135"/>
                    <a:pt x="69" y="135"/>
                  </a:cubicBezTo>
                  <a:cubicBezTo>
                    <a:pt x="84" y="135"/>
                    <a:pt x="96" y="129"/>
                    <a:pt x="103" y="118"/>
                  </a:cubicBezTo>
                  <a:lnTo>
                    <a:pt x="140" y="51"/>
                  </a:lnTo>
                  <a:lnTo>
                    <a:pt x="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25"/>
            <p:cNvSpPr/>
            <p:nvPr/>
          </p:nvSpPr>
          <p:spPr>
            <a:xfrm>
              <a:off x="4242594" y="1162582"/>
              <a:ext cx="25496" cy="24945"/>
            </a:xfrm>
            <a:custGeom>
              <a:rect b="b" l="l" r="r" t="t"/>
              <a:pathLst>
                <a:path extrusionOk="0" h="136" w="139">
                  <a:moveTo>
                    <a:pt x="91" y="1"/>
                  </a:moveTo>
                  <a:lnTo>
                    <a:pt x="0" y="51"/>
                  </a:lnTo>
                  <a:lnTo>
                    <a:pt x="38" y="118"/>
                  </a:lnTo>
                  <a:cubicBezTo>
                    <a:pt x="44" y="129"/>
                    <a:pt x="57" y="135"/>
                    <a:pt x="72" y="135"/>
                  </a:cubicBezTo>
                  <a:cubicBezTo>
                    <a:pt x="81" y="135"/>
                    <a:pt x="92" y="133"/>
                    <a:pt x="102" y="128"/>
                  </a:cubicBezTo>
                  <a:cubicBezTo>
                    <a:pt x="127" y="113"/>
                    <a:pt x="139" y="86"/>
                    <a:pt x="128" y="67"/>
                  </a:cubicBezTo>
                  <a:lnTo>
                    <a:pt x="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25"/>
            <p:cNvSpPr/>
            <p:nvPr/>
          </p:nvSpPr>
          <p:spPr>
            <a:xfrm>
              <a:off x="4187934" y="1196699"/>
              <a:ext cx="25679" cy="24945"/>
            </a:xfrm>
            <a:custGeom>
              <a:rect b="b" l="l" r="r" t="t"/>
              <a:pathLst>
                <a:path extrusionOk="0" h="136" w="140">
                  <a:moveTo>
                    <a:pt x="92" y="0"/>
                  </a:moveTo>
                  <a:lnTo>
                    <a:pt x="1" y="50"/>
                  </a:lnTo>
                  <a:lnTo>
                    <a:pt x="38" y="118"/>
                  </a:lnTo>
                  <a:cubicBezTo>
                    <a:pt x="44" y="129"/>
                    <a:pt x="56" y="135"/>
                    <a:pt x="71" y="135"/>
                  </a:cubicBezTo>
                  <a:cubicBezTo>
                    <a:pt x="81" y="135"/>
                    <a:pt x="92" y="132"/>
                    <a:pt x="102" y="126"/>
                  </a:cubicBezTo>
                  <a:cubicBezTo>
                    <a:pt x="128" y="112"/>
                    <a:pt x="140" y="86"/>
                    <a:pt x="129" y="66"/>
                  </a:cubicBezTo>
                  <a:lnTo>
                    <a:pt x="9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25"/>
            <p:cNvSpPr/>
            <p:nvPr/>
          </p:nvSpPr>
          <p:spPr>
            <a:xfrm>
              <a:off x="2234485" y="2922702"/>
              <a:ext cx="698289" cy="698473"/>
            </a:xfrm>
            <a:custGeom>
              <a:rect b="b" l="l" r="r" t="t"/>
              <a:pathLst>
                <a:path extrusionOk="0" h="3808" w="3807">
                  <a:moveTo>
                    <a:pt x="1718" y="1"/>
                  </a:moveTo>
                  <a:lnTo>
                    <a:pt x="0" y="2090"/>
                  </a:lnTo>
                  <a:lnTo>
                    <a:pt x="2089" y="3807"/>
                  </a:lnTo>
                  <a:lnTo>
                    <a:pt x="3807" y="1719"/>
                  </a:lnTo>
                  <a:lnTo>
                    <a:pt x="171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25"/>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21" name="Google Shape;1721;p2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722" name="Google Shape;1722;p25"/>
          <p:cNvSpPr txBox="1"/>
          <p:nvPr>
            <p:ph idx="1" type="subTitle"/>
          </p:nvPr>
        </p:nvSpPr>
        <p:spPr>
          <a:xfrm>
            <a:off x="785925" y="3572000"/>
            <a:ext cx="2377500" cy="8694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723" name="Google Shape;1723;p25"/>
          <p:cNvSpPr txBox="1"/>
          <p:nvPr>
            <p:ph idx="2" type="subTitle"/>
          </p:nvPr>
        </p:nvSpPr>
        <p:spPr>
          <a:xfrm>
            <a:off x="3382309" y="3572000"/>
            <a:ext cx="2377500" cy="8694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724" name="Google Shape;1724;p25"/>
          <p:cNvSpPr txBox="1"/>
          <p:nvPr>
            <p:ph idx="3" type="subTitle"/>
          </p:nvPr>
        </p:nvSpPr>
        <p:spPr>
          <a:xfrm>
            <a:off x="5980563" y="3572000"/>
            <a:ext cx="2377500" cy="8694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725" name="Google Shape;1725;p25"/>
          <p:cNvSpPr txBox="1"/>
          <p:nvPr>
            <p:ph hasCustomPrompt="1" idx="4" type="title"/>
          </p:nvPr>
        </p:nvSpPr>
        <p:spPr>
          <a:xfrm>
            <a:off x="1467225" y="2254825"/>
            <a:ext cx="1014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2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1726" name="Google Shape;1726;p25"/>
          <p:cNvSpPr txBox="1"/>
          <p:nvPr>
            <p:ph hasCustomPrompt="1" idx="5" type="title"/>
          </p:nvPr>
        </p:nvSpPr>
        <p:spPr>
          <a:xfrm>
            <a:off x="4063609" y="2254825"/>
            <a:ext cx="1014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2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1727" name="Google Shape;1727;p25"/>
          <p:cNvSpPr txBox="1"/>
          <p:nvPr>
            <p:ph hasCustomPrompt="1" idx="6" type="title"/>
          </p:nvPr>
        </p:nvSpPr>
        <p:spPr>
          <a:xfrm>
            <a:off x="6661863" y="2254825"/>
            <a:ext cx="10149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22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a:r>
              <a:t>xx%</a:t>
            </a:r>
          </a:p>
        </p:txBody>
      </p:sp>
      <p:sp>
        <p:nvSpPr>
          <p:cNvPr id="1728" name="Google Shape;1728;p25"/>
          <p:cNvSpPr txBox="1"/>
          <p:nvPr>
            <p:ph idx="7" type="subTitle"/>
          </p:nvPr>
        </p:nvSpPr>
        <p:spPr>
          <a:xfrm>
            <a:off x="785975" y="3255325"/>
            <a:ext cx="2377500" cy="3993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000">
                <a:latin typeface="Work Sans"/>
                <a:ea typeface="Work Sans"/>
                <a:cs typeface="Work Sans"/>
                <a:sym typeface="Work Sa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p:txBody>
      </p:sp>
      <p:sp>
        <p:nvSpPr>
          <p:cNvPr id="1729" name="Google Shape;1729;p25"/>
          <p:cNvSpPr txBox="1"/>
          <p:nvPr>
            <p:ph idx="8" type="subTitle"/>
          </p:nvPr>
        </p:nvSpPr>
        <p:spPr>
          <a:xfrm>
            <a:off x="3382301" y="3255325"/>
            <a:ext cx="2377200" cy="3993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000">
                <a:latin typeface="Work Sans"/>
                <a:ea typeface="Work Sans"/>
                <a:cs typeface="Work Sans"/>
                <a:sym typeface="Work Sa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p:txBody>
      </p:sp>
      <p:sp>
        <p:nvSpPr>
          <p:cNvPr id="1730" name="Google Shape;1730;p25"/>
          <p:cNvSpPr txBox="1"/>
          <p:nvPr>
            <p:ph idx="9" type="subTitle"/>
          </p:nvPr>
        </p:nvSpPr>
        <p:spPr>
          <a:xfrm>
            <a:off x="5980575" y="3255325"/>
            <a:ext cx="2377500" cy="3993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000">
                <a:latin typeface="Work Sans"/>
                <a:ea typeface="Work Sans"/>
                <a:cs typeface="Work Sans"/>
                <a:sym typeface="Work Sa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160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1600"/>
              </a:spcBef>
              <a:spcAft>
                <a:spcPts val="1600"/>
              </a:spcAft>
              <a:buSzPts val="2400"/>
              <a:buFont typeface="Bebas Neue"/>
              <a:buNone/>
              <a:defRPr sz="2400">
                <a:latin typeface="Bebas Neue"/>
                <a:ea typeface="Bebas Neue"/>
                <a:cs typeface="Bebas Neue"/>
                <a:sym typeface="Bebas Neue"/>
              </a:defRPr>
            </a:lvl9pPr>
          </a:lstStyle>
          <a:p/>
        </p:txBody>
      </p:sp>
      <p:grpSp>
        <p:nvGrpSpPr>
          <p:cNvPr id="1731" name="Google Shape;1731;p25"/>
          <p:cNvGrpSpPr/>
          <p:nvPr/>
        </p:nvGrpSpPr>
        <p:grpSpPr>
          <a:xfrm>
            <a:off x="8311054" y="-445510"/>
            <a:ext cx="1114587" cy="1031210"/>
            <a:chOff x="940201" y="467822"/>
            <a:chExt cx="4254149" cy="3935914"/>
          </a:xfrm>
        </p:grpSpPr>
        <p:sp>
          <p:nvSpPr>
            <p:cNvPr id="1732" name="Google Shape;1732;p25"/>
            <p:cNvSpPr/>
            <p:nvPr/>
          </p:nvSpPr>
          <p:spPr>
            <a:xfrm>
              <a:off x="940201" y="467822"/>
              <a:ext cx="4254149" cy="3935914"/>
            </a:xfrm>
            <a:custGeom>
              <a:rect b="b" l="l" r="r" t="t"/>
              <a:pathLst>
                <a:path extrusionOk="0" h="20522" w="22181">
                  <a:moveTo>
                    <a:pt x="17086" y="684"/>
                  </a:moveTo>
                  <a:cubicBezTo>
                    <a:pt x="17230" y="684"/>
                    <a:pt x="17376" y="723"/>
                    <a:pt x="17508" y="803"/>
                  </a:cubicBezTo>
                  <a:cubicBezTo>
                    <a:pt x="17888" y="1037"/>
                    <a:pt x="18006" y="1534"/>
                    <a:pt x="17773" y="1915"/>
                  </a:cubicBezTo>
                  <a:cubicBezTo>
                    <a:pt x="17621" y="2163"/>
                    <a:pt x="17356" y="2300"/>
                    <a:pt x="17084" y="2300"/>
                  </a:cubicBezTo>
                  <a:cubicBezTo>
                    <a:pt x="16940" y="2300"/>
                    <a:pt x="16794" y="2262"/>
                    <a:pt x="16662" y="2181"/>
                  </a:cubicBezTo>
                  <a:cubicBezTo>
                    <a:pt x="16282" y="1946"/>
                    <a:pt x="16162" y="1448"/>
                    <a:pt x="16396" y="1069"/>
                  </a:cubicBezTo>
                  <a:cubicBezTo>
                    <a:pt x="16549" y="821"/>
                    <a:pt x="16814" y="684"/>
                    <a:pt x="17086" y="684"/>
                  </a:cubicBezTo>
                  <a:close/>
                  <a:moveTo>
                    <a:pt x="17085" y="0"/>
                  </a:moveTo>
                  <a:cubicBezTo>
                    <a:pt x="16585" y="0"/>
                    <a:pt x="16096" y="253"/>
                    <a:pt x="15814" y="711"/>
                  </a:cubicBezTo>
                  <a:cubicBezTo>
                    <a:pt x="15563" y="1121"/>
                    <a:pt x="15534" y="1603"/>
                    <a:pt x="15693" y="2022"/>
                  </a:cubicBezTo>
                  <a:cubicBezTo>
                    <a:pt x="14261" y="1278"/>
                    <a:pt x="12717" y="922"/>
                    <a:pt x="11190" y="922"/>
                  </a:cubicBezTo>
                  <a:cubicBezTo>
                    <a:pt x="7899" y="922"/>
                    <a:pt x="4686" y="2578"/>
                    <a:pt x="2835" y="5587"/>
                  </a:cubicBezTo>
                  <a:cubicBezTo>
                    <a:pt x="1" y="10198"/>
                    <a:pt x="1440" y="16234"/>
                    <a:pt x="6052" y="19068"/>
                  </a:cubicBezTo>
                  <a:cubicBezTo>
                    <a:pt x="7653" y="20052"/>
                    <a:pt x="9425" y="20521"/>
                    <a:pt x="11176" y="20521"/>
                  </a:cubicBezTo>
                  <a:cubicBezTo>
                    <a:pt x="14468" y="20521"/>
                    <a:pt x="17682" y="18863"/>
                    <a:pt x="19532" y="15852"/>
                  </a:cubicBezTo>
                  <a:cubicBezTo>
                    <a:pt x="22181" y="11549"/>
                    <a:pt x="21099" y="6000"/>
                    <a:pt x="17190" y="2976"/>
                  </a:cubicBezTo>
                  <a:cubicBezTo>
                    <a:pt x="17652" y="2943"/>
                    <a:pt x="18092" y="2696"/>
                    <a:pt x="18353" y="2272"/>
                  </a:cubicBezTo>
                  <a:cubicBezTo>
                    <a:pt x="18784" y="1570"/>
                    <a:pt x="18565" y="653"/>
                    <a:pt x="17863" y="221"/>
                  </a:cubicBezTo>
                  <a:cubicBezTo>
                    <a:pt x="17620" y="72"/>
                    <a:pt x="17351" y="0"/>
                    <a:pt x="170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25"/>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25"/>
            <p:cNvSpPr/>
            <p:nvPr/>
          </p:nvSpPr>
          <p:spPr>
            <a:xfrm>
              <a:off x="1485656" y="958233"/>
              <a:ext cx="2913136" cy="2428445"/>
            </a:xfrm>
            <a:custGeom>
              <a:rect b="b" l="l" r="r" t="t"/>
              <a:pathLst>
                <a:path extrusionOk="0" h="12662" w="15189">
                  <a:moveTo>
                    <a:pt x="8349" y="0"/>
                  </a:moveTo>
                  <a:cubicBezTo>
                    <a:pt x="5607" y="0"/>
                    <a:pt x="2929" y="1382"/>
                    <a:pt x="1388" y="3890"/>
                  </a:cubicBezTo>
                  <a:cubicBezTo>
                    <a:pt x="348" y="5580"/>
                    <a:pt x="1" y="7499"/>
                    <a:pt x="262" y="9321"/>
                  </a:cubicBezTo>
                  <a:cubicBezTo>
                    <a:pt x="870" y="10151"/>
                    <a:pt x="1643" y="10880"/>
                    <a:pt x="2573" y="11452"/>
                  </a:cubicBezTo>
                  <a:cubicBezTo>
                    <a:pt x="3906" y="12271"/>
                    <a:pt x="5382" y="12662"/>
                    <a:pt x="6840" y="12662"/>
                  </a:cubicBezTo>
                  <a:cubicBezTo>
                    <a:pt x="9582" y="12662"/>
                    <a:pt x="12260" y="11281"/>
                    <a:pt x="13802" y="8773"/>
                  </a:cubicBezTo>
                  <a:cubicBezTo>
                    <a:pt x="14841" y="7083"/>
                    <a:pt x="15189" y="5164"/>
                    <a:pt x="14928" y="3342"/>
                  </a:cubicBezTo>
                  <a:cubicBezTo>
                    <a:pt x="14320" y="2511"/>
                    <a:pt x="13547" y="1783"/>
                    <a:pt x="12617" y="1211"/>
                  </a:cubicBezTo>
                  <a:cubicBezTo>
                    <a:pt x="11284" y="391"/>
                    <a:pt x="9807" y="0"/>
                    <a:pt x="83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25"/>
            <p:cNvSpPr/>
            <p:nvPr/>
          </p:nvSpPr>
          <p:spPr>
            <a:xfrm>
              <a:off x="2888995" y="1738823"/>
              <a:ext cx="612202" cy="925003"/>
            </a:xfrm>
            <a:custGeom>
              <a:rect b="b" l="l" r="r" t="t"/>
              <a:pathLst>
                <a:path extrusionOk="0" h="4823" w="3192">
                  <a:moveTo>
                    <a:pt x="3191" y="0"/>
                  </a:moveTo>
                  <a:lnTo>
                    <a:pt x="125" y="4171"/>
                  </a:lnTo>
                  <a:cubicBezTo>
                    <a:pt x="0" y="4373"/>
                    <a:pt x="63" y="4636"/>
                    <a:pt x="264" y="4759"/>
                  </a:cubicBezTo>
                  <a:cubicBezTo>
                    <a:pt x="335" y="4802"/>
                    <a:pt x="412" y="4823"/>
                    <a:pt x="489" y="4823"/>
                  </a:cubicBezTo>
                  <a:cubicBezTo>
                    <a:pt x="632" y="4823"/>
                    <a:pt x="772" y="4750"/>
                    <a:pt x="852" y="4619"/>
                  </a:cubicBezTo>
                  <a:lnTo>
                    <a:pt x="31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25"/>
            <p:cNvSpPr/>
            <p:nvPr/>
          </p:nvSpPr>
          <p:spPr>
            <a:xfrm>
              <a:off x="2892447" y="2499660"/>
              <a:ext cx="312046" cy="1046598"/>
            </a:xfrm>
            <a:custGeom>
              <a:rect b="b" l="l" r="r" t="t"/>
              <a:pathLst>
                <a:path extrusionOk="0" h="5457" w="1627">
                  <a:moveTo>
                    <a:pt x="471" y="0"/>
                  </a:moveTo>
                  <a:cubicBezTo>
                    <a:pt x="439" y="0"/>
                    <a:pt x="407" y="4"/>
                    <a:pt x="374" y="11"/>
                  </a:cubicBezTo>
                  <a:cubicBezTo>
                    <a:pt x="144" y="65"/>
                    <a:pt x="0" y="294"/>
                    <a:pt x="53" y="524"/>
                  </a:cubicBezTo>
                  <a:lnTo>
                    <a:pt x="1626" y="5457"/>
                  </a:lnTo>
                  <a:lnTo>
                    <a:pt x="887" y="332"/>
                  </a:lnTo>
                  <a:cubicBezTo>
                    <a:pt x="841" y="134"/>
                    <a:pt x="666" y="0"/>
                    <a:pt x="4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25"/>
            <p:cNvSpPr/>
            <p:nvPr/>
          </p:nvSpPr>
          <p:spPr>
            <a:xfrm>
              <a:off x="2948642" y="2551827"/>
              <a:ext cx="68086" cy="59838"/>
            </a:xfrm>
            <a:custGeom>
              <a:rect b="b" l="l" r="r" t="t"/>
              <a:pathLst>
                <a:path extrusionOk="0" h="312" w="355">
                  <a:moveTo>
                    <a:pt x="178" y="1"/>
                  </a:moveTo>
                  <a:cubicBezTo>
                    <a:pt x="126" y="1"/>
                    <a:pt x="75" y="27"/>
                    <a:pt x="45" y="75"/>
                  </a:cubicBezTo>
                  <a:cubicBezTo>
                    <a:pt x="0" y="149"/>
                    <a:pt x="23" y="243"/>
                    <a:pt x="96" y="288"/>
                  </a:cubicBezTo>
                  <a:cubicBezTo>
                    <a:pt x="122" y="304"/>
                    <a:pt x="150" y="311"/>
                    <a:pt x="178" y="311"/>
                  </a:cubicBezTo>
                  <a:cubicBezTo>
                    <a:pt x="229" y="311"/>
                    <a:pt x="280" y="285"/>
                    <a:pt x="310" y="237"/>
                  </a:cubicBezTo>
                  <a:cubicBezTo>
                    <a:pt x="354" y="165"/>
                    <a:pt x="332" y="69"/>
                    <a:pt x="258" y="24"/>
                  </a:cubicBezTo>
                  <a:cubicBezTo>
                    <a:pt x="233" y="8"/>
                    <a:pt x="205" y="1"/>
                    <a:pt x="1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25"/>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25"/>
            <p:cNvSpPr/>
            <p:nvPr/>
          </p:nvSpPr>
          <p:spPr>
            <a:xfrm>
              <a:off x="1621828" y="1098049"/>
              <a:ext cx="2989661" cy="2851917"/>
            </a:xfrm>
            <a:custGeom>
              <a:rect b="b" l="l" r="r" t="t"/>
              <a:pathLst>
                <a:path extrusionOk="0" h="14870" w="15588">
                  <a:moveTo>
                    <a:pt x="7618" y="230"/>
                  </a:moveTo>
                  <a:cubicBezTo>
                    <a:pt x="8229" y="230"/>
                    <a:pt x="8845" y="309"/>
                    <a:pt x="9453" y="468"/>
                  </a:cubicBezTo>
                  <a:cubicBezTo>
                    <a:pt x="10149" y="650"/>
                    <a:pt x="10805" y="929"/>
                    <a:pt x="11411" y="1305"/>
                  </a:cubicBezTo>
                  <a:lnTo>
                    <a:pt x="10572" y="2553"/>
                  </a:lnTo>
                  <a:lnTo>
                    <a:pt x="10763" y="2681"/>
                  </a:lnTo>
                  <a:lnTo>
                    <a:pt x="11604" y="1428"/>
                  </a:lnTo>
                  <a:cubicBezTo>
                    <a:pt x="11723" y="1507"/>
                    <a:pt x="11839" y="1587"/>
                    <a:pt x="11953" y="1673"/>
                  </a:cubicBezTo>
                  <a:cubicBezTo>
                    <a:pt x="14303" y="3437"/>
                    <a:pt x="15343" y="6413"/>
                    <a:pt x="14599" y="9257"/>
                  </a:cubicBezTo>
                  <a:cubicBezTo>
                    <a:pt x="14395" y="10035"/>
                    <a:pt x="14069" y="10760"/>
                    <a:pt x="13638" y="11414"/>
                  </a:cubicBezTo>
                  <a:lnTo>
                    <a:pt x="12353" y="10519"/>
                  </a:lnTo>
                  <a:lnTo>
                    <a:pt x="12223" y="10707"/>
                  </a:lnTo>
                  <a:lnTo>
                    <a:pt x="13509" y="11602"/>
                  </a:lnTo>
                  <a:cubicBezTo>
                    <a:pt x="12926" y="12428"/>
                    <a:pt x="12170" y="13126"/>
                    <a:pt x="11271" y="13652"/>
                  </a:cubicBezTo>
                  <a:cubicBezTo>
                    <a:pt x="10152" y="14306"/>
                    <a:pt x="8906" y="14641"/>
                    <a:pt x="7643" y="14641"/>
                  </a:cubicBezTo>
                  <a:cubicBezTo>
                    <a:pt x="7032" y="14641"/>
                    <a:pt x="6417" y="14563"/>
                    <a:pt x="5811" y="14404"/>
                  </a:cubicBezTo>
                  <a:cubicBezTo>
                    <a:pt x="5138" y="14228"/>
                    <a:pt x="4503" y="13958"/>
                    <a:pt x="3920" y="13609"/>
                  </a:cubicBezTo>
                  <a:lnTo>
                    <a:pt x="4691" y="12372"/>
                  </a:lnTo>
                  <a:lnTo>
                    <a:pt x="4497" y="12251"/>
                  </a:lnTo>
                  <a:lnTo>
                    <a:pt x="3726" y="13487"/>
                  </a:lnTo>
                  <a:cubicBezTo>
                    <a:pt x="2602" y="12762"/>
                    <a:pt x="1691" y="11732"/>
                    <a:pt x="1108" y="10488"/>
                  </a:cubicBezTo>
                  <a:cubicBezTo>
                    <a:pt x="396" y="8971"/>
                    <a:pt x="238" y="7239"/>
                    <a:pt x="663" y="5614"/>
                  </a:cubicBezTo>
                  <a:cubicBezTo>
                    <a:pt x="841" y="4935"/>
                    <a:pt x="1113" y="4297"/>
                    <a:pt x="1465" y="3711"/>
                  </a:cubicBezTo>
                  <a:lnTo>
                    <a:pt x="2639" y="4471"/>
                  </a:lnTo>
                  <a:lnTo>
                    <a:pt x="2762" y="4279"/>
                  </a:lnTo>
                  <a:lnTo>
                    <a:pt x="1587" y="3518"/>
                  </a:lnTo>
                  <a:cubicBezTo>
                    <a:pt x="2191" y="2585"/>
                    <a:pt x="3006" y="1798"/>
                    <a:pt x="3993" y="1220"/>
                  </a:cubicBezTo>
                  <a:cubicBezTo>
                    <a:pt x="5111" y="565"/>
                    <a:pt x="6355" y="230"/>
                    <a:pt x="7618" y="230"/>
                  </a:cubicBezTo>
                  <a:close/>
                  <a:moveTo>
                    <a:pt x="7619" y="0"/>
                  </a:moveTo>
                  <a:cubicBezTo>
                    <a:pt x="6315" y="0"/>
                    <a:pt x="5029" y="346"/>
                    <a:pt x="3874" y="1022"/>
                  </a:cubicBezTo>
                  <a:cubicBezTo>
                    <a:pt x="2161" y="2025"/>
                    <a:pt x="942" y="3635"/>
                    <a:pt x="440" y="5556"/>
                  </a:cubicBezTo>
                  <a:cubicBezTo>
                    <a:pt x="1" y="7233"/>
                    <a:pt x="165" y="9019"/>
                    <a:pt x="899" y="10584"/>
                  </a:cubicBezTo>
                  <a:cubicBezTo>
                    <a:pt x="1840" y="12592"/>
                    <a:pt x="3609" y="14064"/>
                    <a:pt x="5751" y="14624"/>
                  </a:cubicBezTo>
                  <a:cubicBezTo>
                    <a:pt x="6377" y="14788"/>
                    <a:pt x="7011" y="14869"/>
                    <a:pt x="7642" y="14869"/>
                  </a:cubicBezTo>
                  <a:cubicBezTo>
                    <a:pt x="8945" y="14869"/>
                    <a:pt x="10230" y="14523"/>
                    <a:pt x="11385" y="13847"/>
                  </a:cubicBezTo>
                  <a:cubicBezTo>
                    <a:pt x="13097" y="12843"/>
                    <a:pt x="14317" y="11233"/>
                    <a:pt x="14819" y="9313"/>
                  </a:cubicBezTo>
                  <a:cubicBezTo>
                    <a:pt x="15588" y="6381"/>
                    <a:pt x="14515" y="3309"/>
                    <a:pt x="12089" y="1488"/>
                  </a:cubicBezTo>
                  <a:cubicBezTo>
                    <a:pt x="11315" y="908"/>
                    <a:pt x="10448" y="490"/>
                    <a:pt x="9509" y="245"/>
                  </a:cubicBezTo>
                  <a:cubicBezTo>
                    <a:pt x="8884" y="81"/>
                    <a:pt x="8249" y="0"/>
                    <a:pt x="76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0" name="Google Shape;1740;p25"/>
          <p:cNvSpPr/>
          <p:nvPr/>
        </p:nvSpPr>
        <p:spPr>
          <a:xfrm flipH="1" rot="2184273">
            <a:off x="5228364" y="-950813"/>
            <a:ext cx="2531665" cy="1520641"/>
          </a:xfrm>
          <a:custGeom>
            <a:rect b="b" l="l" r="r" t="t"/>
            <a:pathLst>
              <a:path extrusionOk="0" fill="none" h="25948" w="43197">
                <a:moveTo>
                  <a:pt x="2642" y="0"/>
                </a:moveTo>
                <a:cubicBezTo>
                  <a:pt x="2642" y="0"/>
                  <a:pt x="0" y="7192"/>
                  <a:pt x="5885" y="12347"/>
                </a:cubicBezTo>
                <a:cubicBezTo>
                  <a:pt x="10249" y="16168"/>
                  <a:pt x="20454" y="13429"/>
                  <a:pt x="18652" y="10311"/>
                </a:cubicBezTo>
                <a:cubicBezTo>
                  <a:pt x="16851" y="7190"/>
                  <a:pt x="14020" y="15272"/>
                  <a:pt x="17099" y="19675"/>
                </a:cubicBezTo>
                <a:cubicBezTo>
                  <a:pt x="21244" y="25602"/>
                  <a:pt x="37533" y="25947"/>
                  <a:pt x="43196" y="4539"/>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25"/>
          <p:cNvSpPr/>
          <p:nvPr/>
        </p:nvSpPr>
        <p:spPr>
          <a:xfrm rot="8615727">
            <a:off x="988839" y="4540762"/>
            <a:ext cx="2531665" cy="1520641"/>
          </a:xfrm>
          <a:custGeom>
            <a:rect b="b" l="l" r="r" t="t"/>
            <a:pathLst>
              <a:path extrusionOk="0" fill="none" h="25948" w="43197">
                <a:moveTo>
                  <a:pt x="2642" y="0"/>
                </a:moveTo>
                <a:cubicBezTo>
                  <a:pt x="2642" y="0"/>
                  <a:pt x="0" y="7192"/>
                  <a:pt x="5885" y="12347"/>
                </a:cubicBezTo>
                <a:cubicBezTo>
                  <a:pt x="10249" y="16168"/>
                  <a:pt x="20454" y="13429"/>
                  <a:pt x="18652" y="10311"/>
                </a:cubicBezTo>
                <a:cubicBezTo>
                  <a:pt x="16851" y="7190"/>
                  <a:pt x="14020" y="15272"/>
                  <a:pt x="17099" y="19675"/>
                </a:cubicBezTo>
                <a:cubicBezTo>
                  <a:pt x="21244" y="25602"/>
                  <a:pt x="37533" y="25947"/>
                  <a:pt x="43196" y="4539"/>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42" name="Google Shape;1742;p25"/>
          <p:cNvGrpSpPr/>
          <p:nvPr/>
        </p:nvGrpSpPr>
        <p:grpSpPr>
          <a:xfrm flipH="1">
            <a:off x="190874" y="3484437"/>
            <a:ext cx="262163" cy="531538"/>
            <a:chOff x="2322875" y="1049950"/>
            <a:chExt cx="1301705" cy="2640525"/>
          </a:xfrm>
        </p:grpSpPr>
        <p:sp>
          <p:nvSpPr>
            <p:cNvPr id="1743" name="Google Shape;1743;p25"/>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25"/>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25"/>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6" name="Google Shape;1746;p25"/>
          <p:cNvSpPr/>
          <p:nvPr/>
        </p:nvSpPr>
        <p:spPr>
          <a:xfrm>
            <a:off x="7688963" y="4805013"/>
            <a:ext cx="186813" cy="186676"/>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25"/>
          <p:cNvSpPr/>
          <p:nvPr/>
        </p:nvSpPr>
        <p:spPr>
          <a:xfrm>
            <a:off x="8762324" y="3502113"/>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25"/>
          <p:cNvSpPr/>
          <p:nvPr/>
        </p:nvSpPr>
        <p:spPr>
          <a:xfrm>
            <a:off x="242799" y="1200663"/>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49" name="Google Shape;1749;p25"/>
          <p:cNvGrpSpPr/>
          <p:nvPr/>
        </p:nvGrpSpPr>
        <p:grpSpPr>
          <a:xfrm flipH="1">
            <a:off x="8710399" y="1082637"/>
            <a:ext cx="262163" cy="531538"/>
            <a:chOff x="2322875" y="1049950"/>
            <a:chExt cx="1301705" cy="2640525"/>
          </a:xfrm>
        </p:grpSpPr>
        <p:sp>
          <p:nvSpPr>
            <p:cNvPr id="1750" name="Google Shape;1750;p25"/>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25"/>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25"/>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53" name="Google Shape;1753;p25"/>
          <p:cNvSpPr/>
          <p:nvPr/>
        </p:nvSpPr>
        <p:spPr>
          <a:xfrm>
            <a:off x="1280413" y="97838"/>
            <a:ext cx="186813" cy="186676"/>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0">
    <p:spTree>
      <p:nvGrpSpPr>
        <p:cNvPr id="1754" name="Shape 1754"/>
        <p:cNvGrpSpPr/>
        <p:nvPr/>
      </p:nvGrpSpPr>
      <p:grpSpPr>
        <a:xfrm>
          <a:off x="0" y="0"/>
          <a:ext cx="0" cy="0"/>
          <a:chOff x="0" y="0"/>
          <a:chExt cx="0" cy="0"/>
        </a:xfrm>
      </p:grpSpPr>
      <p:sp>
        <p:nvSpPr>
          <p:cNvPr id="1755" name="Google Shape;1755;p26"/>
          <p:cNvSpPr txBox="1"/>
          <p:nvPr>
            <p:ph type="title"/>
          </p:nvPr>
        </p:nvSpPr>
        <p:spPr>
          <a:xfrm>
            <a:off x="5039925" y="1176325"/>
            <a:ext cx="3143400" cy="1675800"/>
          </a:xfrm>
          <a:prstGeom prst="rect">
            <a:avLst/>
          </a:prstGeom>
        </p:spPr>
        <p:txBody>
          <a:bodyPr anchorCtr="0" anchor="b" bIns="91425" lIns="91425" spcFirstLastPara="1" rIns="91425" wrap="square" tIns="91425">
            <a:noAutofit/>
          </a:bodyPr>
          <a:lstStyle>
            <a:lvl1pPr lvl="0">
              <a:lnSpc>
                <a:spcPct val="90000"/>
              </a:lnSpc>
              <a:spcBef>
                <a:spcPts val="0"/>
              </a:spcBef>
              <a:spcAft>
                <a:spcPts val="0"/>
              </a:spcAft>
              <a:buSzPts val="3500"/>
              <a:buNone/>
              <a:defRPr/>
            </a:lvl1pPr>
            <a:lvl2pPr lvl="1">
              <a:spcBef>
                <a:spcPts val="0"/>
              </a:spcBef>
              <a:spcAft>
                <a:spcPts val="0"/>
              </a:spcAft>
              <a:buSzPts val="3500"/>
              <a:buNone/>
              <a:defRPr>
                <a:latin typeface="Inter"/>
                <a:ea typeface="Inter"/>
                <a:cs typeface="Inter"/>
                <a:sym typeface="Inter"/>
              </a:defRPr>
            </a:lvl2pPr>
            <a:lvl3pPr lvl="2">
              <a:spcBef>
                <a:spcPts val="0"/>
              </a:spcBef>
              <a:spcAft>
                <a:spcPts val="0"/>
              </a:spcAft>
              <a:buSzPts val="3500"/>
              <a:buNone/>
              <a:defRPr>
                <a:latin typeface="Inter"/>
                <a:ea typeface="Inter"/>
                <a:cs typeface="Inter"/>
                <a:sym typeface="Inter"/>
              </a:defRPr>
            </a:lvl3pPr>
            <a:lvl4pPr lvl="3">
              <a:spcBef>
                <a:spcPts val="0"/>
              </a:spcBef>
              <a:spcAft>
                <a:spcPts val="0"/>
              </a:spcAft>
              <a:buSzPts val="3500"/>
              <a:buNone/>
              <a:defRPr>
                <a:latin typeface="Inter"/>
                <a:ea typeface="Inter"/>
                <a:cs typeface="Inter"/>
                <a:sym typeface="Inter"/>
              </a:defRPr>
            </a:lvl4pPr>
            <a:lvl5pPr lvl="4">
              <a:spcBef>
                <a:spcPts val="0"/>
              </a:spcBef>
              <a:spcAft>
                <a:spcPts val="0"/>
              </a:spcAft>
              <a:buSzPts val="3500"/>
              <a:buNone/>
              <a:defRPr>
                <a:latin typeface="Inter"/>
                <a:ea typeface="Inter"/>
                <a:cs typeface="Inter"/>
                <a:sym typeface="Inter"/>
              </a:defRPr>
            </a:lvl5pPr>
            <a:lvl6pPr lvl="5">
              <a:spcBef>
                <a:spcPts val="0"/>
              </a:spcBef>
              <a:spcAft>
                <a:spcPts val="0"/>
              </a:spcAft>
              <a:buSzPts val="3500"/>
              <a:buNone/>
              <a:defRPr>
                <a:latin typeface="Inter"/>
                <a:ea typeface="Inter"/>
                <a:cs typeface="Inter"/>
                <a:sym typeface="Inter"/>
              </a:defRPr>
            </a:lvl6pPr>
            <a:lvl7pPr lvl="6">
              <a:spcBef>
                <a:spcPts val="0"/>
              </a:spcBef>
              <a:spcAft>
                <a:spcPts val="0"/>
              </a:spcAft>
              <a:buSzPts val="3500"/>
              <a:buNone/>
              <a:defRPr>
                <a:latin typeface="Inter"/>
                <a:ea typeface="Inter"/>
                <a:cs typeface="Inter"/>
                <a:sym typeface="Inter"/>
              </a:defRPr>
            </a:lvl7pPr>
            <a:lvl8pPr lvl="7">
              <a:spcBef>
                <a:spcPts val="0"/>
              </a:spcBef>
              <a:spcAft>
                <a:spcPts val="0"/>
              </a:spcAft>
              <a:buSzPts val="3500"/>
              <a:buNone/>
              <a:defRPr>
                <a:latin typeface="Inter"/>
                <a:ea typeface="Inter"/>
                <a:cs typeface="Inter"/>
                <a:sym typeface="Inter"/>
              </a:defRPr>
            </a:lvl8pPr>
            <a:lvl9pPr lvl="8">
              <a:spcBef>
                <a:spcPts val="0"/>
              </a:spcBef>
              <a:spcAft>
                <a:spcPts val="0"/>
              </a:spcAft>
              <a:buSzPts val="3500"/>
              <a:buNone/>
              <a:defRPr>
                <a:latin typeface="Inter"/>
                <a:ea typeface="Inter"/>
                <a:cs typeface="Inter"/>
                <a:sym typeface="Inter"/>
              </a:defRPr>
            </a:lvl9pPr>
          </a:lstStyle>
          <a:p/>
        </p:txBody>
      </p:sp>
      <p:sp>
        <p:nvSpPr>
          <p:cNvPr id="1756" name="Google Shape;1756;p26"/>
          <p:cNvSpPr txBox="1"/>
          <p:nvPr>
            <p:ph idx="1" type="subTitle"/>
          </p:nvPr>
        </p:nvSpPr>
        <p:spPr>
          <a:xfrm>
            <a:off x="5039925" y="2804125"/>
            <a:ext cx="3143400" cy="1204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
        <p:nvSpPr>
          <p:cNvPr id="1757" name="Google Shape;1757;p26"/>
          <p:cNvSpPr/>
          <p:nvPr/>
        </p:nvSpPr>
        <p:spPr>
          <a:xfrm>
            <a:off x="1509315" y="-50"/>
            <a:ext cx="1816404" cy="572700"/>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26"/>
          <p:cNvSpPr/>
          <p:nvPr/>
        </p:nvSpPr>
        <p:spPr>
          <a:xfrm flipH="1" rot="-1243678">
            <a:off x="-277833" y="20492"/>
            <a:ext cx="3112861" cy="1869925"/>
          </a:xfrm>
          <a:custGeom>
            <a:rect b="b" l="l" r="r" t="t"/>
            <a:pathLst>
              <a:path extrusionOk="0" fill="none" h="25948" w="43197">
                <a:moveTo>
                  <a:pt x="2642" y="0"/>
                </a:moveTo>
                <a:cubicBezTo>
                  <a:pt x="2642" y="0"/>
                  <a:pt x="0" y="7192"/>
                  <a:pt x="5885" y="12347"/>
                </a:cubicBezTo>
                <a:cubicBezTo>
                  <a:pt x="10249" y="16168"/>
                  <a:pt x="20454" y="13429"/>
                  <a:pt x="18652" y="10311"/>
                </a:cubicBezTo>
                <a:cubicBezTo>
                  <a:pt x="16851" y="7190"/>
                  <a:pt x="14020" y="15272"/>
                  <a:pt x="17099" y="19675"/>
                </a:cubicBezTo>
                <a:cubicBezTo>
                  <a:pt x="21244" y="25602"/>
                  <a:pt x="37533" y="25947"/>
                  <a:pt x="43196" y="4539"/>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26"/>
          <p:cNvSpPr/>
          <p:nvPr/>
        </p:nvSpPr>
        <p:spPr>
          <a:xfrm rot="10800000">
            <a:off x="4400648" y="4456388"/>
            <a:ext cx="2179041" cy="687037"/>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26"/>
          <p:cNvSpPr/>
          <p:nvPr/>
        </p:nvSpPr>
        <p:spPr>
          <a:xfrm flipH="1" rot="-5400000">
            <a:off x="6650872" y="-270183"/>
            <a:ext cx="2226875" cy="2767242"/>
          </a:xfrm>
          <a:custGeom>
            <a:rect b="b" l="l" r="r" t="t"/>
            <a:pathLst>
              <a:path extrusionOk="0" h="28685" w="23083">
                <a:moveTo>
                  <a:pt x="0" y="1"/>
                </a:moveTo>
                <a:lnTo>
                  <a:pt x="0" y="28685"/>
                </a:lnTo>
                <a:lnTo>
                  <a:pt x="21459" y="28685"/>
                </a:lnTo>
                <a:cubicBezTo>
                  <a:pt x="21459" y="28685"/>
                  <a:pt x="23082" y="26140"/>
                  <a:pt x="18030" y="21621"/>
                </a:cubicBezTo>
                <a:cubicBezTo>
                  <a:pt x="12978" y="17100"/>
                  <a:pt x="5798" y="19892"/>
                  <a:pt x="5866" y="10775"/>
                </a:cubicBezTo>
                <a:cubicBezTo>
                  <a:pt x="5932" y="1659"/>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26"/>
          <p:cNvSpPr/>
          <p:nvPr/>
        </p:nvSpPr>
        <p:spPr>
          <a:xfrm flipH="1">
            <a:off x="3968" y="2380776"/>
            <a:ext cx="2616871" cy="2890847"/>
          </a:xfrm>
          <a:custGeom>
            <a:rect b="b" l="l" r="r" t="t"/>
            <a:pathLst>
              <a:path extrusionOk="0" h="39602" w="35850">
                <a:moveTo>
                  <a:pt x="35849" y="0"/>
                </a:moveTo>
                <a:cubicBezTo>
                  <a:pt x="31348" y="819"/>
                  <a:pt x="27986" y="1572"/>
                  <a:pt x="29982" y="14272"/>
                </a:cubicBezTo>
                <a:cubicBezTo>
                  <a:pt x="31965" y="26890"/>
                  <a:pt x="26923" y="30426"/>
                  <a:pt x="13686" y="30426"/>
                </a:cubicBezTo>
                <a:cubicBezTo>
                  <a:pt x="13600" y="30426"/>
                  <a:pt x="13514" y="30425"/>
                  <a:pt x="13427" y="30425"/>
                </a:cubicBezTo>
                <a:cubicBezTo>
                  <a:pt x="13395" y="30425"/>
                  <a:pt x="13362" y="30425"/>
                  <a:pt x="13330" y="30425"/>
                </a:cubicBezTo>
                <a:cubicBezTo>
                  <a:pt x="0" y="30425"/>
                  <a:pt x="1035" y="39600"/>
                  <a:pt x="1035" y="39600"/>
                </a:cubicBezTo>
                <a:lnTo>
                  <a:pt x="1035" y="39601"/>
                </a:lnTo>
                <a:lnTo>
                  <a:pt x="35849" y="39601"/>
                </a:lnTo>
                <a:lnTo>
                  <a:pt x="3584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26"/>
          <p:cNvSpPr/>
          <p:nvPr>
            <p:ph idx="2" type="pic"/>
          </p:nvPr>
        </p:nvSpPr>
        <p:spPr>
          <a:xfrm flipH="1" rot="265531">
            <a:off x="994448" y="1331647"/>
            <a:ext cx="3195828" cy="2522103"/>
          </a:xfrm>
          <a:prstGeom prst="roundRect">
            <a:avLst>
              <a:gd fmla="val 5902" name="adj"/>
            </a:avLst>
          </a:prstGeom>
          <a:noFill/>
          <a:ln>
            <a:noFill/>
          </a:ln>
        </p:spPr>
      </p:sp>
      <p:sp>
        <p:nvSpPr>
          <p:cNvPr id="1763" name="Google Shape;1763;p26"/>
          <p:cNvSpPr/>
          <p:nvPr/>
        </p:nvSpPr>
        <p:spPr>
          <a:xfrm flipH="1" rot="-9709469">
            <a:off x="-302397" y="4117816"/>
            <a:ext cx="1820335" cy="992614"/>
          </a:xfrm>
          <a:custGeom>
            <a:rect b="b" l="l" r="r" t="t"/>
            <a:pathLst>
              <a:path extrusionOk="0" fill="none" h="12439" w="22813">
                <a:moveTo>
                  <a:pt x="22812" y="0"/>
                </a:moveTo>
                <a:cubicBezTo>
                  <a:pt x="22812" y="0"/>
                  <a:pt x="20999" y="9660"/>
                  <a:pt x="12792" y="11049"/>
                </a:cubicBezTo>
                <a:cubicBezTo>
                  <a:pt x="4584" y="12439"/>
                  <a:pt x="0" y="710"/>
                  <a:pt x="0" y="710"/>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26"/>
          <p:cNvSpPr/>
          <p:nvPr/>
        </p:nvSpPr>
        <p:spPr>
          <a:xfrm flipH="1" rot="5630402">
            <a:off x="7710859" y="4024690"/>
            <a:ext cx="2651034" cy="1178873"/>
          </a:xfrm>
          <a:custGeom>
            <a:rect b="b" l="l" r="r" t="t"/>
            <a:pathLst>
              <a:path extrusionOk="0" fill="none" h="22461" w="50510">
                <a:moveTo>
                  <a:pt x="4938" y="2301"/>
                </a:moveTo>
                <a:cubicBezTo>
                  <a:pt x="4938" y="2301"/>
                  <a:pt x="0" y="7475"/>
                  <a:pt x="5128" y="15874"/>
                </a:cubicBezTo>
                <a:cubicBezTo>
                  <a:pt x="5128" y="15874"/>
                  <a:pt x="9575" y="22461"/>
                  <a:pt x="16976" y="17787"/>
                </a:cubicBezTo>
                <a:cubicBezTo>
                  <a:pt x="18640" y="16545"/>
                  <a:pt x="20622" y="15532"/>
                  <a:pt x="22624" y="14987"/>
                </a:cubicBezTo>
                <a:cubicBezTo>
                  <a:pt x="27121" y="13763"/>
                  <a:pt x="31216" y="16768"/>
                  <a:pt x="35411" y="17807"/>
                </a:cubicBezTo>
                <a:cubicBezTo>
                  <a:pt x="38253" y="18512"/>
                  <a:pt x="41637" y="17704"/>
                  <a:pt x="44281" y="16320"/>
                </a:cubicBezTo>
                <a:cubicBezTo>
                  <a:pt x="49842" y="13406"/>
                  <a:pt x="50118" y="5671"/>
                  <a:pt x="50510" y="0"/>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65" name="Google Shape;1765;p26"/>
          <p:cNvGrpSpPr/>
          <p:nvPr/>
        </p:nvGrpSpPr>
        <p:grpSpPr>
          <a:xfrm flipH="1" rot="-3212583">
            <a:off x="8138540" y="4443304"/>
            <a:ext cx="1194972" cy="1016960"/>
            <a:chOff x="725975" y="529375"/>
            <a:chExt cx="4581126" cy="3898687"/>
          </a:xfrm>
        </p:grpSpPr>
        <p:sp>
          <p:nvSpPr>
            <p:cNvPr id="1766" name="Google Shape;1766;p26"/>
            <p:cNvSpPr/>
            <p:nvPr/>
          </p:nvSpPr>
          <p:spPr>
            <a:xfrm>
              <a:off x="725975" y="738407"/>
              <a:ext cx="4581126" cy="3689182"/>
            </a:xfrm>
            <a:custGeom>
              <a:rect b="b" l="l" r="r" t="t"/>
              <a:pathLst>
                <a:path extrusionOk="0" h="23367" w="29722">
                  <a:moveTo>
                    <a:pt x="23737" y="0"/>
                  </a:moveTo>
                  <a:cubicBezTo>
                    <a:pt x="23545" y="0"/>
                    <a:pt x="23350" y="24"/>
                    <a:pt x="23156" y="73"/>
                  </a:cubicBezTo>
                  <a:lnTo>
                    <a:pt x="2015" y="5472"/>
                  </a:lnTo>
                  <a:cubicBezTo>
                    <a:pt x="759" y="5793"/>
                    <a:pt x="0" y="7071"/>
                    <a:pt x="320" y="8326"/>
                  </a:cubicBezTo>
                  <a:lnTo>
                    <a:pt x="3710" y="21599"/>
                  </a:lnTo>
                  <a:cubicBezTo>
                    <a:pt x="3981" y="22660"/>
                    <a:pt x="4937" y="23367"/>
                    <a:pt x="5984" y="23367"/>
                  </a:cubicBezTo>
                  <a:cubicBezTo>
                    <a:pt x="6175" y="23367"/>
                    <a:pt x="6370" y="23343"/>
                    <a:pt x="6564" y="23294"/>
                  </a:cubicBezTo>
                  <a:lnTo>
                    <a:pt x="27706" y="17895"/>
                  </a:lnTo>
                  <a:cubicBezTo>
                    <a:pt x="28964" y="17577"/>
                    <a:pt x="29722" y="16299"/>
                    <a:pt x="29401" y="15042"/>
                  </a:cubicBezTo>
                  <a:lnTo>
                    <a:pt x="26011" y="1768"/>
                  </a:lnTo>
                  <a:cubicBezTo>
                    <a:pt x="25740" y="706"/>
                    <a:pt x="24785" y="0"/>
                    <a:pt x="237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26"/>
            <p:cNvSpPr/>
            <p:nvPr/>
          </p:nvSpPr>
          <p:spPr>
            <a:xfrm>
              <a:off x="1332633" y="250585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26"/>
            <p:cNvSpPr/>
            <p:nvPr/>
          </p:nvSpPr>
          <p:spPr>
            <a:xfrm>
              <a:off x="1216271" y="2037682"/>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26"/>
            <p:cNvSpPr/>
            <p:nvPr/>
          </p:nvSpPr>
          <p:spPr>
            <a:xfrm>
              <a:off x="1099508" y="156150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26"/>
            <p:cNvSpPr/>
            <p:nvPr/>
          </p:nvSpPr>
          <p:spPr>
            <a:xfrm>
              <a:off x="982908" y="110215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26"/>
            <p:cNvSpPr/>
            <p:nvPr/>
          </p:nvSpPr>
          <p:spPr>
            <a:xfrm>
              <a:off x="1449383" y="2973732"/>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26"/>
            <p:cNvSpPr/>
            <p:nvPr/>
          </p:nvSpPr>
          <p:spPr>
            <a:xfrm>
              <a:off x="1249249" y="738722"/>
              <a:ext cx="4057846" cy="3689340"/>
            </a:xfrm>
            <a:custGeom>
              <a:rect b="b" l="l" r="r" t="t"/>
              <a:pathLst>
                <a:path extrusionOk="0" h="23368" w="26327">
                  <a:moveTo>
                    <a:pt x="20344" y="1"/>
                  </a:moveTo>
                  <a:cubicBezTo>
                    <a:pt x="20281" y="1"/>
                    <a:pt x="20217" y="3"/>
                    <a:pt x="20153" y="8"/>
                  </a:cubicBezTo>
                  <a:cubicBezTo>
                    <a:pt x="20810" y="4619"/>
                    <a:pt x="21133" y="18976"/>
                    <a:pt x="0" y="20368"/>
                  </a:cubicBezTo>
                  <a:lnTo>
                    <a:pt x="315" y="21600"/>
                  </a:lnTo>
                  <a:cubicBezTo>
                    <a:pt x="586" y="22661"/>
                    <a:pt x="1541" y="23367"/>
                    <a:pt x="2588" y="23367"/>
                  </a:cubicBezTo>
                  <a:cubicBezTo>
                    <a:pt x="2780" y="23367"/>
                    <a:pt x="2975" y="23343"/>
                    <a:pt x="3169" y="23294"/>
                  </a:cubicBezTo>
                  <a:lnTo>
                    <a:pt x="24311" y="17897"/>
                  </a:lnTo>
                  <a:cubicBezTo>
                    <a:pt x="25569" y="17575"/>
                    <a:pt x="26327" y="16297"/>
                    <a:pt x="26006" y="15040"/>
                  </a:cubicBezTo>
                  <a:lnTo>
                    <a:pt x="22616" y="1766"/>
                  </a:lnTo>
                  <a:cubicBezTo>
                    <a:pt x="22345" y="705"/>
                    <a:pt x="21391" y="1"/>
                    <a:pt x="20344" y="1"/>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26"/>
            <p:cNvSpPr/>
            <p:nvPr/>
          </p:nvSpPr>
          <p:spPr>
            <a:xfrm>
              <a:off x="2004797" y="666256"/>
              <a:ext cx="1153528" cy="334548"/>
            </a:xfrm>
            <a:custGeom>
              <a:rect b="b" l="l" r="r" t="t"/>
              <a:pathLst>
                <a:path extrusionOk="0" h="2119" w="7484">
                  <a:moveTo>
                    <a:pt x="7427" y="0"/>
                  </a:moveTo>
                  <a:lnTo>
                    <a:pt x="1" y="1897"/>
                  </a:lnTo>
                  <a:lnTo>
                    <a:pt x="57" y="2119"/>
                  </a:lnTo>
                  <a:lnTo>
                    <a:pt x="7484" y="221"/>
                  </a:lnTo>
                  <a:lnTo>
                    <a:pt x="742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26"/>
            <p:cNvSpPr/>
            <p:nvPr/>
          </p:nvSpPr>
          <p:spPr>
            <a:xfrm>
              <a:off x="1850975" y="529375"/>
              <a:ext cx="1513581" cy="829817"/>
            </a:xfrm>
            <a:custGeom>
              <a:rect b="b" l="l" r="r" t="t"/>
              <a:pathLst>
                <a:path extrusionOk="0" h="5256" w="9820">
                  <a:moveTo>
                    <a:pt x="9069" y="0"/>
                  </a:moveTo>
                  <a:lnTo>
                    <a:pt x="8248" y="212"/>
                  </a:lnTo>
                  <a:lnTo>
                    <a:pt x="822" y="2106"/>
                  </a:lnTo>
                  <a:lnTo>
                    <a:pt x="1" y="2317"/>
                  </a:lnTo>
                  <a:lnTo>
                    <a:pt x="170" y="2981"/>
                  </a:lnTo>
                  <a:lnTo>
                    <a:pt x="226" y="3202"/>
                  </a:lnTo>
                  <a:lnTo>
                    <a:pt x="694" y="5034"/>
                  </a:lnTo>
                  <a:lnTo>
                    <a:pt x="751" y="5256"/>
                  </a:lnTo>
                  <a:lnTo>
                    <a:pt x="1572" y="5045"/>
                  </a:lnTo>
                  <a:lnTo>
                    <a:pt x="1516" y="4824"/>
                  </a:lnTo>
                  <a:lnTo>
                    <a:pt x="1049" y="2991"/>
                  </a:lnTo>
                  <a:lnTo>
                    <a:pt x="991" y="2771"/>
                  </a:lnTo>
                  <a:lnTo>
                    <a:pt x="8418" y="875"/>
                  </a:lnTo>
                  <a:lnTo>
                    <a:pt x="8473" y="1097"/>
                  </a:lnTo>
                  <a:lnTo>
                    <a:pt x="8942" y="2928"/>
                  </a:lnTo>
                  <a:lnTo>
                    <a:pt x="8999" y="3150"/>
                  </a:lnTo>
                  <a:lnTo>
                    <a:pt x="9820" y="2939"/>
                  </a:lnTo>
                  <a:lnTo>
                    <a:pt x="9763" y="2718"/>
                  </a:lnTo>
                  <a:lnTo>
                    <a:pt x="9296" y="885"/>
                  </a:lnTo>
                  <a:lnTo>
                    <a:pt x="9240" y="665"/>
                  </a:lnTo>
                  <a:lnTo>
                    <a:pt x="906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26"/>
            <p:cNvSpPr/>
            <p:nvPr/>
          </p:nvSpPr>
          <p:spPr>
            <a:xfrm>
              <a:off x="1947306" y="1248986"/>
              <a:ext cx="135482" cy="68204"/>
            </a:xfrm>
            <a:custGeom>
              <a:rect b="b" l="l" r="r" t="t"/>
              <a:pathLst>
                <a:path extrusionOk="0" h="432" w="879">
                  <a:moveTo>
                    <a:pt x="822" y="1"/>
                  </a:moveTo>
                  <a:lnTo>
                    <a:pt x="1" y="211"/>
                  </a:lnTo>
                  <a:lnTo>
                    <a:pt x="57" y="431"/>
                  </a:lnTo>
                  <a:lnTo>
                    <a:pt x="878" y="222"/>
                  </a:lnTo>
                  <a:lnTo>
                    <a:pt x="82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26"/>
            <p:cNvSpPr/>
            <p:nvPr/>
          </p:nvSpPr>
          <p:spPr>
            <a:xfrm>
              <a:off x="3218884" y="917914"/>
              <a:ext cx="135328" cy="68204"/>
            </a:xfrm>
            <a:custGeom>
              <a:rect b="b" l="l" r="r" t="t"/>
              <a:pathLst>
                <a:path extrusionOk="0" h="432" w="878">
                  <a:moveTo>
                    <a:pt x="821" y="0"/>
                  </a:moveTo>
                  <a:lnTo>
                    <a:pt x="0" y="210"/>
                  </a:lnTo>
                  <a:lnTo>
                    <a:pt x="57" y="431"/>
                  </a:lnTo>
                  <a:lnTo>
                    <a:pt x="878" y="221"/>
                  </a:lnTo>
                  <a:lnTo>
                    <a:pt x="8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26"/>
            <p:cNvSpPr/>
            <p:nvPr/>
          </p:nvSpPr>
          <p:spPr>
            <a:xfrm>
              <a:off x="3834328" y="798716"/>
              <a:ext cx="974117" cy="2885099"/>
            </a:xfrm>
            <a:custGeom>
              <a:rect b="b" l="l" r="r" t="t"/>
              <a:pathLst>
                <a:path extrusionOk="0" h="18274" w="6320">
                  <a:moveTo>
                    <a:pt x="1769" y="0"/>
                  </a:moveTo>
                  <a:lnTo>
                    <a:pt x="0" y="453"/>
                  </a:lnTo>
                  <a:lnTo>
                    <a:pt x="4551" y="18274"/>
                  </a:lnTo>
                  <a:lnTo>
                    <a:pt x="6320" y="17823"/>
                  </a:lnTo>
                  <a:lnTo>
                    <a:pt x="176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26"/>
            <p:cNvSpPr/>
            <p:nvPr/>
          </p:nvSpPr>
          <p:spPr>
            <a:xfrm>
              <a:off x="4280999" y="2213781"/>
              <a:ext cx="87547" cy="81150"/>
            </a:xfrm>
            <a:custGeom>
              <a:rect b="b" l="l" r="r" t="t"/>
              <a:pathLst>
                <a:path extrusionOk="0" h="514" w="568">
                  <a:moveTo>
                    <a:pt x="285" y="0"/>
                  </a:moveTo>
                  <a:cubicBezTo>
                    <a:pt x="264" y="0"/>
                    <a:pt x="242" y="3"/>
                    <a:pt x="221" y="9"/>
                  </a:cubicBezTo>
                  <a:cubicBezTo>
                    <a:pt x="83" y="43"/>
                    <a:pt x="0" y="184"/>
                    <a:pt x="35" y="320"/>
                  </a:cubicBezTo>
                  <a:cubicBezTo>
                    <a:pt x="64" y="436"/>
                    <a:pt x="169" y="514"/>
                    <a:pt x="283" y="514"/>
                  </a:cubicBezTo>
                  <a:cubicBezTo>
                    <a:pt x="304" y="514"/>
                    <a:pt x="325" y="511"/>
                    <a:pt x="347" y="506"/>
                  </a:cubicBezTo>
                  <a:cubicBezTo>
                    <a:pt x="484" y="471"/>
                    <a:pt x="567" y="331"/>
                    <a:pt x="532" y="194"/>
                  </a:cubicBezTo>
                  <a:cubicBezTo>
                    <a:pt x="502" y="78"/>
                    <a:pt x="398" y="0"/>
                    <a:pt x="2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26"/>
            <p:cNvSpPr/>
            <p:nvPr/>
          </p:nvSpPr>
          <p:spPr>
            <a:xfrm>
              <a:off x="4035931" y="1908286"/>
              <a:ext cx="571677" cy="667201"/>
            </a:xfrm>
            <a:custGeom>
              <a:rect b="b" l="l" r="r" t="t"/>
              <a:pathLst>
                <a:path extrusionOk="0" h="4226" w="3709">
                  <a:moveTo>
                    <a:pt x="2568" y="546"/>
                  </a:moveTo>
                  <a:lnTo>
                    <a:pt x="3232" y="3150"/>
                  </a:lnTo>
                  <a:lnTo>
                    <a:pt x="3166" y="3165"/>
                  </a:lnTo>
                  <a:lnTo>
                    <a:pt x="1142" y="3682"/>
                  </a:lnTo>
                  <a:lnTo>
                    <a:pt x="478" y="1077"/>
                  </a:lnTo>
                  <a:lnTo>
                    <a:pt x="1354" y="853"/>
                  </a:lnTo>
                  <a:lnTo>
                    <a:pt x="1420" y="837"/>
                  </a:lnTo>
                  <a:lnTo>
                    <a:pt x="1763" y="2179"/>
                  </a:lnTo>
                  <a:cubicBezTo>
                    <a:pt x="1774" y="2223"/>
                    <a:pt x="1813" y="2247"/>
                    <a:pt x="1856" y="2252"/>
                  </a:cubicBezTo>
                  <a:cubicBezTo>
                    <a:pt x="1866" y="2253"/>
                    <a:pt x="1875" y="2258"/>
                    <a:pt x="1886" y="2258"/>
                  </a:cubicBezTo>
                  <a:cubicBezTo>
                    <a:pt x="1888" y="2258"/>
                    <a:pt x="1890" y="2258"/>
                    <a:pt x="1892" y="2257"/>
                  </a:cubicBezTo>
                  <a:cubicBezTo>
                    <a:pt x="1949" y="2242"/>
                    <a:pt x="1982" y="2185"/>
                    <a:pt x="1968" y="2127"/>
                  </a:cubicBezTo>
                  <a:lnTo>
                    <a:pt x="1625" y="786"/>
                  </a:lnTo>
                  <a:lnTo>
                    <a:pt x="2502" y="562"/>
                  </a:lnTo>
                  <a:lnTo>
                    <a:pt x="2568" y="546"/>
                  </a:lnTo>
                  <a:close/>
                  <a:moveTo>
                    <a:pt x="2813" y="0"/>
                  </a:moveTo>
                  <a:lnTo>
                    <a:pt x="2747" y="17"/>
                  </a:lnTo>
                  <a:lnTo>
                    <a:pt x="0" y="719"/>
                  </a:lnTo>
                  <a:lnTo>
                    <a:pt x="896" y="4225"/>
                  </a:lnTo>
                  <a:lnTo>
                    <a:pt x="3643" y="3524"/>
                  </a:lnTo>
                  <a:lnTo>
                    <a:pt x="3709" y="3508"/>
                  </a:lnTo>
                  <a:lnTo>
                    <a:pt x="281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26"/>
            <p:cNvSpPr/>
            <p:nvPr/>
          </p:nvSpPr>
          <p:spPr>
            <a:xfrm>
              <a:off x="4253718" y="2482491"/>
              <a:ext cx="279750" cy="97728"/>
            </a:xfrm>
            <a:custGeom>
              <a:rect b="b" l="l" r="r" t="t"/>
              <a:pathLst>
                <a:path extrusionOk="0" h="619" w="1815">
                  <a:moveTo>
                    <a:pt x="1772" y="1"/>
                  </a:moveTo>
                  <a:lnTo>
                    <a:pt x="0" y="453"/>
                  </a:lnTo>
                  <a:lnTo>
                    <a:pt x="43" y="618"/>
                  </a:lnTo>
                  <a:lnTo>
                    <a:pt x="1815" y="166"/>
                  </a:lnTo>
                  <a:lnTo>
                    <a:pt x="17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26"/>
            <p:cNvSpPr/>
            <p:nvPr/>
          </p:nvSpPr>
          <p:spPr>
            <a:xfrm>
              <a:off x="1223509" y="1481699"/>
              <a:ext cx="974272" cy="2885257"/>
            </a:xfrm>
            <a:custGeom>
              <a:rect b="b" l="l" r="r" t="t"/>
              <a:pathLst>
                <a:path extrusionOk="0" h="18275" w="6321">
                  <a:moveTo>
                    <a:pt x="1770" y="0"/>
                  </a:moveTo>
                  <a:lnTo>
                    <a:pt x="1" y="452"/>
                  </a:lnTo>
                  <a:lnTo>
                    <a:pt x="4552" y="18274"/>
                  </a:lnTo>
                  <a:lnTo>
                    <a:pt x="6321" y="17822"/>
                  </a:lnTo>
                  <a:lnTo>
                    <a:pt x="177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26"/>
            <p:cNvSpPr/>
            <p:nvPr/>
          </p:nvSpPr>
          <p:spPr>
            <a:xfrm>
              <a:off x="1670179" y="2896448"/>
              <a:ext cx="87547" cy="81308"/>
            </a:xfrm>
            <a:custGeom>
              <a:rect b="b" l="l" r="r" t="t"/>
              <a:pathLst>
                <a:path extrusionOk="0" h="515" w="568">
                  <a:moveTo>
                    <a:pt x="286" y="1"/>
                  </a:moveTo>
                  <a:cubicBezTo>
                    <a:pt x="264" y="1"/>
                    <a:pt x="242" y="4"/>
                    <a:pt x="221" y="9"/>
                  </a:cubicBezTo>
                  <a:cubicBezTo>
                    <a:pt x="84" y="45"/>
                    <a:pt x="1" y="184"/>
                    <a:pt x="36" y="322"/>
                  </a:cubicBezTo>
                  <a:cubicBezTo>
                    <a:pt x="65" y="437"/>
                    <a:pt x="169" y="514"/>
                    <a:pt x="284" y="514"/>
                  </a:cubicBezTo>
                  <a:cubicBezTo>
                    <a:pt x="305" y="514"/>
                    <a:pt x="326" y="512"/>
                    <a:pt x="348" y="506"/>
                  </a:cubicBezTo>
                  <a:cubicBezTo>
                    <a:pt x="485" y="472"/>
                    <a:pt x="567" y="332"/>
                    <a:pt x="533" y="195"/>
                  </a:cubicBezTo>
                  <a:cubicBezTo>
                    <a:pt x="503" y="78"/>
                    <a:pt x="400" y="1"/>
                    <a:pt x="2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26"/>
            <p:cNvSpPr/>
            <p:nvPr/>
          </p:nvSpPr>
          <p:spPr>
            <a:xfrm>
              <a:off x="1425266" y="2591111"/>
              <a:ext cx="571523" cy="667043"/>
            </a:xfrm>
            <a:custGeom>
              <a:rect b="b" l="l" r="r" t="t"/>
              <a:pathLst>
                <a:path extrusionOk="0" h="4225" w="3708">
                  <a:moveTo>
                    <a:pt x="2566" y="546"/>
                  </a:moveTo>
                  <a:lnTo>
                    <a:pt x="3231" y="3149"/>
                  </a:lnTo>
                  <a:lnTo>
                    <a:pt x="3166" y="3164"/>
                  </a:lnTo>
                  <a:lnTo>
                    <a:pt x="1142" y="3681"/>
                  </a:lnTo>
                  <a:lnTo>
                    <a:pt x="477" y="1078"/>
                  </a:lnTo>
                  <a:lnTo>
                    <a:pt x="1354" y="854"/>
                  </a:lnTo>
                  <a:lnTo>
                    <a:pt x="1419" y="838"/>
                  </a:lnTo>
                  <a:lnTo>
                    <a:pt x="1762" y="2179"/>
                  </a:lnTo>
                  <a:cubicBezTo>
                    <a:pt x="1772" y="2224"/>
                    <a:pt x="1813" y="2246"/>
                    <a:pt x="1855" y="2252"/>
                  </a:cubicBezTo>
                  <a:cubicBezTo>
                    <a:pt x="1866" y="2252"/>
                    <a:pt x="1875" y="2257"/>
                    <a:pt x="1886" y="2257"/>
                  </a:cubicBezTo>
                  <a:cubicBezTo>
                    <a:pt x="1888" y="2257"/>
                    <a:pt x="1890" y="2257"/>
                    <a:pt x="1892" y="2257"/>
                  </a:cubicBezTo>
                  <a:cubicBezTo>
                    <a:pt x="1948" y="2242"/>
                    <a:pt x="1982" y="2184"/>
                    <a:pt x="1967" y="2128"/>
                  </a:cubicBezTo>
                  <a:lnTo>
                    <a:pt x="1625" y="785"/>
                  </a:lnTo>
                  <a:lnTo>
                    <a:pt x="2501" y="562"/>
                  </a:lnTo>
                  <a:lnTo>
                    <a:pt x="2566" y="546"/>
                  </a:lnTo>
                  <a:close/>
                  <a:moveTo>
                    <a:pt x="2812" y="1"/>
                  </a:moveTo>
                  <a:lnTo>
                    <a:pt x="2747" y="17"/>
                  </a:lnTo>
                  <a:lnTo>
                    <a:pt x="0" y="717"/>
                  </a:lnTo>
                  <a:lnTo>
                    <a:pt x="896" y="4224"/>
                  </a:lnTo>
                  <a:lnTo>
                    <a:pt x="3642" y="3522"/>
                  </a:lnTo>
                  <a:lnTo>
                    <a:pt x="3708" y="3506"/>
                  </a:lnTo>
                  <a:lnTo>
                    <a:pt x="281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26"/>
            <p:cNvSpPr/>
            <p:nvPr/>
          </p:nvSpPr>
          <p:spPr>
            <a:xfrm>
              <a:off x="1643207" y="3165315"/>
              <a:ext cx="279596" cy="97570"/>
            </a:xfrm>
            <a:custGeom>
              <a:rect b="b" l="l" r="r" t="t"/>
              <a:pathLst>
                <a:path extrusionOk="0" h="618" w="1814">
                  <a:moveTo>
                    <a:pt x="1771" y="1"/>
                  </a:moveTo>
                  <a:lnTo>
                    <a:pt x="0" y="453"/>
                  </a:lnTo>
                  <a:lnTo>
                    <a:pt x="42" y="618"/>
                  </a:lnTo>
                  <a:lnTo>
                    <a:pt x="1814" y="166"/>
                  </a:lnTo>
                  <a:lnTo>
                    <a:pt x="177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26"/>
            <p:cNvSpPr/>
            <p:nvPr/>
          </p:nvSpPr>
          <p:spPr>
            <a:xfrm>
              <a:off x="1908311" y="1270615"/>
              <a:ext cx="241680" cy="102780"/>
            </a:xfrm>
            <a:custGeom>
              <a:rect b="b" l="l" r="r" t="t"/>
              <a:pathLst>
                <a:path extrusionOk="0" h="651" w="1568">
                  <a:moveTo>
                    <a:pt x="1500" y="0"/>
                  </a:moveTo>
                  <a:lnTo>
                    <a:pt x="1537" y="146"/>
                  </a:lnTo>
                  <a:lnTo>
                    <a:pt x="1" y="540"/>
                  </a:lnTo>
                  <a:lnTo>
                    <a:pt x="29" y="651"/>
                  </a:lnTo>
                  <a:lnTo>
                    <a:pt x="1567" y="258"/>
                  </a:lnTo>
                  <a:lnTo>
                    <a:pt x="15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26"/>
            <p:cNvSpPr/>
            <p:nvPr/>
          </p:nvSpPr>
          <p:spPr>
            <a:xfrm>
              <a:off x="1902146" y="1270141"/>
              <a:ext cx="242913" cy="85413"/>
            </a:xfrm>
            <a:custGeom>
              <a:rect b="b" l="l" r="r" t="t"/>
              <a:pathLst>
                <a:path extrusionOk="0" h="541" w="1576">
                  <a:moveTo>
                    <a:pt x="1538" y="1"/>
                  </a:moveTo>
                  <a:lnTo>
                    <a:pt x="0" y="393"/>
                  </a:lnTo>
                  <a:lnTo>
                    <a:pt x="38" y="541"/>
                  </a:lnTo>
                  <a:lnTo>
                    <a:pt x="1575" y="148"/>
                  </a:lnTo>
                  <a:lnTo>
                    <a:pt x="153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26"/>
            <p:cNvSpPr/>
            <p:nvPr/>
          </p:nvSpPr>
          <p:spPr>
            <a:xfrm>
              <a:off x="3178502" y="938281"/>
              <a:ext cx="241526" cy="102938"/>
            </a:xfrm>
            <a:custGeom>
              <a:rect b="b" l="l" r="r" t="t"/>
              <a:pathLst>
                <a:path extrusionOk="0" h="652" w="1567">
                  <a:moveTo>
                    <a:pt x="1501" y="0"/>
                  </a:moveTo>
                  <a:lnTo>
                    <a:pt x="1538" y="149"/>
                  </a:lnTo>
                  <a:lnTo>
                    <a:pt x="1538" y="149"/>
                  </a:lnTo>
                  <a:lnTo>
                    <a:pt x="1538" y="149"/>
                  </a:lnTo>
                  <a:lnTo>
                    <a:pt x="1501" y="0"/>
                  </a:lnTo>
                  <a:close/>
                  <a:moveTo>
                    <a:pt x="1538" y="149"/>
                  </a:moveTo>
                  <a:lnTo>
                    <a:pt x="1" y="540"/>
                  </a:lnTo>
                  <a:lnTo>
                    <a:pt x="30" y="652"/>
                  </a:lnTo>
                  <a:lnTo>
                    <a:pt x="1566" y="261"/>
                  </a:lnTo>
                  <a:lnTo>
                    <a:pt x="1538" y="149"/>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26"/>
            <p:cNvSpPr/>
            <p:nvPr/>
          </p:nvSpPr>
          <p:spPr>
            <a:xfrm>
              <a:off x="3172645" y="937807"/>
              <a:ext cx="243067" cy="85413"/>
            </a:xfrm>
            <a:custGeom>
              <a:rect b="b" l="l" r="r" t="t"/>
              <a:pathLst>
                <a:path extrusionOk="0" h="541" w="1577">
                  <a:moveTo>
                    <a:pt x="1538" y="0"/>
                  </a:moveTo>
                  <a:lnTo>
                    <a:pt x="0" y="394"/>
                  </a:lnTo>
                  <a:lnTo>
                    <a:pt x="38" y="541"/>
                  </a:lnTo>
                  <a:lnTo>
                    <a:pt x="1576" y="147"/>
                  </a:lnTo>
                  <a:lnTo>
                    <a:pt x="15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89" name="Google Shape;1789;p26"/>
          <p:cNvSpPr/>
          <p:nvPr/>
        </p:nvSpPr>
        <p:spPr>
          <a:xfrm flipH="1">
            <a:off x="3579782" y="153375"/>
            <a:ext cx="186813" cy="186676"/>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26"/>
          <p:cNvSpPr/>
          <p:nvPr/>
        </p:nvSpPr>
        <p:spPr>
          <a:xfrm flipH="1">
            <a:off x="8795263" y="2495488"/>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91" name="Google Shape;1791;p26"/>
          <p:cNvGrpSpPr/>
          <p:nvPr/>
        </p:nvGrpSpPr>
        <p:grpSpPr>
          <a:xfrm flipH="1">
            <a:off x="463811" y="263612"/>
            <a:ext cx="262163" cy="531538"/>
            <a:chOff x="2322875" y="1049950"/>
            <a:chExt cx="1301705" cy="2640525"/>
          </a:xfrm>
        </p:grpSpPr>
        <p:sp>
          <p:nvSpPr>
            <p:cNvPr id="1792" name="Google Shape;1792;p26"/>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26"/>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26"/>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1">
    <p:spTree>
      <p:nvGrpSpPr>
        <p:cNvPr id="1795" name="Shape 1795"/>
        <p:cNvGrpSpPr/>
        <p:nvPr/>
      </p:nvGrpSpPr>
      <p:grpSpPr>
        <a:xfrm>
          <a:off x="0" y="0"/>
          <a:ext cx="0" cy="0"/>
          <a:chOff x="0" y="0"/>
          <a:chExt cx="0" cy="0"/>
        </a:xfrm>
      </p:grpSpPr>
      <p:sp>
        <p:nvSpPr>
          <p:cNvPr id="1796" name="Google Shape;1796;p27"/>
          <p:cNvSpPr/>
          <p:nvPr/>
        </p:nvSpPr>
        <p:spPr>
          <a:xfrm flipH="1" rot="10800000">
            <a:off x="2219895" y="4015122"/>
            <a:ext cx="3579132" cy="1128476"/>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27"/>
          <p:cNvSpPr/>
          <p:nvPr/>
        </p:nvSpPr>
        <p:spPr>
          <a:xfrm flipH="1" rot="-5400000">
            <a:off x="6646936" y="-270135"/>
            <a:ext cx="2226875" cy="2767242"/>
          </a:xfrm>
          <a:custGeom>
            <a:rect b="b" l="l" r="r" t="t"/>
            <a:pathLst>
              <a:path extrusionOk="0" h="28685" w="23083">
                <a:moveTo>
                  <a:pt x="0" y="1"/>
                </a:moveTo>
                <a:lnTo>
                  <a:pt x="0" y="28685"/>
                </a:lnTo>
                <a:lnTo>
                  <a:pt x="21459" y="28685"/>
                </a:lnTo>
                <a:cubicBezTo>
                  <a:pt x="21459" y="28685"/>
                  <a:pt x="23082" y="26140"/>
                  <a:pt x="18030" y="21621"/>
                </a:cubicBezTo>
                <a:cubicBezTo>
                  <a:pt x="12978" y="17100"/>
                  <a:pt x="5798" y="19892"/>
                  <a:pt x="5866" y="10775"/>
                </a:cubicBezTo>
                <a:cubicBezTo>
                  <a:pt x="5932" y="1659"/>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27"/>
          <p:cNvSpPr/>
          <p:nvPr/>
        </p:nvSpPr>
        <p:spPr>
          <a:xfrm rot="10800000">
            <a:off x="32" y="-50"/>
            <a:ext cx="2616871" cy="2890847"/>
          </a:xfrm>
          <a:custGeom>
            <a:rect b="b" l="l" r="r" t="t"/>
            <a:pathLst>
              <a:path extrusionOk="0" h="39602" w="35850">
                <a:moveTo>
                  <a:pt x="35849" y="0"/>
                </a:moveTo>
                <a:cubicBezTo>
                  <a:pt x="31348" y="819"/>
                  <a:pt x="27986" y="1572"/>
                  <a:pt x="29982" y="14272"/>
                </a:cubicBezTo>
                <a:cubicBezTo>
                  <a:pt x="31965" y="26890"/>
                  <a:pt x="26923" y="30426"/>
                  <a:pt x="13686" y="30426"/>
                </a:cubicBezTo>
                <a:cubicBezTo>
                  <a:pt x="13600" y="30426"/>
                  <a:pt x="13514" y="30425"/>
                  <a:pt x="13427" y="30425"/>
                </a:cubicBezTo>
                <a:cubicBezTo>
                  <a:pt x="13395" y="30425"/>
                  <a:pt x="13362" y="30425"/>
                  <a:pt x="13330" y="30425"/>
                </a:cubicBezTo>
                <a:cubicBezTo>
                  <a:pt x="0" y="30425"/>
                  <a:pt x="1035" y="39600"/>
                  <a:pt x="1035" y="39600"/>
                </a:cubicBezTo>
                <a:lnTo>
                  <a:pt x="1035" y="39601"/>
                </a:lnTo>
                <a:lnTo>
                  <a:pt x="35849" y="39601"/>
                </a:lnTo>
                <a:lnTo>
                  <a:pt x="3584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99" name="Google Shape;1799;p27"/>
          <p:cNvGrpSpPr/>
          <p:nvPr/>
        </p:nvGrpSpPr>
        <p:grpSpPr>
          <a:xfrm rot="-4376535">
            <a:off x="-73991" y="4320599"/>
            <a:ext cx="1059855" cy="1224620"/>
            <a:chOff x="725975" y="580175"/>
            <a:chExt cx="3328618" cy="3846085"/>
          </a:xfrm>
        </p:grpSpPr>
        <p:sp>
          <p:nvSpPr>
            <p:cNvPr id="1800" name="Google Shape;1800;p27"/>
            <p:cNvSpPr/>
            <p:nvPr/>
          </p:nvSpPr>
          <p:spPr>
            <a:xfrm>
              <a:off x="726139" y="580832"/>
              <a:ext cx="3328454" cy="3845428"/>
            </a:xfrm>
            <a:custGeom>
              <a:rect b="b" l="l" r="r" t="t"/>
              <a:pathLst>
                <a:path extrusionOk="0" h="23401" w="20255">
                  <a:moveTo>
                    <a:pt x="8446" y="1"/>
                  </a:moveTo>
                  <a:lnTo>
                    <a:pt x="1" y="18241"/>
                  </a:lnTo>
                  <a:lnTo>
                    <a:pt x="10888" y="23282"/>
                  </a:lnTo>
                  <a:cubicBezTo>
                    <a:pt x="11062" y="23363"/>
                    <a:pt x="11244" y="23401"/>
                    <a:pt x="11424" y="23401"/>
                  </a:cubicBezTo>
                  <a:cubicBezTo>
                    <a:pt x="11908" y="23401"/>
                    <a:pt x="12371" y="23125"/>
                    <a:pt x="12588" y="22658"/>
                  </a:cubicBezTo>
                  <a:lnTo>
                    <a:pt x="19957" y="6742"/>
                  </a:lnTo>
                  <a:cubicBezTo>
                    <a:pt x="20255" y="6102"/>
                    <a:pt x="19975" y="5340"/>
                    <a:pt x="19334" y="5043"/>
                  </a:cubicBezTo>
                  <a:lnTo>
                    <a:pt x="84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27"/>
            <p:cNvSpPr/>
            <p:nvPr/>
          </p:nvSpPr>
          <p:spPr>
            <a:xfrm>
              <a:off x="726304" y="580175"/>
              <a:ext cx="2377983" cy="3455479"/>
            </a:xfrm>
            <a:custGeom>
              <a:rect b="b" l="l" r="r" t="t"/>
              <a:pathLst>
                <a:path extrusionOk="0" h="21028" w="14471">
                  <a:moveTo>
                    <a:pt x="8446" y="0"/>
                  </a:moveTo>
                  <a:lnTo>
                    <a:pt x="1" y="18237"/>
                  </a:lnTo>
                  <a:lnTo>
                    <a:pt x="6025" y="21028"/>
                  </a:lnTo>
                  <a:lnTo>
                    <a:pt x="14471" y="2790"/>
                  </a:lnTo>
                  <a:lnTo>
                    <a:pt x="8446" y="0"/>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27"/>
            <p:cNvSpPr/>
            <p:nvPr/>
          </p:nvSpPr>
          <p:spPr>
            <a:xfrm>
              <a:off x="725975" y="580175"/>
              <a:ext cx="1562590" cy="3077854"/>
            </a:xfrm>
            <a:custGeom>
              <a:rect b="b" l="l" r="r" t="t"/>
              <a:pathLst>
                <a:path extrusionOk="0" h="18730" w="9509">
                  <a:moveTo>
                    <a:pt x="8446" y="0"/>
                  </a:moveTo>
                  <a:lnTo>
                    <a:pt x="1" y="18238"/>
                  </a:lnTo>
                  <a:lnTo>
                    <a:pt x="1063" y="18730"/>
                  </a:lnTo>
                  <a:lnTo>
                    <a:pt x="9508" y="492"/>
                  </a:lnTo>
                  <a:lnTo>
                    <a:pt x="84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27"/>
            <p:cNvSpPr/>
            <p:nvPr/>
          </p:nvSpPr>
          <p:spPr>
            <a:xfrm>
              <a:off x="1577516" y="2620953"/>
              <a:ext cx="1396291" cy="712031"/>
            </a:xfrm>
            <a:custGeom>
              <a:rect b="b" l="l" r="r" t="t"/>
              <a:pathLst>
                <a:path extrusionOk="0" h="4333" w="8497">
                  <a:moveTo>
                    <a:pt x="235" y="1"/>
                  </a:moveTo>
                  <a:lnTo>
                    <a:pt x="0" y="507"/>
                  </a:lnTo>
                  <a:lnTo>
                    <a:pt x="8262" y="4333"/>
                  </a:lnTo>
                  <a:lnTo>
                    <a:pt x="8496" y="3826"/>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27"/>
            <p:cNvSpPr/>
            <p:nvPr/>
          </p:nvSpPr>
          <p:spPr>
            <a:xfrm>
              <a:off x="1485493" y="2819296"/>
              <a:ext cx="1396291" cy="712031"/>
            </a:xfrm>
            <a:custGeom>
              <a:rect b="b" l="l" r="r" t="t"/>
              <a:pathLst>
                <a:path extrusionOk="0" h="4333" w="8497">
                  <a:moveTo>
                    <a:pt x="235" y="1"/>
                  </a:moveTo>
                  <a:lnTo>
                    <a:pt x="1" y="507"/>
                  </a:lnTo>
                  <a:lnTo>
                    <a:pt x="8262" y="4333"/>
                  </a:lnTo>
                  <a:lnTo>
                    <a:pt x="8496" y="3826"/>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27"/>
            <p:cNvSpPr/>
            <p:nvPr/>
          </p:nvSpPr>
          <p:spPr>
            <a:xfrm>
              <a:off x="1393798" y="3017967"/>
              <a:ext cx="1396126" cy="712195"/>
            </a:xfrm>
            <a:custGeom>
              <a:rect b="b" l="l" r="r" t="t"/>
              <a:pathLst>
                <a:path extrusionOk="0" h="4334" w="8496">
                  <a:moveTo>
                    <a:pt x="235" y="1"/>
                  </a:moveTo>
                  <a:lnTo>
                    <a:pt x="0" y="507"/>
                  </a:lnTo>
                  <a:lnTo>
                    <a:pt x="8261" y="4333"/>
                  </a:lnTo>
                  <a:lnTo>
                    <a:pt x="8496" y="3827"/>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27"/>
            <p:cNvSpPr/>
            <p:nvPr/>
          </p:nvSpPr>
          <p:spPr>
            <a:xfrm>
              <a:off x="2072632" y="1651423"/>
              <a:ext cx="1161960" cy="1019816"/>
            </a:xfrm>
            <a:custGeom>
              <a:rect b="b" l="l" r="r" t="t"/>
              <a:pathLst>
                <a:path extrusionOk="0" h="6206" w="7071">
                  <a:moveTo>
                    <a:pt x="3537" y="280"/>
                  </a:moveTo>
                  <a:cubicBezTo>
                    <a:pt x="3941" y="280"/>
                    <a:pt x="4344" y="367"/>
                    <a:pt x="4724" y="543"/>
                  </a:cubicBezTo>
                  <a:cubicBezTo>
                    <a:pt x="6137" y="1198"/>
                    <a:pt x="6753" y="2879"/>
                    <a:pt x="6100" y="4292"/>
                  </a:cubicBezTo>
                  <a:cubicBezTo>
                    <a:pt x="5622" y="5322"/>
                    <a:pt x="4599" y="5929"/>
                    <a:pt x="3532" y="5929"/>
                  </a:cubicBezTo>
                  <a:cubicBezTo>
                    <a:pt x="3135" y="5929"/>
                    <a:pt x="2733" y="5845"/>
                    <a:pt x="2350" y="5667"/>
                  </a:cubicBezTo>
                  <a:cubicBezTo>
                    <a:pt x="1665" y="5351"/>
                    <a:pt x="1145" y="4786"/>
                    <a:pt x="886" y="4078"/>
                  </a:cubicBezTo>
                  <a:cubicBezTo>
                    <a:pt x="625" y="3370"/>
                    <a:pt x="656" y="2604"/>
                    <a:pt x="973" y="1918"/>
                  </a:cubicBezTo>
                  <a:cubicBezTo>
                    <a:pt x="1291" y="1234"/>
                    <a:pt x="1856" y="714"/>
                    <a:pt x="2564" y="453"/>
                  </a:cubicBezTo>
                  <a:cubicBezTo>
                    <a:pt x="2881" y="336"/>
                    <a:pt x="3210" y="280"/>
                    <a:pt x="3537" y="280"/>
                  </a:cubicBezTo>
                  <a:close/>
                  <a:moveTo>
                    <a:pt x="3539" y="0"/>
                  </a:moveTo>
                  <a:cubicBezTo>
                    <a:pt x="3178" y="0"/>
                    <a:pt x="2817" y="64"/>
                    <a:pt x="2468" y="191"/>
                  </a:cubicBezTo>
                  <a:cubicBezTo>
                    <a:pt x="1690" y="477"/>
                    <a:pt x="1068" y="1048"/>
                    <a:pt x="720" y="1800"/>
                  </a:cubicBezTo>
                  <a:cubicBezTo>
                    <a:pt x="1" y="3353"/>
                    <a:pt x="679" y="5201"/>
                    <a:pt x="2231" y="5920"/>
                  </a:cubicBezTo>
                  <a:cubicBezTo>
                    <a:pt x="2652" y="6114"/>
                    <a:pt x="3095" y="6206"/>
                    <a:pt x="3531" y="6206"/>
                  </a:cubicBezTo>
                  <a:cubicBezTo>
                    <a:pt x="4703" y="6206"/>
                    <a:pt x="5828" y="5539"/>
                    <a:pt x="6351" y="4408"/>
                  </a:cubicBezTo>
                  <a:cubicBezTo>
                    <a:pt x="7071" y="2856"/>
                    <a:pt x="6393" y="1007"/>
                    <a:pt x="4840" y="288"/>
                  </a:cubicBezTo>
                  <a:cubicBezTo>
                    <a:pt x="4425" y="96"/>
                    <a:pt x="3983" y="0"/>
                    <a:pt x="353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27"/>
            <p:cNvSpPr/>
            <p:nvPr/>
          </p:nvSpPr>
          <p:spPr>
            <a:xfrm>
              <a:off x="2156603" y="2048766"/>
              <a:ext cx="886054" cy="439412"/>
            </a:xfrm>
            <a:custGeom>
              <a:rect b="b" l="l" r="r" t="t"/>
              <a:pathLst>
                <a:path extrusionOk="0" h="2674" w="5392">
                  <a:moveTo>
                    <a:pt x="238" y="1"/>
                  </a:moveTo>
                  <a:lnTo>
                    <a:pt x="0" y="147"/>
                  </a:lnTo>
                  <a:cubicBezTo>
                    <a:pt x="1383" y="2397"/>
                    <a:pt x="3751" y="2674"/>
                    <a:pt x="4828" y="2674"/>
                  </a:cubicBezTo>
                  <a:cubicBezTo>
                    <a:pt x="5169" y="2674"/>
                    <a:pt x="5382" y="2646"/>
                    <a:pt x="5391" y="2645"/>
                  </a:cubicBezTo>
                  <a:lnTo>
                    <a:pt x="5352" y="2368"/>
                  </a:lnTo>
                  <a:cubicBezTo>
                    <a:pt x="5344" y="2369"/>
                    <a:pt x="5145" y="2395"/>
                    <a:pt x="4823" y="2395"/>
                  </a:cubicBezTo>
                  <a:cubicBezTo>
                    <a:pt x="3803" y="2395"/>
                    <a:pt x="1550" y="2134"/>
                    <a:pt x="2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27"/>
            <p:cNvSpPr/>
            <p:nvPr/>
          </p:nvSpPr>
          <p:spPr>
            <a:xfrm>
              <a:off x="2279190" y="1661940"/>
              <a:ext cx="462746" cy="873401"/>
            </a:xfrm>
            <a:custGeom>
              <a:rect b="b" l="l" r="r" t="t"/>
              <a:pathLst>
                <a:path extrusionOk="0" h="5315" w="2816">
                  <a:moveTo>
                    <a:pt x="2647" y="0"/>
                  </a:moveTo>
                  <a:cubicBezTo>
                    <a:pt x="2620" y="19"/>
                    <a:pt x="1" y="2024"/>
                    <a:pt x="185" y="5314"/>
                  </a:cubicBezTo>
                  <a:lnTo>
                    <a:pt x="466" y="5299"/>
                  </a:lnTo>
                  <a:cubicBezTo>
                    <a:pt x="290" y="2160"/>
                    <a:pt x="2790" y="243"/>
                    <a:pt x="2816" y="224"/>
                  </a:cubicBezTo>
                  <a:lnTo>
                    <a:pt x="264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27"/>
            <p:cNvSpPr/>
            <p:nvPr/>
          </p:nvSpPr>
          <p:spPr>
            <a:xfrm>
              <a:off x="2262758" y="1838920"/>
              <a:ext cx="886054" cy="439576"/>
            </a:xfrm>
            <a:custGeom>
              <a:rect b="b" l="l" r="r" t="t"/>
              <a:pathLst>
                <a:path extrusionOk="0" h="2675" w="5392">
                  <a:moveTo>
                    <a:pt x="564" y="1"/>
                  </a:moveTo>
                  <a:cubicBezTo>
                    <a:pt x="221" y="1"/>
                    <a:pt x="9" y="29"/>
                    <a:pt x="1" y="30"/>
                  </a:cubicBezTo>
                  <a:lnTo>
                    <a:pt x="39" y="307"/>
                  </a:lnTo>
                  <a:cubicBezTo>
                    <a:pt x="47" y="306"/>
                    <a:pt x="247" y="280"/>
                    <a:pt x="570" y="280"/>
                  </a:cubicBezTo>
                  <a:cubicBezTo>
                    <a:pt x="1591" y="280"/>
                    <a:pt x="3842" y="541"/>
                    <a:pt x="5153" y="2674"/>
                  </a:cubicBezTo>
                  <a:lnTo>
                    <a:pt x="5391" y="2527"/>
                  </a:lnTo>
                  <a:cubicBezTo>
                    <a:pt x="4008" y="277"/>
                    <a:pt x="1641" y="1"/>
                    <a:pt x="56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27"/>
            <p:cNvSpPr/>
            <p:nvPr/>
          </p:nvSpPr>
          <p:spPr>
            <a:xfrm>
              <a:off x="2563311" y="1792087"/>
              <a:ext cx="462582" cy="873565"/>
            </a:xfrm>
            <a:custGeom>
              <a:rect b="b" l="l" r="r" t="t"/>
              <a:pathLst>
                <a:path extrusionOk="0" h="5316" w="2815">
                  <a:moveTo>
                    <a:pt x="2628" y="1"/>
                  </a:moveTo>
                  <a:lnTo>
                    <a:pt x="2350" y="16"/>
                  </a:lnTo>
                  <a:cubicBezTo>
                    <a:pt x="2525" y="3155"/>
                    <a:pt x="25" y="5073"/>
                    <a:pt x="0" y="5092"/>
                  </a:cubicBezTo>
                  <a:lnTo>
                    <a:pt x="168" y="5316"/>
                  </a:lnTo>
                  <a:cubicBezTo>
                    <a:pt x="194" y="5295"/>
                    <a:pt x="2815" y="3292"/>
                    <a:pt x="262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27"/>
            <p:cNvSpPr/>
            <p:nvPr/>
          </p:nvSpPr>
          <p:spPr>
            <a:xfrm>
              <a:off x="2428563" y="1711074"/>
              <a:ext cx="451079" cy="903308"/>
            </a:xfrm>
            <a:custGeom>
              <a:rect b="b" l="l" r="r" t="t"/>
              <a:pathLst>
                <a:path extrusionOk="0" h="5497" w="2745">
                  <a:moveTo>
                    <a:pt x="2491" y="1"/>
                  </a:moveTo>
                  <a:lnTo>
                    <a:pt x="0" y="5379"/>
                  </a:lnTo>
                  <a:lnTo>
                    <a:pt x="254" y="5496"/>
                  </a:lnTo>
                  <a:lnTo>
                    <a:pt x="2745" y="118"/>
                  </a:lnTo>
                  <a:lnTo>
                    <a:pt x="24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27"/>
            <p:cNvSpPr/>
            <p:nvPr/>
          </p:nvSpPr>
          <p:spPr>
            <a:xfrm>
              <a:off x="2201135" y="1935216"/>
              <a:ext cx="903144" cy="451243"/>
            </a:xfrm>
            <a:custGeom>
              <a:rect b="b" l="l" r="r" t="t"/>
              <a:pathLst>
                <a:path extrusionOk="0" h="2746" w="5496">
                  <a:moveTo>
                    <a:pt x="117" y="1"/>
                  </a:moveTo>
                  <a:lnTo>
                    <a:pt x="0" y="254"/>
                  </a:lnTo>
                  <a:lnTo>
                    <a:pt x="5378" y="2745"/>
                  </a:lnTo>
                  <a:lnTo>
                    <a:pt x="5496" y="2491"/>
                  </a:lnTo>
                  <a:lnTo>
                    <a:pt x="1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27"/>
            <p:cNvSpPr/>
            <p:nvPr/>
          </p:nvSpPr>
          <p:spPr>
            <a:xfrm>
              <a:off x="2114042" y="580832"/>
              <a:ext cx="1885987" cy="847108"/>
            </a:xfrm>
            <a:custGeom>
              <a:rect b="b" l="l" r="r" t="t"/>
              <a:pathLst>
                <a:path extrusionOk="0" h="5155" w="11477">
                  <a:moveTo>
                    <a:pt x="0" y="1"/>
                  </a:moveTo>
                  <a:lnTo>
                    <a:pt x="11130" y="5155"/>
                  </a:lnTo>
                  <a:lnTo>
                    <a:pt x="11221" y="4935"/>
                  </a:lnTo>
                  <a:cubicBezTo>
                    <a:pt x="11476" y="4322"/>
                    <a:pt x="11153" y="3620"/>
                    <a:pt x="10522" y="3416"/>
                  </a:cubicBez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4" name="Google Shape;1814;p27"/>
          <p:cNvGrpSpPr/>
          <p:nvPr/>
        </p:nvGrpSpPr>
        <p:grpSpPr>
          <a:xfrm rot="-1297163">
            <a:off x="-158828" y="-413542"/>
            <a:ext cx="1112202" cy="1060997"/>
            <a:chOff x="936800" y="644000"/>
            <a:chExt cx="3397834" cy="3241401"/>
          </a:xfrm>
        </p:grpSpPr>
        <p:sp>
          <p:nvSpPr>
            <p:cNvPr id="1815" name="Google Shape;1815;p27"/>
            <p:cNvSpPr/>
            <p:nvPr/>
          </p:nvSpPr>
          <p:spPr>
            <a:xfrm>
              <a:off x="936800" y="644000"/>
              <a:ext cx="3397834" cy="3241401"/>
            </a:xfrm>
            <a:custGeom>
              <a:rect b="b" l="l" r="r" t="t"/>
              <a:pathLst>
                <a:path extrusionOk="0" h="27144" w="28454">
                  <a:moveTo>
                    <a:pt x="25151" y="0"/>
                  </a:moveTo>
                  <a:lnTo>
                    <a:pt x="16731" y="4241"/>
                  </a:lnTo>
                  <a:lnTo>
                    <a:pt x="8297" y="2636"/>
                  </a:lnTo>
                  <a:lnTo>
                    <a:pt x="0" y="7528"/>
                  </a:lnTo>
                  <a:lnTo>
                    <a:pt x="3282" y="27143"/>
                  </a:lnTo>
                  <a:lnTo>
                    <a:pt x="11612" y="22505"/>
                  </a:lnTo>
                  <a:lnTo>
                    <a:pt x="20028" y="24257"/>
                  </a:lnTo>
                  <a:lnTo>
                    <a:pt x="28454" y="19750"/>
                  </a:lnTo>
                  <a:lnTo>
                    <a:pt x="2515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27"/>
            <p:cNvSpPr/>
            <p:nvPr/>
          </p:nvSpPr>
          <p:spPr>
            <a:xfrm>
              <a:off x="1060634" y="813332"/>
              <a:ext cx="3149690" cy="2895933"/>
            </a:xfrm>
            <a:custGeom>
              <a:rect b="b" l="l" r="r" t="t"/>
              <a:pathLst>
                <a:path extrusionOk="0" h="24251" w="26376">
                  <a:moveTo>
                    <a:pt x="23394" y="0"/>
                  </a:moveTo>
                  <a:lnTo>
                    <a:pt x="15831" y="3809"/>
                  </a:lnTo>
                  <a:lnTo>
                    <a:pt x="7432" y="2211"/>
                  </a:lnTo>
                  <a:lnTo>
                    <a:pt x="1" y="6593"/>
                  </a:lnTo>
                  <a:lnTo>
                    <a:pt x="2954" y="24251"/>
                  </a:lnTo>
                  <a:lnTo>
                    <a:pt x="10424" y="20092"/>
                  </a:lnTo>
                  <a:lnTo>
                    <a:pt x="18849" y="21847"/>
                  </a:lnTo>
                  <a:lnTo>
                    <a:pt x="26375" y="17819"/>
                  </a:lnTo>
                  <a:lnTo>
                    <a:pt x="233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27"/>
            <p:cNvSpPr/>
            <p:nvPr/>
          </p:nvSpPr>
          <p:spPr>
            <a:xfrm>
              <a:off x="1948130" y="1077241"/>
              <a:ext cx="1363361" cy="2344952"/>
            </a:xfrm>
            <a:custGeom>
              <a:rect b="b" l="l" r="r" t="t"/>
              <a:pathLst>
                <a:path extrusionOk="0" h="19637" w="11417">
                  <a:moveTo>
                    <a:pt x="0" y="1"/>
                  </a:moveTo>
                  <a:lnTo>
                    <a:pt x="2992" y="17882"/>
                  </a:lnTo>
                  <a:lnTo>
                    <a:pt x="11417" y="19637"/>
                  </a:lnTo>
                  <a:lnTo>
                    <a:pt x="8399" y="1599"/>
                  </a:lnTo>
                  <a:lnTo>
                    <a:pt x="0"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27"/>
            <p:cNvSpPr/>
            <p:nvPr/>
          </p:nvSpPr>
          <p:spPr>
            <a:xfrm>
              <a:off x="1060634" y="1139815"/>
              <a:ext cx="3097506" cy="2569572"/>
            </a:xfrm>
            <a:custGeom>
              <a:rect b="b" l="l" r="r" t="t"/>
              <a:pathLst>
                <a:path extrusionOk="0" h="21518" w="25939">
                  <a:moveTo>
                    <a:pt x="20544" y="3424"/>
                  </a:moveTo>
                  <a:lnTo>
                    <a:pt x="21169" y="7163"/>
                  </a:lnTo>
                  <a:lnTo>
                    <a:pt x="18286" y="8550"/>
                  </a:lnTo>
                  <a:lnTo>
                    <a:pt x="17673" y="4884"/>
                  </a:lnTo>
                  <a:lnTo>
                    <a:pt x="20544" y="3424"/>
                  </a:lnTo>
                  <a:close/>
                  <a:moveTo>
                    <a:pt x="8173" y="3902"/>
                  </a:moveTo>
                  <a:lnTo>
                    <a:pt x="10917" y="4408"/>
                  </a:lnTo>
                  <a:lnTo>
                    <a:pt x="11567" y="8293"/>
                  </a:lnTo>
                  <a:lnTo>
                    <a:pt x="11567" y="8293"/>
                  </a:lnTo>
                  <a:lnTo>
                    <a:pt x="8814" y="7837"/>
                  </a:lnTo>
                  <a:lnTo>
                    <a:pt x="6186" y="9254"/>
                  </a:lnTo>
                  <a:lnTo>
                    <a:pt x="5538" y="5384"/>
                  </a:lnTo>
                  <a:lnTo>
                    <a:pt x="8173" y="3902"/>
                  </a:lnTo>
                  <a:close/>
                  <a:moveTo>
                    <a:pt x="12156" y="4634"/>
                  </a:moveTo>
                  <a:lnTo>
                    <a:pt x="16563" y="5448"/>
                  </a:lnTo>
                  <a:lnTo>
                    <a:pt x="17172" y="9088"/>
                  </a:lnTo>
                  <a:lnTo>
                    <a:pt x="17403" y="10461"/>
                  </a:lnTo>
                  <a:lnTo>
                    <a:pt x="17452" y="10754"/>
                  </a:lnTo>
                  <a:lnTo>
                    <a:pt x="18127" y="14788"/>
                  </a:lnTo>
                  <a:lnTo>
                    <a:pt x="18127" y="14788"/>
                  </a:lnTo>
                  <a:lnTo>
                    <a:pt x="13732" y="14060"/>
                  </a:lnTo>
                  <a:lnTo>
                    <a:pt x="12156" y="4634"/>
                  </a:lnTo>
                  <a:close/>
                  <a:moveTo>
                    <a:pt x="9045" y="9210"/>
                  </a:moveTo>
                  <a:lnTo>
                    <a:pt x="11806" y="9719"/>
                  </a:lnTo>
                  <a:lnTo>
                    <a:pt x="12498" y="13856"/>
                  </a:lnTo>
                  <a:lnTo>
                    <a:pt x="12498" y="13856"/>
                  </a:lnTo>
                  <a:lnTo>
                    <a:pt x="9763" y="13403"/>
                  </a:lnTo>
                  <a:lnTo>
                    <a:pt x="7119" y="14829"/>
                  </a:lnTo>
                  <a:lnTo>
                    <a:pt x="6279" y="9810"/>
                  </a:lnTo>
                  <a:lnTo>
                    <a:pt x="6279" y="9810"/>
                  </a:lnTo>
                  <a:lnTo>
                    <a:pt x="6426" y="10684"/>
                  </a:lnTo>
                  <a:lnTo>
                    <a:pt x="9045" y="9210"/>
                  </a:lnTo>
                  <a:close/>
                  <a:moveTo>
                    <a:pt x="4508" y="5962"/>
                  </a:moveTo>
                  <a:lnTo>
                    <a:pt x="6085" y="15386"/>
                  </a:lnTo>
                  <a:lnTo>
                    <a:pt x="3304" y="16884"/>
                  </a:lnTo>
                  <a:lnTo>
                    <a:pt x="1739" y="7522"/>
                  </a:lnTo>
                  <a:lnTo>
                    <a:pt x="4508" y="5962"/>
                  </a:lnTo>
                  <a:close/>
                  <a:moveTo>
                    <a:pt x="10180" y="0"/>
                  </a:moveTo>
                  <a:lnTo>
                    <a:pt x="10679" y="2980"/>
                  </a:lnTo>
                  <a:lnTo>
                    <a:pt x="7944" y="2527"/>
                  </a:lnTo>
                  <a:lnTo>
                    <a:pt x="5300" y="3954"/>
                  </a:lnTo>
                  <a:lnTo>
                    <a:pt x="4810" y="1025"/>
                  </a:lnTo>
                  <a:lnTo>
                    <a:pt x="3784" y="1631"/>
                  </a:lnTo>
                  <a:lnTo>
                    <a:pt x="4267" y="4510"/>
                  </a:lnTo>
                  <a:lnTo>
                    <a:pt x="1486" y="6009"/>
                  </a:lnTo>
                  <a:lnTo>
                    <a:pt x="1025" y="3257"/>
                  </a:lnTo>
                  <a:lnTo>
                    <a:pt x="1" y="3861"/>
                  </a:lnTo>
                  <a:lnTo>
                    <a:pt x="452" y="6566"/>
                  </a:lnTo>
                  <a:lnTo>
                    <a:pt x="710" y="8103"/>
                  </a:lnTo>
                  <a:lnTo>
                    <a:pt x="2272" y="17443"/>
                  </a:lnTo>
                  <a:lnTo>
                    <a:pt x="2529" y="18979"/>
                  </a:lnTo>
                  <a:lnTo>
                    <a:pt x="2954" y="21518"/>
                  </a:lnTo>
                  <a:lnTo>
                    <a:pt x="3984" y="20945"/>
                  </a:lnTo>
                  <a:lnTo>
                    <a:pt x="3559" y="18401"/>
                  </a:lnTo>
                  <a:lnTo>
                    <a:pt x="6329" y="16841"/>
                  </a:lnTo>
                  <a:lnTo>
                    <a:pt x="6756" y="19401"/>
                  </a:lnTo>
                  <a:lnTo>
                    <a:pt x="7786" y="18829"/>
                  </a:lnTo>
                  <a:lnTo>
                    <a:pt x="7358" y="16264"/>
                  </a:lnTo>
                  <a:lnTo>
                    <a:pt x="9992" y="14780"/>
                  </a:lnTo>
                  <a:lnTo>
                    <a:pt x="12737" y="15287"/>
                  </a:lnTo>
                  <a:lnTo>
                    <a:pt x="13179" y="17934"/>
                  </a:lnTo>
                  <a:lnTo>
                    <a:pt x="14423" y="18192"/>
                  </a:lnTo>
                  <a:lnTo>
                    <a:pt x="13975" y="15515"/>
                  </a:lnTo>
                  <a:lnTo>
                    <a:pt x="18383" y="16329"/>
                  </a:lnTo>
                  <a:lnTo>
                    <a:pt x="18849" y="19116"/>
                  </a:lnTo>
                  <a:lnTo>
                    <a:pt x="19953" y="18524"/>
                  </a:lnTo>
                  <a:lnTo>
                    <a:pt x="19493" y="15763"/>
                  </a:lnTo>
                  <a:lnTo>
                    <a:pt x="25939" y="12486"/>
                  </a:lnTo>
                  <a:lnTo>
                    <a:pt x="25694" y="11018"/>
                  </a:lnTo>
                  <a:lnTo>
                    <a:pt x="19238" y="14238"/>
                  </a:lnTo>
                  <a:lnTo>
                    <a:pt x="18517" y="9925"/>
                  </a:lnTo>
                  <a:lnTo>
                    <a:pt x="24988" y="6786"/>
                  </a:lnTo>
                  <a:lnTo>
                    <a:pt x="24762" y="5438"/>
                  </a:lnTo>
                  <a:lnTo>
                    <a:pt x="21891" y="6820"/>
                  </a:lnTo>
                  <a:lnTo>
                    <a:pt x="21263" y="3065"/>
                  </a:lnTo>
                  <a:lnTo>
                    <a:pt x="24120" y="1608"/>
                  </a:lnTo>
                  <a:lnTo>
                    <a:pt x="23868" y="97"/>
                  </a:lnTo>
                  <a:lnTo>
                    <a:pt x="17418" y="3353"/>
                  </a:lnTo>
                  <a:lnTo>
                    <a:pt x="16943" y="516"/>
                  </a:lnTo>
                  <a:lnTo>
                    <a:pt x="15832" y="1076"/>
                  </a:lnTo>
                  <a:lnTo>
                    <a:pt x="16307" y="3913"/>
                  </a:lnTo>
                  <a:lnTo>
                    <a:pt x="11913" y="3186"/>
                  </a:lnTo>
                  <a:lnTo>
                    <a:pt x="11420" y="236"/>
                  </a:lnTo>
                  <a:lnTo>
                    <a:pt x="101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27"/>
            <p:cNvSpPr/>
            <p:nvPr/>
          </p:nvSpPr>
          <p:spPr>
            <a:xfrm>
              <a:off x="1816773" y="1592998"/>
              <a:ext cx="145567" cy="249697"/>
            </a:xfrm>
            <a:custGeom>
              <a:rect b="b" l="l" r="r" t="t"/>
              <a:pathLst>
                <a:path extrusionOk="0" h="2091" w="1219">
                  <a:moveTo>
                    <a:pt x="582" y="315"/>
                  </a:moveTo>
                  <a:cubicBezTo>
                    <a:pt x="734" y="315"/>
                    <a:pt x="868" y="424"/>
                    <a:pt x="894" y="580"/>
                  </a:cubicBezTo>
                  <a:cubicBezTo>
                    <a:pt x="921" y="749"/>
                    <a:pt x="805" y="911"/>
                    <a:pt x="633" y="937"/>
                  </a:cubicBezTo>
                  <a:cubicBezTo>
                    <a:pt x="622" y="938"/>
                    <a:pt x="608" y="939"/>
                    <a:pt x="596" y="940"/>
                  </a:cubicBezTo>
                  <a:cubicBezTo>
                    <a:pt x="591" y="941"/>
                    <a:pt x="586" y="941"/>
                    <a:pt x="581" y="941"/>
                  </a:cubicBezTo>
                  <a:cubicBezTo>
                    <a:pt x="430" y="941"/>
                    <a:pt x="298" y="831"/>
                    <a:pt x="274" y="677"/>
                  </a:cubicBezTo>
                  <a:cubicBezTo>
                    <a:pt x="249" y="518"/>
                    <a:pt x="347" y="369"/>
                    <a:pt x="498" y="326"/>
                  </a:cubicBezTo>
                  <a:cubicBezTo>
                    <a:pt x="510" y="322"/>
                    <a:pt x="521" y="320"/>
                    <a:pt x="533" y="319"/>
                  </a:cubicBezTo>
                  <a:cubicBezTo>
                    <a:pt x="550" y="316"/>
                    <a:pt x="566" y="315"/>
                    <a:pt x="582" y="315"/>
                  </a:cubicBezTo>
                  <a:close/>
                  <a:moveTo>
                    <a:pt x="584" y="0"/>
                  </a:moveTo>
                  <a:cubicBezTo>
                    <a:pt x="539" y="0"/>
                    <a:pt x="494" y="5"/>
                    <a:pt x="450" y="15"/>
                  </a:cubicBezTo>
                  <a:cubicBezTo>
                    <a:pt x="217" y="66"/>
                    <a:pt x="12" y="255"/>
                    <a:pt x="8" y="551"/>
                  </a:cubicBezTo>
                  <a:cubicBezTo>
                    <a:pt x="0" y="874"/>
                    <a:pt x="176" y="1349"/>
                    <a:pt x="771" y="2038"/>
                  </a:cubicBezTo>
                  <a:cubicBezTo>
                    <a:pt x="786" y="2055"/>
                    <a:pt x="802" y="2074"/>
                    <a:pt x="818" y="2091"/>
                  </a:cubicBezTo>
                  <a:cubicBezTo>
                    <a:pt x="1194" y="1211"/>
                    <a:pt x="1219" y="688"/>
                    <a:pt x="1111" y="375"/>
                  </a:cubicBezTo>
                  <a:cubicBezTo>
                    <a:pt x="1021" y="118"/>
                    <a:pt x="803" y="0"/>
                    <a:pt x="5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27"/>
            <p:cNvSpPr/>
            <p:nvPr/>
          </p:nvSpPr>
          <p:spPr>
            <a:xfrm>
              <a:off x="1888423" y="1866938"/>
              <a:ext cx="67111" cy="23047"/>
            </a:xfrm>
            <a:custGeom>
              <a:rect b="b" l="l" r="r" t="t"/>
              <a:pathLst>
                <a:path extrusionOk="0" h="193" w="562">
                  <a:moveTo>
                    <a:pt x="396" y="0"/>
                  </a:moveTo>
                  <a:cubicBezTo>
                    <a:pt x="357" y="0"/>
                    <a:pt x="313" y="4"/>
                    <a:pt x="267" y="11"/>
                  </a:cubicBezTo>
                  <a:cubicBezTo>
                    <a:pt x="117" y="37"/>
                    <a:pt x="0" y="95"/>
                    <a:pt x="8" y="142"/>
                  </a:cubicBezTo>
                  <a:cubicBezTo>
                    <a:pt x="13" y="175"/>
                    <a:pt x="75" y="193"/>
                    <a:pt x="162" y="193"/>
                  </a:cubicBezTo>
                  <a:cubicBezTo>
                    <a:pt x="202" y="193"/>
                    <a:pt x="247" y="189"/>
                    <a:pt x="295" y="181"/>
                  </a:cubicBezTo>
                  <a:cubicBezTo>
                    <a:pt x="445" y="155"/>
                    <a:pt x="561" y="97"/>
                    <a:pt x="554" y="51"/>
                  </a:cubicBezTo>
                  <a:cubicBezTo>
                    <a:pt x="548" y="18"/>
                    <a:pt x="484"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27"/>
            <p:cNvSpPr/>
            <p:nvPr/>
          </p:nvSpPr>
          <p:spPr>
            <a:xfrm>
              <a:off x="3401537" y="2314987"/>
              <a:ext cx="145686" cy="249816"/>
            </a:xfrm>
            <a:custGeom>
              <a:rect b="b" l="l" r="r" t="t"/>
              <a:pathLst>
                <a:path extrusionOk="0" h="2092" w="1220">
                  <a:moveTo>
                    <a:pt x="583" y="316"/>
                  </a:moveTo>
                  <a:cubicBezTo>
                    <a:pt x="735" y="316"/>
                    <a:pt x="869" y="426"/>
                    <a:pt x="894" y="581"/>
                  </a:cubicBezTo>
                  <a:cubicBezTo>
                    <a:pt x="922" y="750"/>
                    <a:pt x="805" y="911"/>
                    <a:pt x="635" y="938"/>
                  </a:cubicBezTo>
                  <a:cubicBezTo>
                    <a:pt x="622" y="939"/>
                    <a:pt x="609" y="940"/>
                    <a:pt x="598" y="941"/>
                  </a:cubicBezTo>
                  <a:cubicBezTo>
                    <a:pt x="593" y="941"/>
                    <a:pt x="588" y="941"/>
                    <a:pt x="583" y="941"/>
                  </a:cubicBezTo>
                  <a:cubicBezTo>
                    <a:pt x="431" y="941"/>
                    <a:pt x="299" y="832"/>
                    <a:pt x="274" y="678"/>
                  </a:cubicBezTo>
                  <a:cubicBezTo>
                    <a:pt x="249" y="519"/>
                    <a:pt x="348" y="370"/>
                    <a:pt x="498" y="327"/>
                  </a:cubicBezTo>
                  <a:cubicBezTo>
                    <a:pt x="510" y="324"/>
                    <a:pt x="523" y="321"/>
                    <a:pt x="535" y="319"/>
                  </a:cubicBezTo>
                  <a:cubicBezTo>
                    <a:pt x="551" y="317"/>
                    <a:pt x="567" y="316"/>
                    <a:pt x="583" y="316"/>
                  </a:cubicBezTo>
                  <a:close/>
                  <a:moveTo>
                    <a:pt x="584" y="1"/>
                  </a:moveTo>
                  <a:cubicBezTo>
                    <a:pt x="539" y="1"/>
                    <a:pt x="493" y="6"/>
                    <a:pt x="449" y="16"/>
                  </a:cubicBezTo>
                  <a:cubicBezTo>
                    <a:pt x="216" y="68"/>
                    <a:pt x="12" y="255"/>
                    <a:pt x="7" y="553"/>
                  </a:cubicBezTo>
                  <a:cubicBezTo>
                    <a:pt x="0" y="875"/>
                    <a:pt x="175" y="1349"/>
                    <a:pt x="770" y="2038"/>
                  </a:cubicBezTo>
                  <a:cubicBezTo>
                    <a:pt x="785" y="2056"/>
                    <a:pt x="801" y="2074"/>
                    <a:pt x="817" y="2092"/>
                  </a:cubicBezTo>
                  <a:cubicBezTo>
                    <a:pt x="1196" y="1212"/>
                    <a:pt x="1219" y="688"/>
                    <a:pt x="1110" y="377"/>
                  </a:cubicBezTo>
                  <a:cubicBezTo>
                    <a:pt x="1020" y="119"/>
                    <a:pt x="802" y="1"/>
                    <a:pt x="5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27"/>
            <p:cNvSpPr/>
            <p:nvPr/>
          </p:nvSpPr>
          <p:spPr>
            <a:xfrm>
              <a:off x="3473067" y="2589046"/>
              <a:ext cx="67111" cy="23047"/>
            </a:xfrm>
            <a:custGeom>
              <a:rect b="b" l="l" r="r" t="t"/>
              <a:pathLst>
                <a:path extrusionOk="0" h="193" w="562">
                  <a:moveTo>
                    <a:pt x="400" y="0"/>
                  </a:moveTo>
                  <a:cubicBezTo>
                    <a:pt x="360" y="0"/>
                    <a:pt x="315" y="4"/>
                    <a:pt x="267" y="12"/>
                  </a:cubicBezTo>
                  <a:cubicBezTo>
                    <a:pt x="117" y="36"/>
                    <a:pt x="1" y="95"/>
                    <a:pt x="9" y="142"/>
                  </a:cubicBezTo>
                  <a:cubicBezTo>
                    <a:pt x="14" y="174"/>
                    <a:pt x="76" y="192"/>
                    <a:pt x="162" y="192"/>
                  </a:cubicBezTo>
                  <a:cubicBezTo>
                    <a:pt x="202" y="192"/>
                    <a:pt x="248" y="188"/>
                    <a:pt x="295" y="180"/>
                  </a:cubicBezTo>
                  <a:cubicBezTo>
                    <a:pt x="445" y="156"/>
                    <a:pt x="562" y="97"/>
                    <a:pt x="554" y="50"/>
                  </a:cubicBezTo>
                  <a:cubicBezTo>
                    <a:pt x="548" y="18"/>
                    <a:pt x="486"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27"/>
            <p:cNvSpPr/>
            <p:nvPr/>
          </p:nvSpPr>
          <p:spPr>
            <a:xfrm>
              <a:off x="1583077" y="3103012"/>
              <a:ext cx="145686" cy="249816"/>
            </a:xfrm>
            <a:custGeom>
              <a:rect b="b" l="l" r="r" t="t"/>
              <a:pathLst>
                <a:path extrusionOk="0" h="2092" w="1220">
                  <a:moveTo>
                    <a:pt x="583" y="316"/>
                  </a:moveTo>
                  <a:cubicBezTo>
                    <a:pt x="734" y="316"/>
                    <a:pt x="869" y="425"/>
                    <a:pt x="894" y="581"/>
                  </a:cubicBezTo>
                  <a:cubicBezTo>
                    <a:pt x="922" y="749"/>
                    <a:pt x="806" y="909"/>
                    <a:pt x="634" y="938"/>
                  </a:cubicBezTo>
                  <a:cubicBezTo>
                    <a:pt x="622" y="939"/>
                    <a:pt x="608" y="940"/>
                    <a:pt x="597" y="941"/>
                  </a:cubicBezTo>
                  <a:cubicBezTo>
                    <a:pt x="592" y="941"/>
                    <a:pt x="587" y="941"/>
                    <a:pt x="582" y="941"/>
                  </a:cubicBezTo>
                  <a:cubicBezTo>
                    <a:pt x="430" y="941"/>
                    <a:pt x="298" y="831"/>
                    <a:pt x="275" y="678"/>
                  </a:cubicBezTo>
                  <a:cubicBezTo>
                    <a:pt x="249" y="519"/>
                    <a:pt x="347" y="369"/>
                    <a:pt x="498" y="327"/>
                  </a:cubicBezTo>
                  <a:cubicBezTo>
                    <a:pt x="510" y="323"/>
                    <a:pt x="522" y="320"/>
                    <a:pt x="534" y="319"/>
                  </a:cubicBezTo>
                  <a:cubicBezTo>
                    <a:pt x="550" y="317"/>
                    <a:pt x="567" y="316"/>
                    <a:pt x="583" y="316"/>
                  </a:cubicBezTo>
                  <a:close/>
                  <a:moveTo>
                    <a:pt x="585" y="1"/>
                  </a:moveTo>
                  <a:cubicBezTo>
                    <a:pt x="540" y="1"/>
                    <a:pt x="495" y="6"/>
                    <a:pt x="451" y="15"/>
                  </a:cubicBezTo>
                  <a:cubicBezTo>
                    <a:pt x="217" y="67"/>
                    <a:pt x="13" y="255"/>
                    <a:pt x="8" y="552"/>
                  </a:cubicBezTo>
                  <a:cubicBezTo>
                    <a:pt x="1" y="875"/>
                    <a:pt x="176" y="1349"/>
                    <a:pt x="771" y="2038"/>
                  </a:cubicBezTo>
                  <a:cubicBezTo>
                    <a:pt x="786" y="2055"/>
                    <a:pt x="802" y="2074"/>
                    <a:pt x="818" y="2091"/>
                  </a:cubicBezTo>
                  <a:cubicBezTo>
                    <a:pt x="1195" y="1212"/>
                    <a:pt x="1219" y="688"/>
                    <a:pt x="1112" y="376"/>
                  </a:cubicBezTo>
                  <a:cubicBezTo>
                    <a:pt x="1021" y="119"/>
                    <a:pt x="804" y="1"/>
                    <a:pt x="5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27"/>
            <p:cNvSpPr/>
            <p:nvPr/>
          </p:nvSpPr>
          <p:spPr>
            <a:xfrm>
              <a:off x="1654607" y="3376833"/>
              <a:ext cx="67111" cy="23047"/>
            </a:xfrm>
            <a:custGeom>
              <a:rect b="b" l="l" r="r" t="t"/>
              <a:pathLst>
                <a:path extrusionOk="0" h="193" w="562">
                  <a:moveTo>
                    <a:pt x="398" y="0"/>
                  </a:moveTo>
                  <a:cubicBezTo>
                    <a:pt x="358" y="0"/>
                    <a:pt x="314" y="4"/>
                    <a:pt x="267" y="12"/>
                  </a:cubicBezTo>
                  <a:cubicBezTo>
                    <a:pt x="116" y="37"/>
                    <a:pt x="1" y="96"/>
                    <a:pt x="8" y="143"/>
                  </a:cubicBezTo>
                  <a:cubicBezTo>
                    <a:pt x="13" y="174"/>
                    <a:pt x="76" y="192"/>
                    <a:pt x="164" y="192"/>
                  </a:cubicBezTo>
                  <a:cubicBezTo>
                    <a:pt x="203" y="192"/>
                    <a:pt x="248" y="189"/>
                    <a:pt x="295" y="181"/>
                  </a:cubicBezTo>
                  <a:cubicBezTo>
                    <a:pt x="445" y="156"/>
                    <a:pt x="562" y="97"/>
                    <a:pt x="553" y="50"/>
                  </a:cubicBezTo>
                  <a:cubicBezTo>
                    <a:pt x="548" y="18"/>
                    <a:pt x="485" y="0"/>
                    <a:pt x="3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25" name="Google Shape;1825;p27"/>
          <p:cNvSpPr txBox="1"/>
          <p:nvPr>
            <p:ph type="title"/>
          </p:nvPr>
        </p:nvSpPr>
        <p:spPr>
          <a:xfrm>
            <a:off x="725975" y="445025"/>
            <a:ext cx="76920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atin typeface="Inter"/>
                <a:ea typeface="Inter"/>
                <a:cs typeface="Inter"/>
                <a:sym typeface="Inter"/>
              </a:defRPr>
            </a:lvl2pPr>
            <a:lvl3pPr lvl="2">
              <a:spcBef>
                <a:spcPts val="0"/>
              </a:spcBef>
              <a:spcAft>
                <a:spcPts val="0"/>
              </a:spcAft>
              <a:buSzPts val="3500"/>
              <a:buNone/>
              <a:defRPr>
                <a:latin typeface="Inter"/>
                <a:ea typeface="Inter"/>
                <a:cs typeface="Inter"/>
                <a:sym typeface="Inter"/>
              </a:defRPr>
            </a:lvl3pPr>
            <a:lvl4pPr lvl="3">
              <a:spcBef>
                <a:spcPts val="0"/>
              </a:spcBef>
              <a:spcAft>
                <a:spcPts val="0"/>
              </a:spcAft>
              <a:buSzPts val="3500"/>
              <a:buNone/>
              <a:defRPr>
                <a:latin typeface="Inter"/>
                <a:ea typeface="Inter"/>
                <a:cs typeface="Inter"/>
                <a:sym typeface="Inter"/>
              </a:defRPr>
            </a:lvl4pPr>
            <a:lvl5pPr lvl="4">
              <a:spcBef>
                <a:spcPts val="0"/>
              </a:spcBef>
              <a:spcAft>
                <a:spcPts val="0"/>
              </a:spcAft>
              <a:buSzPts val="3500"/>
              <a:buNone/>
              <a:defRPr>
                <a:latin typeface="Inter"/>
                <a:ea typeface="Inter"/>
                <a:cs typeface="Inter"/>
                <a:sym typeface="Inter"/>
              </a:defRPr>
            </a:lvl5pPr>
            <a:lvl6pPr lvl="5">
              <a:spcBef>
                <a:spcPts val="0"/>
              </a:spcBef>
              <a:spcAft>
                <a:spcPts val="0"/>
              </a:spcAft>
              <a:buSzPts val="3500"/>
              <a:buNone/>
              <a:defRPr>
                <a:latin typeface="Inter"/>
                <a:ea typeface="Inter"/>
                <a:cs typeface="Inter"/>
                <a:sym typeface="Inter"/>
              </a:defRPr>
            </a:lvl6pPr>
            <a:lvl7pPr lvl="6">
              <a:spcBef>
                <a:spcPts val="0"/>
              </a:spcBef>
              <a:spcAft>
                <a:spcPts val="0"/>
              </a:spcAft>
              <a:buSzPts val="3500"/>
              <a:buNone/>
              <a:defRPr>
                <a:latin typeface="Inter"/>
                <a:ea typeface="Inter"/>
                <a:cs typeface="Inter"/>
                <a:sym typeface="Inter"/>
              </a:defRPr>
            </a:lvl7pPr>
            <a:lvl8pPr lvl="7">
              <a:spcBef>
                <a:spcPts val="0"/>
              </a:spcBef>
              <a:spcAft>
                <a:spcPts val="0"/>
              </a:spcAft>
              <a:buSzPts val="3500"/>
              <a:buNone/>
              <a:defRPr>
                <a:latin typeface="Inter"/>
                <a:ea typeface="Inter"/>
                <a:cs typeface="Inter"/>
                <a:sym typeface="Inter"/>
              </a:defRPr>
            </a:lvl8pPr>
            <a:lvl9pPr lvl="8">
              <a:spcBef>
                <a:spcPts val="0"/>
              </a:spcBef>
              <a:spcAft>
                <a:spcPts val="0"/>
              </a:spcAft>
              <a:buSzPts val="3500"/>
              <a:buNone/>
              <a:defRPr>
                <a:latin typeface="Inter"/>
                <a:ea typeface="Inter"/>
                <a:cs typeface="Inter"/>
                <a:sym typeface="Inter"/>
              </a:defRPr>
            </a:lvl9pPr>
          </a:lstStyle>
          <a:p/>
        </p:txBody>
      </p:sp>
      <p:grpSp>
        <p:nvGrpSpPr>
          <p:cNvPr id="1826" name="Google Shape;1826;p27"/>
          <p:cNvGrpSpPr/>
          <p:nvPr/>
        </p:nvGrpSpPr>
        <p:grpSpPr>
          <a:xfrm flipH="1" rot="-6685518">
            <a:off x="8285027" y="4445025"/>
            <a:ext cx="1139032" cy="1218819"/>
            <a:chOff x="1141181" y="262025"/>
            <a:chExt cx="4067198" cy="4352099"/>
          </a:xfrm>
        </p:grpSpPr>
        <p:sp>
          <p:nvSpPr>
            <p:cNvPr id="1827" name="Google Shape;1827;p27"/>
            <p:cNvSpPr/>
            <p:nvPr/>
          </p:nvSpPr>
          <p:spPr>
            <a:xfrm>
              <a:off x="1618170" y="262025"/>
              <a:ext cx="3590208" cy="3617788"/>
            </a:xfrm>
            <a:custGeom>
              <a:rect b="b" l="l" r="r" t="t"/>
              <a:pathLst>
                <a:path extrusionOk="0" h="20949" w="20789">
                  <a:moveTo>
                    <a:pt x="8227" y="1"/>
                  </a:moveTo>
                  <a:cubicBezTo>
                    <a:pt x="7922" y="1"/>
                    <a:pt x="7615" y="111"/>
                    <a:pt x="7373" y="333"/>
                  </a:cubicBezTo>
                  <a:lnTo>
                    <a:pt x="547" y="6599"/>
                  </a:lnTo>
                  <a:cubicBezTo>
                    <a:pt x="33" y="7071"/>
                    <a:pt x="0" y="7871"/>
                    <a:pt x="471" y="8383"/>
                  </a:cubicBezTo>
                  <a:lnTo>
                    <a:pt x="11630" y="20540"/>
                  </a:lnTo>
                  <a:cubicBezTo>
                    <a:pt x="11880" y="20811"/>
                    <a:pt x="12220" y="20949"/>
                    <a:pt x="12562" y="20949"/>
                  </a:cubicBezTo>
                  <a:cubicBezTo>
                    <a:pt x="12867" y="20949"/>
                    <a:pt x="13173" y="20839"/>
                    <a:pt x="13415" y="20616"/>
                  </a:cubicBezTo>
                  <a:lnTo>
                    <a:pt x="20240" y="14350"/>
                  </a:lnTo>
                  <a:cubicBezTo>
                    <a:pt x="20754" y="13879"/>
                    <a:pt x="20788" y="13079"/>
                    <a:pt x="20317" y="12564"/>
                  </a:cubicBezTo>
                  <a:lnTo>
                    <a:pt x="9157" y="409"/>
                  </a:lnTo>
                  <a:cubicBezTo>
                    <a:pt x="8908" y="138"/>
                    <a:pt x="8568" y="1"/>
                    <a:pt x="82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27"/>
            <p:cNvSpPr/>
            <p:nvPr/>
          </p:nvSpPr>
          <p:spPr>
            <a:xfrm>
              <a:off x="1618170" y="262025"/>
              <a:ext cx="3590208" cy="2527391"/>
            </a:xfrm>
            <a:custGeom>
              <a:rect b="b" l="l" r="r" t="t"/>
              <a:pathLst>
                <a:path extrusionOk="0" h="14635" w="20789">
                  <a:moveTo>
                    <a:pt x="8227" y="1"/>
                  </a:moveTo>
                  <a:cubicBezTo>
                    <a:pt x="7922" y="1"/>
                    <a:pt x="7615" y="111"/>
                    <a:pt x="7373" y="333"/>
                  </a:cubicBezTo>
                  <a:lnTo>
                    <a:pt x="547" y="6599"/>
                  </a:lnTo>
                  <a:cubicBezTo>
                    <a:pt x="33" y="7071"/>
                    <a:pt x="0" y="7871"/>
                    <a:pt x="471" y="8383"/>
                  </a:cubicBezTo>
                  <a:lnTo>
                    <a:pt x="576" y="8496"/>
                  </a:lnTo>
                  <a:cubicBezTo>
                    <a:pt x="2044" y="7553"/>
                    <a:pt x="3983" y="6756"/>
                    <a:pt x="6344" y="6756"/>
                  </a:cubicBezTo>
                  <a:cubicBezTo>
                    <a:pt x="9949" y="6756"/>
                    <a:pt x="14537" y="8613"/>
                    <a:pt x="19930" y="14635"/>
                  </a:cubicBezTo>
                  <a:lnTo>
                    <a:pt x="20239" y="14350"/>
                  </a:lnTo>
                  <a:cubicBezTo>
                    <a:pt x="20754" y="13879"/>
                    <a:pt x="20788" y="13079"/>
                    <a:pt x="20317" y="12566"/>
                  </a:cubicBezTo>
                  <a:lnTo>
                    <a:pt x="9157" y="409"/>
                  </a:lnTo>
                  <a:cubicBezTo>
                    <a:pt x="8908" y="138"/>
                    <a:pt x="8568" y="1"/>
                    <a:pt x="822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27"/>
            <p:cNvSpPr/>
            <p:nvPr/>
          </p:nvSpPr>
          <p:spPr>
            <a:xfrm>
              <a:off x="2902519" y="687548"/>
              <a:ext cx="385806" cy="347980"/>
            </a:xfrm>
            <a:custGeom>
              <a:rect b="b" l="l" r="r" t="t"/>
              <a:pathLst>
                <a:path extrusionOk="0" h="2015" w="2234">
                  <a:moveTo>
                    <a:pt x="1116" y="1"/>
                  </a:moveTo>
                  <a:cubicBezTo>
                    <a:pt x="873" y="1"/>
                    <a:pt x="628" y="89"/>
                    <a:pt x="435" y="266"/>
                  </a:cubicBezTo>
                  <a:cubicBezTo>
                    <a:pt x="27" y="642"/>
                    <a:pt x="0" y="1279"/>
                    <a:pt x="374" y="1688"/>
                  </a:cubicBezTo>
                  <a:cubicBezTo>
                    <a:pt x="572" y="1904"/>
                    <a:pt x="844" y="2014"/>
                    <a:pt x="1116" y="2014"/>
                  </a:cubicBezTo>
                  <a:cubicBezTo>
                    <a:pt x="1359" y="2014"/>
                    <a:pt x="1603" y="1926"/>
                    <a:pt x="1797" y="1749"/>
                  </a:cubicBezTo>
                  <a:cubicBezTo>
                    <a:pt x="2207" y="1373"/>
                    <a:pt x="2234" y="736"/>
                    <a:pt x="1857" y="327"/>
                  </a:cubicBezTo>
                  <a:cubicBezTo>
                    <a:pt x="1659" y="110"/>
                    <a:pt x="1388" y="1"/>
                    <a:pt x="11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27"/>
            <p:cNvSpPr/>
            <p:nvPr/>
          </p:nvSpPr>
          <p:spPr>
            <a:xfrm>
              <a:off x="2952255" y="1474007"/>
              <a:ext cx="1477945" cy="1592075"/>
            </a:xfrm>
            <a:custGeom>
              <a:rect b="b" l="l" r="r" t="t"/>
              <a:pathLst>
                <a:path extrusionOk="0" h="9219" w="8558">
                  <a:moveTo>
                    <a:pt x="608" y="1"/>
                  </a:moveTo>
                  <a:lnTo>
                    <a:pt x="1" y="558"/>
                  </a:lnTo>
                  <a:lnTo>
                    <a:pt x="7951" y="9218"/>
                  </a:lnTo>
                  <a:lnTo>
                    <a:pt x="8557" y="8661"/>
                  </a:lnTo>
                  <a:lnTo>
                    <a:pt x="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27"/>
            <p:cNvSpPr/>
            <p:nvPr/>
          </p:nvSpPr>
          <p:spPr>
            <a:xfrm>
              <a:off x="3451523" y="1609228"/>
              <a:ext cx="1182287" cy="1269826"/>
            </a:xfrm>
            <a:custGeom>
              <a:rect b="b" l="l" r="r" t="t"/>
              <a:pathLst>
                <a:path extrusionOk="0" h="7353" w="6846">
                  <a:moveTo>
                    <a:pt x="607" y="0"/>
                  </a:moveTo>
                  <a:lnTo>
                    <a:pt x="1" y="558"/>
                  </a:lnTo>
                  <a:lnTo>
                    <a:pt x="6239" y="7353"/>
                  </a:lnTo>
                  <a:lnTo>
                    <a:pt x="6846" y="6796"/>
                  </a:lnTo>
                  <a:lnTo>
                    <a:pt x="6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27"/>
            <p:cNvSpPr/>
            <p:nvPr/>
          </p:nvSpPr>
          <p:spPr>
            <a:xfrm>
              <a:off x="4442286" y="2283262"/>
              <a:ext cx="393405" cy="410669"/>
            </a:xfrm>
            <a:custGeom>
              <a:rect b="b" l="l" r="r" t="t"/>
              <a:pathLst>
                <a:path extrusionOk="0" h="2378" w="2278">
                  <a:moveTo>
                    <a:pt x="608" y="1"/>
                  </a:moveTo>
                  <a:lnTo>
                    <a:pt x="1" y="557"/>
                  </a:lnTo>
                  <a:lnTo>
                    <a:pt x="1671" y="2377"/>
                  </a:lnTo>
                  <a:lnTo>
                    <a:pt x="2277" y="1820"/>
                  </a:lnTo>
                  <a:lnTo>
                    <a:pt x="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27"/>
            <p:cNvSpPr/>
            <p:nvPr/>
          </p:nvSpPr>
          <p:spPr>
            <a:xfrm>
              <a:off x="4068051" y="1876044"/>
              <a:ext cx="393405" cy="410496"/>
            </a:xfrm>
            <a:custGeom>
              <a:rect b="b" l="l" r="r" t="t"/>
              <a:pathLst>
                <a:path extrusionOk="0" h="2377" w="2278">
                  <a:moveTo>
                    <a:pt x="607" y="0"/>
                  </a:moveTo>
                  <a:lnTo>
                    <a:pt x="0" y="557"/>
                  </a:lnTo>
                  <a:lnTo>
                    <a:pt x="1671" y="2377"/>
                  </a:lnTo>
                  <a:lnTo>
                    <a:pt x="2278" y="1819"/>
                  </a:lnTo>
                  <a:lnTo>
                    <a:pt x="6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27"/>
            <p:cNvSpPr/>
            <p:nvPr/>
          </p:nvSpPr>
          <p:spPr>
            <a:xfrm>
              <a:off x="1141181" y="1962219"/>
              <a:ext cx="3622675" cy="2651904"/>
            </a:xfrm>
            <a:custGeom>
              <a:rect b="b" l="l" r="r" t="t"/>
              <a:pathLst>
                <a:path extrusionOk="0" h="15356" w="20977">
                  <a:moveTo>
                    <a:pt x="3531" y="1"/>
                  </a:moveTo>
                  <a:cubicBezTo>
                    <a:pt x="2960" y="1"/>
                    <a:pt x="2441" y="392"/>
                    <a:pt x="2304" y="973"/>
                  </a:cubicBezTo>
                  <a:lnTo>
                    <a:pt x="162" y="9986"/>
                  </a:lnTo>
                  <a:cubicBezTo>
                    <a:pt x="1" y="10664"/>
                    <a:pt x="420" y="11345"/>
                    <a:pt x="1099" y="11507"/>
                  </a:cubicBezTo>
                  <a:lnTo>
                    <a:pt x="17153" y="15321"/>
                  </a:lnTo>
                  <a:cubicBezTo>
                    <a:pt x="17251" y="15344"/>
                    <a:pt x="17349" y="15355"/>
                    <a:pt x="17446" y="15355"/>
                  </a:cubicBezTo>
                  <a:cubicBezTo>
                    <a:pt x="18017" y="15355"/>
                    <a:pt x="18536" y="14965"/>
                    <a:pt x="18673" y="14384"/>
                  </a:cubicBezTo>
                  <a:lnTo>
                    <a:pt x="20815" y="5371"/>
                  </a:lnTo>
                  <a:cubicBezTo>
                    <a:pt x="20976" y="4692"/>
                    <a:pt x="20558" y="4011"/>
                    <a:pt x="19878" y="3849"/>
                  </a:cubicBezTo>
                  <a:lnTo>
                    <a:pt x="3824" y="35"/>
                  </a:lnTo>
                  <a:cubicBezTo>
                    <a:pt x="3726" y="12"/>
                    <a:pt x="3628" y="1"/>
                    <a:pt x="35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27"/>
            <p:cNvSpPr/>
            <p:nvPr/>
          </p:nvSpPr>
          <p:spPr>
            <a:xfrm>
              <a:off x="1141181" y="1962219"/>
              <a:ext cx="3622675" cy="1993418"/>
            </a:xfrm>
            <a:custGeom>
              <a:rect b="b" l="l" r="r" t="t"/>
              <a:pathLst>
                <a:path extrusionOk="0" h="11543" w="20977">
                  <a:moveTo>
                    <a:pt x="3531" y="1"/>
                  </a:moveTo>
                  <a:cubicBezTo>
                    <a:pt x="2960" y="1"/>
                    <a:pt x="2441" y="392"/>
                    <a:pt x="2304" y="973"/>
                  </a:cubicBezTo>
                  <a:lnTo>
                    <a:pt x="162" y="9986"/>
                  </a:lnTo>
                  <a:cubicBezTo>
                    <a:pt x="1" y="10664"/>
                    <a:pt x="420" y="11345"/>
                    <a:pt x="1099" y="11507"/>
                  </a:cubicBezTo>
                  <a:lnTo>
                    <a:pt x="1249" y="11542"/>
                  </a:lnTo>
                  <a:cubicBezTo>
                    <a:pt x="2593" y="8406"/>
                    <a:pt x="5742" y="4728"/>
                    <a:pt x="13107" y="4728"/>
                  </a:cubicBezTo>
                  <a:cubicBezTo>
                    <a:pt x="15263" y="4728"/>
                    <a:pt x="17780" y="5043"/>
                    <a:pt x="20718" y="5779"/>
                  </a:cubicBezTo>
                  <a:lnTo>
                    <a:pt x="20815" y="5371"/>
                  </a:lnTo>
                  <a:cubicBezTo>
                    <a:pt x="20976" y="4692"/>
                    <a:pt x="20558" y="4011"/>
                    <a:pt x="19878" y="3849"/>
                  </a:cubicBezTo>
                  <a:lnTo>
                    <a:pt x="3824" y="35"/>
                  </a:lnTo>
                  <a:cubicBezTo>
                    <a:pt x="3726" y="12"/>
                    <a:pt x="3628" y="1"/>
                    <a:pt x="3531" y="1"/>
                  </a:cubicBez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27"/>
            <p:cNvSpPr/>
            <p:nvPr/>
          </p:nvSpPr>
          <p:spPr>
            <a:xfrm>
              <a:off x="1249980" y="3025337"/>
              <a:ext cx="3273999" cy="1078308"/>
            </a:xfrm>
            <a:custGeom>
              <a:rect b="b" l="l" r="r" t="t"/>
              <a:pathLst>
                <a:path extrusionOk="0" h="6244" w="18958">
                  <a:moveTo>
                    <a:pt x="442" y="1"/>
                  </a:moveTo>
                  <a:lnTo>
                    <a:pt x="1" y="1856"/>
                  </a:lnTo>
                  <a:lnTo>
                    <a:pt x="18518" y="6243"/>
                  </a:lnTo>
                  <a:lnTo>
                    <a:pt x="18957" y="4388"/>
                  </a:lnTo>
                  <a:lnTo>
                    <a:pt x="44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27"/>
            <p:cNvSpPr/>
            <p:nvPr/>
          </p:nvSpPr>
          <p:spPr>
            <a:xfrm>
              <a:off x="2428120" y="2960922"/>
              <a:ext cx="2008299" cy="606678"/>
            </a:xfrm>
            <a:custGeom>
              <a:rect b="b" l="l" r="r" t="t"/>
              <a:pathLst>
                <a:path extrusionOk="0" h="3513" w="11629">
                  <a:moveTo>
                    <a:pt x="190" y="0"/>
                  </a:moveTo>
                  <a:lnTo>
                    <a:pt x="0" y="802"/>
                  </a:lnTo>
                  <a:lnTo>
                    <a:pt x="11439" y="3513"/>
                  </a:lnTo>
                  <a:lnTo>
                    <a:pt x="11629" y="2711"/>
                  </a:lnTo>
                  <a:lnTo>
                    <a:pt x="19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27"/>
            <p:cNvSpPr/>
            <p:nvPr/>
          </p:nvSpPr>
          <p:spPr>
            <a:xfrm>
              <a:off x="2917025" y="2792543"/>
              <a:ext cx="1583118" cy="505996"/>
            </a:xfrm>
            <a:custGeom>
              <a:rect b="b" l="l" r="r" t="t"/>
              <a:pathLst>
                <a:path extrusionOk="0" h="2930" w="9167">
                  <a:moveTo>
                    <a:pt x="190" y="1"/>
                  </a:moveTo>
                  <a:lnTo>
                    <a:pt x="0" y="803"/>
                  </a:lnTo>
                  <a:lnTo>
                    <a:pt x="8977" y="2930"/>
                  </a:lnTo>
                  <a:lnTo>
                    <a:pt x="9167" y="2128"/>
                  </a:lnTo>
                  <a:lnTo>
                    <a:pt x="19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27"/>
            <p:cNvSpPr/>
            <p:nvPr/>
          </p:nvSpPr>
          <p:spPr>
            <a:xfrm>
              <a:off x="1752874" y="2207621"/>
              <a:ext cx="383043" cy="348153"/>
            </a:xfrm>
            <a:custGeom>
              <a:rect b="b" l="l" r="r" t="t"/>
              <a:pathLst>
                <a:path extrusionOk="0" h="2016" w="2218">
                  <a:moveTo>
                    <a:pt x="1109" y="1"/>
                  </a:moveTo>
                  <a:cubicBezTo>
                    <a:pt x="652" y="1"/>
                    <a:pt x="239" y="313"/>
                    <a:pt x="130" y="776"/>
                  </a:cubicBezTo>
                  <a:cubicBezTo>
                    <a:pt x="1" y="1317"/>
                    <a:pt x="335" y="1860"/>
                    <a:pt x="878" y="1988"/>
                  </a:cubicBezTo>
                  <a:cubicBezTo>
                    <a:pt x="956" y="2006"/>
                    <a:pt x="1034" y="2015"/>
                    <a:pt x="1110" y="2015"/>
                  </a:cubicBezTo>
                  <a:cubicBezTo>
                    <a:pt x="1566" y="2015"/>
                    <a:pt x="1980" y="1703"/>
                    <a:pt x="2089" y="1239"/>
                  </a:cubicBezTo>
                  <a:cubicBezTo>
                    <a:pt x="2217" y="699"/>
                    <a:pt x="1882" y="156"/>
                    <a:pt x="1342" y="28"/>
                  </a:cubicBezTo>
                  <a:cubicBezTo>
                    <a:pt x="1264" y="10"/>
                    <a:pt x="1186" y="1"/>
                    <a:pt x="110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0" name="Google Shape;1840;p27"/>
          <p:cNvSpPr/>
          <p:nvPr/>
        </p:nvSpPr>
        <p:spPr>
          <a:xfrm>
            <a:off x="7762249" y="172738"/>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41" name="Google Shape;1841;p27"/>
          <p:cNvGrpSpPr/>
          <p:nvPr/>
        </p:nvGrpSpPr>
        <p:grpSpPr>
          <a:xfrm>
            <a:off x="8418034" y="-428223"/>
            <a:ext cx="1035035" cy="957608"/>
            <a:chOff x="940201" y="467822"/>
            <a:chExt cx="4254149" cy="3935914"/>
          </a:xfrm>
        </p:grpSpPr>
        <p:sp>
          <p:nvSpPr>
            <p:cNvPr id="1842" name="Google Shape;1842;p27"/>
            <p:cNvSpPr/>
            <p:nvPr/>
          </p:nvSpPr>
          <p:spPr>
            <a:xfrm>
              <a:off x="940201" y="467822"/>
              <a:ext cx="4254149" cy="3935914"/>
            </a:xfrm>
            <a:custGeom>
              <a:rect b="b" l="l" r="r" t="t"/>
              <a:pathLst>
                <a:path extrusionOk="0" h="20522" w="22181">
                  <a:moveTo>
                    <a:pt x="17086" y="684"/>
                  </a:moveTo>
                  <a:cubicBezTo>
                    <a:pt x="17230" y="684"/>
                    <a:pt x="17376" y="723"/>
                    <a:pt x="17508" y="803"/>
                  </a:cubicBezTo>
                  <a:cubicBezTo>
                    <a:pt x="17888" y="1037"/>
                    <a:pt x="18006" y="1534"/>
                    <a:pt x="17773" y="1915"/>
                  </a:cubicBezTo>
                  <a:cubicBezTo>
                    <a:pt x="17621" y="2163"/>
                    <a:pt x="17356" y="2300"/>
                    <a:pt x="17084" y="2300"/>
                  </a:cubicBezTo>
                  <a:cubicBezTo>
                    <a:pt x="16940" y="2300"/>
                    <a:pt x="16794" y="2262"/>
                    <a:pt x="16662" y="2181"/>
                  </a:cubicBezTo>
                  <a:cubicBezTo>
                    <a:pt x="16282" y="1946"/>
                    <a:pt x="16162" y="1448"/>
                    <a:pt x="16396" y="1069"/>
                  </a:cubicBezTo>
                  <a:cubicBezTo>
                    <a:pt x="16549" y="821"/>
                    <a:pt x="16814" y="684"/>
                    <a:pt x="17086" y="684"/>
                  </a:cubicBezTo>
                  <a:close/>
                  <a:moveTo>
                    <a:pt x="17085" y="0"/>
                  </a:moveTo>
                  <a:cubicBezTo>
                    <a:pt x="16585" y="0"/>
                    <a:pt x="16096" y="253"/>
                    <a:pt x="15814" y="711"/>
                  </a:cubicBezTo>
                  <a:cubicBezTo>
                    <a:pt x="15563" y="1121"/>
                    <a:pt x="15534" y="1603"/>
                    <a:pt x="15693" y="2022"/>
                  </a:cubicBezTo>
                  <a:cubicBezTo>
                    <a:pt x="14261" y="1278"/>
                    <a:pt x="12717" y="922"/>
                    <a:pt x="11190" y="922"/>
                  </a:cubicBezTo>
                  <a:cubicBezTo>
                    <a:pt x="7899" y="922"/>
                    <a:pt x="4686" y="2578"/>
                    <a:pt x="2835" y="5587"/>
                  </a:cubicBezTo>
                  <a:cubicBezTo>
                    <a:pt x="1" y="10198"/>
                    <a:pt x="1440" y="16234"/>
                    <a:pt x="6052" y="19068"/>
                  </a:cubicBezTo>
                  <a:cubicBezTo>
                    <a:pt x="7653" y="20052"/>
                    <a:pt x="9425" y="20521"/>
                    <a:pt x="11176" y="20521"/>
                  </a:cubicBezTo>
                  <a:cubicBezTo>
                    <a:pt x="14468" y="20521"/>
                    <a:pt x="17682" y="18863"/>
                    <a:pt x="19532" y="15852"/>
                  </a:cubicBezTo>
                  <a:cubicBezTo>
                    <a:pt x="22181" y="11549"/>
                    <a:pt x="21099" y="6000"/>
                    <a:pt x="17190" y="2976"/>
                  </a:cubicBezTo>
                  <a:cubicBezTo>
                    <a:pt x="17652" y="2943"/>
                    <a:pt x="18092" y="2696"/>
                    <a:pt x="18353" y="2272"/>
                  </a:cubicBezTo>
                  <a:cubicBezTo>
                    <a:pt x="18784" y="1570"/>
                    <a:pt x="18565" y="653"/>
                    <a:pt x="17863" y="221"/>
                  </a:cubicBezTo>
                  <a:cubicBezTo>
                    <a:pt x="17620" y="72"/>
                    <a:pt x="17351" y="0"/>
                    <a:pt x="170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27"/>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27"/>
            <p:cNvSpPr/>
            <p:nvPr/>
          </p:nvSpPr>
          <p:spPr>
            <a:xfrm>
              <a:off x="1485656" y="958233"/>
              <a:ext cx="2913136" cy="2428445"/>
            </a:xfrm>
            <a:custGeom>
              <a:rect b="b" l="l" r="r" t="t"/>
              <a:pathLst>
                <a:path extrusionOk="0" h="12662" w="15189">
                  <a:moveTo>
                    <a:pt x="8349" y="0"/>
                  </a:moveTo>
                  <a:cubicBezTo>
                    <a:pt x="5607" y="0"/>
                    <a:pt x="2929" y="1382"/>
                    <a:pt x="1388" y="3890"/>
                  </a:cubicBezTo>
                  <a:cubicBezTo>
                    <a:pt x="348" y="5580"/>
                    <a:pt x="1" y="7499"/>
                    <a:pt x="262" y="9321"/>
                  </a:cubicBezTo>
                  <a:cubicBezTo>
                    <a:pt x="870" y="10151"/>
                    <a:pt x="1643" y="10880"/>
                    <a:pt x="2573" y="11452"/>
                  </a:cubicBezTo>
                  <a:cubicBezTo>
                    <a:pt x="3906" y="12271"/>
                    <a:pt x="5382" y="12662"/>
                    <a:pt x="6840" y="12662"/>
                  </a:cubicBezTo>
                  <a:cubicBezTo>
                    <a:pt x="9582" y="12662"/>
                    <a:pt x="12260" y="11281"/>
                    <a:pt x="13802" y="8773"/>
                  </a:cubicBezTo>
                  <a:cubicBezTo>
                    <a:pt x="14841" y="7083"/>
                    <a:pt x="15189" y="5164"/>
                    <a:pt x="14928" y="3342"/>
                  </a:cubicBezTo>
                  <a:cubicBezTo>
                    <a:pt x="14320" y="2511"/>
                    <a:pt x="13547" y="1783"/>
                    <a:pt x="12617" y="1211"/>
                  </a:cubicBezTo>
                  <a:cubicBezTo>
                    <a:pt x="11284" y="391"/>
                    <a:pt x="9807" y="0"/>
                    <a:pt x="83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27"/>
            <p:cNvSpPr/>
            <p:nvPr/>
          </p:nvSpPr>
          <p:spPr>
            <a:xfrm>
              <a:off x="2888995" y="1738823"/>
              <a:ext cx="612202" cy="925003"/>
            </a:xfrm>
            <a:custGeom>
              <a:rect b="b" l="l" r="r" t="t"/>
              <a:pathLst>
                <a:path extrusionOk="0" h="4823" w="3192">
                  <a:moveTo>
                    <a:pt x="3191" y="0"/>
                  </a:moveTo>
                  <a:lnTo>
                    <a:pt x="125" y="4171"/>
                  </a:lnTo>
                  <a:cubicBezTo>
                    <a:pt x="0" y="4373"/>
                    <a:pt x="63" y="4636"/>
                    <a:pt x="264" y="4759"/>
                  </a:cubicBezTo>
                  <a:cubicBezTo>
                    <a:pt x="335" y="4802"/>
                    <a:pt x="412" y="4823"/>
                    <a:pt x="489" y="4823"/>
                  </a:cubicBezTo>
                  <a:cubicBezTo>
                    <a:pt x="632" y="4823"/>
                    <a:pt x="772" y="4750"/>
                    <a:pt x="852" y="4619"/>
                  </a:cubicBezTo>
                  <a:lnTo>
                    <a:pt x="31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27"/>
            <p:cNvSpPr/>
            <p:nvPr/>
          </p:nvSpPr>
          <p:spPr>
            <a:xfrm>
              <a:off x="2892447" y="2499660"/>
              <a:ext cx="312046" cy="1046598"/>
            </a:xfrm>
            <a:custGeom>
              <a:rect b="b" l="l" r="r" t="t"/>
              <a:pathLst>
                <a:path extrusionOk="0" h="5457" w="1627">
                  <a:moveTo>
                    <a:pt x="471" y="0"/>
                  </a:moveTo>
                  <a:cubicBezTo>
                    <a:pt x="439" y="0"/>
                    <a:pt x="407" y="4"/>
                    <a:pt x="374" y="11"/>
                  </a:cubicBezTo>
                  <a:cubicBezTo>
                    <a:pt x="144" y="65"/>
                    <a:pt x="0" y="294"/>
                    <a:pt x="53" y="524"/>
                  </a:cubicBezTo>
                  <a:lnTo>
                    <a:pt x="1626" y="5457"/>
                  </a:lnTo>
                  <a:lnTo>
                    <a:pt x="887" y="332"/>
                  </a:lnTo>
                  <a:cubicBezTo>
                    <a:pt x="841" y="134"/>
                    <a:pt x="666" y="0"/>
                    <a:pt x="4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27"/>
            <p:cNvSpPr/>
            <p:nvPr/>
          </p:nvSpPr>
          <p:spPr>
            <a:xfrm>
              <a:off x="2948642" y="2551827"/>
              <a:ext cx="68086" cy="59838"/>
            </a:xfrm>
            <a:custGeom>
              <a:rect b="b" l="l" r="r" t="t"/>
              <a:pathLst>
                <a:path extrusionOk="0" h="312" w="355">
                  <a:moveTo>
                    <a:pt x="178" y="1"/>
                  </a:moveTo>
                  <a:cubicBezTo>
                    <a:pt x="126" y="1"/>
                    <a:pt x="75" y="27"/>
                    <a:pt x="45" y="75"/>
                  </a:cubicBezTo>
                  <a:cubicBezTo>
                    <a:pt x="0" y="149"/>
                    <a:pt x="23" y="243"/>
                    <a:pt x="96" y="288"/>
                  </a:cubicBezTo>
                  <a:cubicBezTo>
                    <a:pt x="122" y="304"/>
                    <a:pt x="150" y="311"/>
                    <a:pt x="178" y="311"/>
                  </a:cubicBezTo>
                  <a:cubicBezTo>
                    <a:pt x="229" y="311"/>
                    <a:pt x="280" y="285"/>
                    <a:pt x="310" y="237"/>
                  </a:cubicBezTo>
                  <a:cubicBezTo>
                    <a:pt x="354" y="165"/>
                    <a:pt x="332" y="69"/>
                    <a:pt x="258" y="24"/>
                  </a:cubicBezTo>
                  <a:cubicBezTo>
                    <a:pt x="233" y="8"/>
                    <a:pt x="205" y="1"/>
                    <a:pt x="1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27"/>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27"/>
            <p:cNvSpPr/>
            <p:nvPr/>
          </p:nvSpPr>
          <p:spPr>
            <a:xfrm>
              <a:off x="1621828" y="1098049"/>
              <a:ext cx="2989661" cy="2851917"/>
            </a:xfrm>
            <a:custGeom>
              <a:rect b="b" l="l" r="r" t="t"/>
              <a:pathLst>
                <a:path extrusionOk="0" h="14870" w="15588">
                  <a:moveTo>
                    <a:pt x="7618" y="230"/>
                  </a:moveTo>
                  <a:cubicBezTo>
                    <a:pt x="8229" y="230"/>
                    <a:pt x="8845" y="309"/>
                    <a:pt x="9453" y="468"/>
                  </a:cubicBezTo>
                  <a:cubicBezTo>
                    <a:pt x="10149" y="650"/>
                    <a:pt x="10805" y="929"/>
                    <a:pt x="11411" y="1305"/>
                  </a:cubicBezTo>
                  <a:lnTo>
                    <a:pt x="10572" y="2553"/>
                  </a:lnTo>
                  <a:lnTo>
                    <a:pt x="10763" y="2681"/>
                  </a:lnTo>
                  <a:lnTo>
                    <a:pt x="11604" y="1428"/>
                  </a:lnTo>
                  <a:cubicBezTo>
                    <a:pt x="11723" y="1507"/>
                    <a:pt x="11839" y="1587"/>
                    <a:pt x="11953" y="1673"/>
                  </a:cubicBezTo>
                  <a:cubicBezTo>
                    <a:pt x="14303" y="3437"/>
                    <a:pt x="15343" y="6413"/>
                    <a:pt x="14599" y="9257"/>
                  </a:cubicBezTo>
                  <a:cubicBezTo>
                    <a:pt x="14395" y="10035"/>
                    <a:pt x="14069" y="10760"/>
                    <a:pt x="13638" y="11414"/>
                  </a:cubicBezTo>
                  <a:lnTo>
                    <a:pt x="12353" y="10519"/>
                  </a:lnTo>
                  <a:lnTo>
                    <a:pt x="12223" y="10707"/>
                  </a:lnTo>
                  <a:lnTo>
                    <a:pt x="13509" y="11602"/>
                  </a:lnTo>
                  <a:cubicBezTo>
                    <a:pt x="12926" y="12428"/>
                    <a:pt x="12170" y="13126"/>
                    <a:pt x="11271" y="13652"/>
                  </a:cubicBezTo>
                  <a:cubicBezTo>
                    <a:pt x="10152" y="14306"/>
                    <a:pt x="8906" y="14641"/>
                    <a:pt x="7643" y="14641"/>
                  </a:cubicBezTo>
                  <a:cubicBezTo>
                    <a:pt x="7032" y="14641"/>
                    <a:pt x="6417" y="14563"/>
                    <a:pt x="5811" y="14404"/>
                  </a:cubicBezTo>
                  <a:cubicBezTo>
                    <a:pt x="5138" y="14228"/>
                    <a:pt x="4503" y="13958"/>
                    <a:pt x="3920" y="13609"/>
                  </a:cubicBezTo>
                  <a:lnTo>
                    <a:pt x="4691" y="12372"/>
                  </a:lnTo>
                  <a:lnTo>
                    <a:pt x="4497" y="12251"/>
                  </a:lnTo>
                  <a:lnTo>
                    <a:pt x="3726" y="13487"/>
                  </a:lnTo>
                  <a:cubicBezTo>
                    <a:pt x="2602" y="12762"/>
                    <a:pt x="1691" y="11732"/>
                    <a:pt x="1108" y="10488"/>
                  </a:cubicBezTo>
                  <a:cubicBezTo>
                    <a:pt x="396" y="8971"/>
                    <a:pt x="238" y="7239"/>
                    <a:pt x="663" y="5614"/>
                  </a:cubicBezTo>
                  <a:cubicBezTo>
                    <a:pt x="841" y="4935"/>
                    <a:pt x="1113" y="4297"/>
                    <a:pt x="1465" y="3711"/>
                  </a:cubicBezTo>
                  <a:lnTo>
                    <a:pt x="2639" y="4471"/>
                  </a:lnTo>
                  <a:lnTo>
                    <a:pt x="2762" y="4279"/>
                  </a:lnTo>
                  <a:lnTo>
                    <a:pt x="1587" y="3518"/>
                  </a:lnTo>
                  <a:cubicBezTo>
                    <a:pt x="2191" y="2585"/>
                    <a:pt x="3006" y="1798"/>
                    <a:pt x="3993" y="1220"/>
                  </a:cubicBezTo>
                  <a:cubicBezTo>
                    <a:pt x="5111" y="565"/>
                    <a:pt x="6355" y="230"/>
                    <a:pt x="7618" y="230"/>
                  </a:cubicBezTo>
                  <a:close/>
                  <a:moveTo>
                    <a:pt x="7619" y="0"/>
                  </a:moveTo>
                  <a:cubicBezTo>
                    <a:pt x="6315" y="0"/>
                    <a:pt x="5029" y="346"/>
                    <a:pt x="3874" y="1022"/>
                  </a:cubicBezTo>
                  <a:cubicBezTo>
                    <a:pt x="2161" y="2025"/>
                    <a:pt x="942" y="3635"/>
                    <a:pt x="440" y="5556"/>
                  </a:cubicBezTo>
                  <a:cubicBezTo>
                    <a:pt x="1" y="7233"/>
                    <a:pt x="165" y="9019"/>
                    <a:pt x="899" y="10584"/>
                  </a:cubicBezTo>
                  <a:cubicBezTo>
                    <a:pt x="1840" y="12592"/>
                    <a:pt x="3609" y="14064"/>
                    <a:pt x="5751" y="14624"/>
                  </a:cubicBezTo>
                  <a:cubicBezTo>
                    <a:pt x="6377" y="14788"/>
                    <a:pt x="7011" y="14869"/>
                    <a:pt x="7642" y="14869"/>
                  </a:cubicBezTo>
                  <a:cubicBezTo>
                    <a:pt x="8945" y="14869"/>
                    <a:pt x="10230" y="14523"/>
                    <a:pt x="11385" y="13847"/>
                  </a:cubicBezTo>
                  <a:cubicBezTo>
                    <a:pt x="13097" y="12843"/>
                    <a:pt x="14317" y="11233"/>
                    <a:pt x="14819" y="9313"/>
                  </a:cubicBezTo>
                  <a:cubicBezTo>
                    <a:pt x="15588" y="6381"/>
                    <a:pt x="14515" y="3309"/>
                    <a:pt x="12089" y="1488"/>
                  </a:cubicBezTo>
                  <a:cubicBezTo>
                    <a:pt x="11315" y="908"/>
                    <a:pt x="10448" y="490"/>
                    <a:pt x="9509" y="245"/>
                  </a:cubicBezTo>
                  <a:cubicBezTo>
                    <a:pt x="8884" y="81"/>
                    <a:pt x="8249" y="0"/>
                    <a:pt x="76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50" name="Google Shape;1850;p27"/>
          <p:cNvSpPr/>
          <p:nvPr/>
        </p:nvSpPr>
        <p:spPr>
          <a:xfrm flipH="1" rot="-191">
            <a:off x="2022729" y="-578653"/>
            <a:ext cx="2274465" cy="1011363"/>
          </a:xfrm>
          <a:custGeom>
            <a:rect b="b" l="l" r="r" t="t"/>
            <a:pathLst>
              <a:path extrusionOk="0" fill="none" h="22461" w="50510">
                <a:moveTo>
                  <a:pt x="4938" y="2301"/>
                </a:moveTo>
                <a:cubicBezTo>
                  <a:pt x="4938" y="2301"/>
                  <a:pt x="0" y="7475"/>
                  <a:pt x="5128" y="15874"/>
                </a:cubicBezTo>
                <a:cubicBezTo>
                  <a:pt x="5128" y="15874"/>
                  <a:pt x="9575" y="22461"/>
                  <a:pt x="16976" y="17787"/>
                </a:cubicBezTo>
                <a:cubicBezTo>
                  <a:pt x="18640" y="16545"/>
                  <a:pt x="20622" y="15532"/>
                  <a:pt x="22624" y="14987"/>
                </a:cubicBezTo>
                <a:cubicBezTo>
                  <a:pt x="27121" y="13763"/>
                  <a:pt x="31216" y="16768"/>
                  <a:pt x="35411" y="17807"/>
                </a:cubicBezTo>
                <a:cubicBezTo>
                  <a:pt x="38253" y="18512"/>
                  <a:pt x="41637" y="17704"/>
                  <a:pt x="44281" y="16320"/>
                </a:cubicBezTo>
                <a:cubicBezTo>
                  <a:pt x="49842" y="13406"/>
                  <a:pt x="50118" y="5671"/>
                  <a:pt x="50510" y="0"/>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27"/>
          <p:cNvSpPr/>
          <p:nvPr/>
        </p:nvSpPr>
        <p:spPr>
          <a:xfrm rot="-10799809">
            <a:off x="4673804" y="4743222"/>
            <a:ext cx="2274465" cy="1011363"/>
          </a:xfrm>
          <a:custGeom>
            <a:rect b="b" l="l" r="r" t="t"/>
            <a:pathLst>
              <a:path extrusionOk="0" fill="none" h="22461" w="50510">
                <a:moveTo>
                  <a:pt x="4938" y="2301"/>
                </a:moveTo>
                <a:cubicBezTo>
                  <a:pt x="4938" y="2301"/>
                  <a:pt x="0" y="7475"/>
                  <a:pt x="5128" y="15874"/>
                </a:cubicBezTo>
                <a:cubicBezTo>
                  <a:pt x="5128" y="15874"/>
                  <a:pt x="9575" y="22461"/>
                  <a:pt x="16976" y="17787"/>
                </a:cubicBezTo>
                <a:cubicBezTo>
                  <a:pt x="18640" y="16545"/>
                  <a:pt x="20622" y="15532"/>
                  <a:pt x="22624" y="14987"/>
                </a:cubicBezTo>
                <a:cubicBezTo>
                  <a:pt x="27121" y="13763"/>
                  <a:pt x="31216" y="16768"/>
                  <a:pt x="35411" y="17807"/>
                </a:cubicBezTo>
                <a:cubicBezTo>
                  <a:pt x="38253" y="18512"/>
                  <a:pt x="41637" y="17704"/>
                  <a:pt x="44281" y="16320"/>
                </a:cubicBezTo>
                <a:cubicBezTo>
                  <a:pt x="49842" y="13406"/>
                  <a:pt x="50118" y="5671"/>
                  <a:pt x="50510" y="0"/>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27"/>
          <p:cNvSpPr/>
          <p:nvPr/>
        </p:nvSpPr>
        <p:spPr>
          <a:xfrm>
            <a:off x="7920550" y="4839563"/>
            <a:ext cx="186813" cy="186676"/>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53" name="Google Shape;1853;p27"/>
          <p:cNvGrpSpPr/>
          <p:nvPr/>
        </p:nvGrpSpPr>
        <p:grpSpPr>
          <a:xfrm>
            <a:off x="8723458" y="878087"/>
            <a:ext cx="262163" cy="531538"/>
            <a:chOff x="2322875" y="1049950"/>
            <a:chExt cx="1301705" cy="2640525"/>
          </a:xfrm>
        </p:grpSpPr>
        <p:sp>
          <p:nvSpPr>
            <p:cNvPr id="1854" name="Google Shape;1854;p27"/>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27"/>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27"/>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7" name="Google Shape;1857;p27"/>
          <p:cNvGrpSpPr/>
          <p:nvPr/>
        </p:nvGrpSpPr>
        <p:grpSpPr>
          <a:xfrm>
            <a:off x="186596" y="3483599"/>
            <a:ext cx="262163" cy="531538"/>
            <a:chOff x="2322875" y="1049950"/>
            <a:chExt cx="1301705" cy="2640525"/>
          </a:xfrm>
        </p:grpSpPr>
        <p:sp>
          <p:nvSpPr>
            <p:cNvPr id="1858" name="Google Shape;1858;p27"/>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27"/>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27"/>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61" name="Google Shape;1861;p27"/>
          <p:cNvSpPr/>
          <p:nvPr/>
        </p:nvSpPr>
        <p:spPr>
          <a:xfrm>
            <a:off x="186599" y="1037226"/>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1_1">
    <p:spTree>
      <p:nvGrpSpPr>
        <p:cNvPr id="1862" name="Shape 1862"/>
        <p:cNvGrpSpPr/>
        <p:nvPr/>
      </p:nvGrpSpPr>
      <p:grpSpPr>
        <a:xfrm>
          <a:off x="0" y="0"/>
          <a:ext cx="0" cy="0"/>
          <a:chOff x="0" y="0"/>
          <a:chExt cx="0" cy="0"/>
        </a:xfrm>
      </p:grpSpPr>
      <p:sp>
        <p:nvSpPr>
          <p:cNvPr id="1863" name="Google Shape;1863;p28"/>
          <p:cNvSpPr/>
          <p:nvPr/>
        </p:nvSpPr>
        <p:spPr>
          <a:xfrm>
            <a:off x="1624270" y="-50"/>
            <a:ext cx="3579132" cy="1128476"/>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28"/>
          <p:cNvSpPr/>
          <p:nvPr/>
        </p:nvSpPr>
        <p:spPr>
          <a:xfrm rot="-5400000">
            <a:off x="6646936" y="2646442"/>
            <a:ext cx="2226875" cy="2767242"/>
          </a:xfrm>
          <a:custGeom>
            <a:rect b="b" l="l" r="r" t="t"/>
            <a:pathLst>
              <a:path extrusionOk="0" h="28685" w="23083">
                <a:moveTo>
                  <a:pt x="0" y="1"/>
                </a:moveTo>
                <a:lnTo>
                  <a:pt x="0" y="28685"/>
                </a:lnTo>
                <a:lnTo>
                  <a:pt x="21459" y="28685"/>
                </a:lnTo>
                <a:cubicBezTo>
                  <a:pt x="21459" y="28685"/>
                  <a:pt x="23082" y="26140"/>
                  <a:pt x="18030" y="21621"/>
                </a:cubicBezTo>
                <a:cubicBezTo>
                  <a:pt x="12978" y="17100"/>
                  <a:pt x="5798" y="19892"/>
                  <a:pt x="5866" y="10775"/>
                </a:cubicBezTo>
                <a:cubicBezTo>
                  <a:pt x="5932" y="1659"/>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28"/>
          <p:cNvSpPr/>
          <p:nvPr/>
        </p:nvSpPr>
        <p:spPr>
          <a:xfrm flipH="1">
            <a:off x="32" y="2252751"/>
            <a:ext cx="2616871" cy="2890847"/>
          </a:xfrm>
          <a:custGeom>
            <a:rect b="b" l="l" r="r" t="t"/>
            <a:pathLst>
              <a:path extrusionOk="0" h="39602" w="35850">
                <a:moveTo>
                  <a:pt x="35849" y="0"/>
                </a:moveTo>
                <a:cubicBezTo>
                  <a:pt x="31348" y="819"/>
                  <a:pt x="27986" y="1572"/>
                  <a:pt x="29982" y="14272"/>
                </a:cubicBezTo>
                <a:cubicBezTo>
                  <a:pt x="31965" y="26890"/>
                  <a:pt x="26923" y="30426"/>
                  <a:pt x="13686" y="30426"/>
                </a:cubicBezTo>
                <a:cubicBezTo>
                  <a:pt x="13600" y="30426"/>
                  <a:pt x="13514" y="30425"/>
                  <a:pt x="13427" y="30425"/>
                </a:cubicBezTo>
                <a:cubicBezTo>
                  <a:pt x="13395" y="30425"/>
                  <a:pt x="13362" y="30425"/>
                  <a:pt x="13330" y="30425"/>
                </a:cubicBezTo>
                <a:cubicBezTo>
                  <a:pt x="0" y="30425"/>
                  <a:pt x="1035" y="39600"/>
                  <a:pt x="1035" y="39600"/>
                </a:cubicBezTo>
                <a:lnTo>
                  <a:pt x="1035" y="39601"/>
                </a:lnTo>
                <a:lnTo>
                  <a:pt x="35849" y="39601"/>
                </a:lnTo>
                <a:lnTo>
                  <a:pt x="3584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66" name="Google Shape;1866;p28"/>
          <p:cNvGrpSpPr/>
          <p:nvPr/>
        </p:nvGrpSpPr>
        <p:grpSpPr>
          <a:xfrm flipH="1" rot="-6423465">
            <a:off x="-73991" y="-507194"/>
            <a:ext cx="1059855" cy="1224620"/>
            <a:chOff x="725975" y="580175"/>
            <a:chExt cx="3328618" cy="3846085"/>
          </a:xfrm>
        </p:grpSpPr>
        <p:sp>
          <p:nvSpPr>
            <p:cNvPr id="1867" name="Google Shape;1867;p28"/>
            <p:cNvSpPr/>
            <p:nvPr/>
          </p:nvSpPr>
          <p:spPr>
            <a:xfrm>
              <a:off x="726139" y="580832"/>
              <a:ext cx="3328454" cy="3845428"/>
            </a:xfrm>
            <a:custGeom>
              <a:rect b="b" l="l" r="r" t="t"/>
              <a:pathLst>
                <a:path extrusionOk="0" h="23401" w="20255">
                  <a:moveTo>
                    <a:pt x="8446" y="1"/>
                  </a:moveTo>
                  <a:lnTo>
                    <a:pt x="1" y="18241"/>
                  </a:lnTo>
                  <a:lnTo>
                    <a:pt x="10888" y="23282"/>
                  </a:lnTo>
                  <a:cubicBezTo>
                    <a:pt x="11062" y="23363"/>
                    <a:pt x="11244" y="23401"/>
                    <a:pt x="11424" y="23401"/>
                  </a:cubicBezTo>
                  <a:cubicBezTo>
                    <a:pt x="11908" y="23401"/>
                    <a:pt x="12371" y="23125"/>
                    <a:pt x="12588" y="22658"/>
                  </a:cubicBezTo>
                  <a:lnTo>
                    <a:pt x="19957" y="6742"/>
                  </a:lnTo>
                  <a:cubicBezTo>
                    <a:pt x="20255" y="6102"/>
                    <a:pt x="19975" y="5340"/>
                    <a:pt x="19334" y="5043"/>
                  </a:cubicBezTo>
                  <a:lnTo>
                    <a:pt x="84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28"/>
            <p:cNvSpPr/>
            <p:nvPr/>
          </p:nvSpPr>
          <p:spPr>
            <a:xfrm>
              <a:off x="726304" y="580175"/>
              <a:ext cx="2377983" cy="3455479"/>
            </a:xfrm>
            <a:custGeom>
              <a:rect b="b" l="l" r="r" t="t"/>
              <a:pathLst>
                <a:path extrusionOk="0" h="21028" w="14471">
                  <a:moveTo>
                    <a:pt x="8446" y="0"/>
                  </a:moveTo>
                  <a:lnTo>
                    <a:pt x="1" y="18237"/>
                  </a:lnTo>
                  <a:lnTo>
                    <a:pt x="6025" y="21028"/>
                  </a:lnTo>
                  <a:lnTo>
                    <a:pt x="14471" y="2790"/>
                  </a:lnTo>
                  <a:lnTo>
                    <a:pt x="8446" y="0"/>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28"/>
            <p:cNvSpPr/>
            <p:nvPr/>
          </p:nvSpPr>
          <p:spPr>
            <a:xfrm>
              <a:off x="725975" y="580175"/>
              <a:ext cx="1562590" cy="3077854"/>
            </a:xfrm>
            <a:custGeom>
              <a:rect b="b" l="l" r="r" t="t"/>
              <a:pathLst>
                <a:path extrusionOk="0" h="18730" w="9509">
                  <a:moveTo>
                    <a:pt x="8446" y="0"/>
                  </a:moveTo>
                  <a:lnTo>
                    <a:pt x="1" y="18238"/>
                  </a:lnTo>
                  <a:lnTo>
                    <a:pt x="1063" y="18730"/>
                  </a:lnTo>
                  <a:lnTo>
                    <a:pt x="9508" y="492"/>
                  </a:lnTo>
                  <a:lnTo>
                    <a:pt x="84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28"/>
            <p:cNvSpPr/>
            <p:nvPr/>
          </p:nvSpPr>
          <p:spPr>
            <a:xfrm>
              <a:off x="1577516" y="2620953"/>
              <a:ext cx="1396291" cy="712031"/>
            </a:xfrm>
            <a:custGeom>
              <a:rect b="b" l="l" r="r" t="t"/>
              <a:pathLst>
                <a:path extrusionOk="0" h="4333" w="8497">
                  <a:moveTo>
                    <a:pt x="235" y="1"/>
                  </a:moveTo>
                  <a:lnTo>
                    <a:pt x="0" y="507"/>
                  </a:lnTo>
                  <a:lnTo>
                    <a:pt x="8262" y="4333"/>
                  </a:lnTo>
                  <a:lnTo>
                    <a:pt x="8496" y="3826"/>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28"/>
            <p:cNvSpPr/>
            <p:nvPr/>
          </p:nvSpPr>
          <p:spPr>
            <a:xfrm>
              <a:off x="1485493" y="2819296"/>
              <a:ext cx="1396291" cy="712031"/>
            </a:xfrm>
            <a:custGeom>
              <a:rect b="b" l="l" r="r" t="t"/>
              <a:pathLst>
                <a:path extrusionOk="0" h="4333" w="8497">
                  <a:moveTo>
                    <a:pt x="235" y="1"/>
                  </a:moveTo>
                  <a:lnTo>
                    <a:pt x="1" y="507"/>
                  </a:lnTo>
                  <a:lnTo>
                    <a:pt x="8262" y="4333"/>
                  </a:lnTo>
                  <a:lnTo>
                    <a:pt x="8496" y="3826"/>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28"/>
            <p:cNvSpPr/>
            <p:nvPr/>
          </p:nvSpPr>
          <p:spPr>
            <a:xfrm>
              <a:off x="1393798" y="3017967"/>
              <a:ext cx="1396126" cy="712195"/>
            </a:xfrm>
            <a:custGeom>
              <a:rect b="b" l="l" r="r" t="t"/>
              <a:pathLst>
                <a:path extrusionOk="0" h="4334" w="8496">
                  <a:moveTo>
                    <a:pt x="235" y="1"/>
                  </a:moveTo>
                  <a:lnTo>
                    <a:pt x="0" y="507"/>
                  </a:lnTo>
                  <a:lnTo>
                    <a:pt x="8261" y="4333"/>
                  </a:lnTo>
                  <a:lnTo>
                    <a:pt x="8496" y="3827"/>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28"/>
            <p:cNvSpPr/>
            <p:nvPr/>
          </p:nvSpPr>
          <p:spPr>
            <a:xfrm>
              <a:off x="2072632" y="1651423"/>
              <a:ext cx="1161960" cy="1019816"/>
            </a:xfrm>
            <a:custGeom>
              <a:rect b="b" l="l" r="r" t="t"/>
              <a:pathLst>
                <a:path extrusionOk="0" h="6206" w="7071">
                  <a:moveTo>
                    <a:pt x="3537" y="280"/>
                  </a:moveTo>
                  <a:cubicBezTo>
                    <a:pt x="3941" y="280"/>
                    <a:pt x="4344" y="367"/>
                    <a:pt x="4724" y="543"/>
                  </a:cubicBezTo>
                  <a:cubicBezTo>
                    <a:pt x="6137" y="1198"/>
                    <a:pt x="6753" y="2879"/>
                    <a:pt x="6100" y="4292"/>
                  </a:cubicBezTo>
                  <a:cubicBezTo>
                    <a:pt x="5622" y="5322"/>
                    <a:pt x="4599" y="5929"/>
                    <a:pt x="3532" y="5929"/>
                  </a:cubicBezTo>
                  <a:cubicBezTo>
                    <a:pt x="3135" y="5929"/>
                    <a:pt x="2733" y="5845"/>
                    <a:pt x="2350" y="5667"/>
                  </a:cubicBezTo>
                  <a:cubicBezTo>
                    <a:pt x="1665" y="5351"/>
                    <a:pt x="1145" y="4786"/>
                    <a:pt x="886" y="4078"/>
                  </a:cubicBezTo>
                  <a:cubicBezTo>
                    <a:pt x="625" y="3370"/>
                    <a:pt x="656" y="2604"/>
                    <a:pt x="973" y="1918"/>
                  </a:cubicBezTo>
                  <a:cubicBezTo>
                    <a:pt x="1291" y="1234"/>
                    <a:pt x="1856" y="714"/>
                    <a:pt x="2564" y="453"/>
                  </a:cubicBezTo>
                  <a:cubicBezTo>
                    <a:pt x="2881" y="336"/>
                    <a:pt x="3210" y="280"/>
                    <a:pt x="3537" y="280"/>
                  </a:cubicBezTo>
                  <a:close/>
                  <a:moveTo>
                    <a:pt x="3539" y="0"/>
                  </a:moveTo>
                  <a:cubicBezTo>
                    <a:pt x="3178" y="0"/>
                    <a:pt x="2817" y="64"/>
                    <a:pt x="2468" y="191"/>
                  </a:cubicBezTo>
                  <a:cubicBezTo>
                    <a:pt x="1690" y="477"/>
                    <a:pt x="1068" y="1048"/>
                    <a:pt x="720" y="1800"/>
                  </a:cubicBezTo>
                  <a:cubicBezTo>
                    <a:pt x="1" y="3353"/>
                    <a:pt x="679" y="5201"/>
                    <a:pt x="2231" y="5920"/>
                  </a:cubicBezTo>
                  <a:cubicBezTo>
                    <a:pt x="2652" y="6114"/>
                    <a:pt x="3095" y="6206"/>
                    <a:pt x="3531" y="6206"/>
                  </a:cubicBezTo>
                  <a:cubicBezTo>
                    <a:pt x="4703" y="6206"/>
                    <a:pt x="5828" y="5539"/>
                    <a:pt x="6351" y="4408"/>
                  </a:cubicBezTo>
                  <a:cubicBezTo>
                    <a:pt x="7071" y="2856"/>
                    <a:pt x="6393" y="1007"/>
                    <a:pt x="4840" y="288"/>
                  </a:cubicBezTo>
                  <a:cubicBezTo>
                    <a:pt x="4425" y="96"/>
                    <a:pt x="3983" y="0"/>
                    <a:pt x="353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28"/>
            <p:cNvSpPr/>
            <p:nvPr/>
          </p:nvSpPr>
          <p:spPr>
            <a:xfrm>
              <a:off x="2156603" y="2048766"/>
              <a:ext cx="886054" cy="439412"/>
            </a:xfrm>
            <a:custGeom>
              <a:rect b="b" l="l" r="r" t="t"/>
              <a:pathLst>
                <a:path extrusionOk="0" h="2674" w="5392">
                  <a:moveTo>
                    <a:pt x="238" y="1"/>
                  </a:moveTo>
                  <a:lnTo>
                    <a:pt x="0" y="147"/>
                  </a:lnTo>
                  <a:cubicBezTo>
                    <a:pt x="1383" y="2397"/>
                    <a:pt x="3751" y="2674"/>
                    <a:pt x="4828" y="2674"/>
                  </a:cubicBezTo>
                  <a:cubicBezTo>
                    <a:pt x="5169" y="2674"/>
                    <a:pt x="5382" y="2646"/>
                    <a:pt x="5391" y="2645"/>
                  </a:cubicBezTo>
                  <a:lnTo>
                    <a:pt x="5352" y="2368"/>
                  </a:lnTo>
                  <a:cubicBezTo>
                    <a:pt x="5344" y="2369"/>
                    <a:pt x="5145" y="2395"/>
                    <a:pt x="4823" y="2395"/>
                  </a:cubicBezTo>
                  <a:cubicBezTo>
                    <a:pt x="3803" y="2395"/>
                    <a:pt x="1550" y="2134"/>
                    <a:pt x="2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28"/>
            <p:cNvSpPr/>
            <p:nvPr/>
          </p:nvSpPr>
          <p:spPr>
            <a:xfrm>
              <a:off x="2279190" y="1661940"/>
              <a:ext cx="462746" cy="873401"/>
            </a:xfrm>
            <a:custGeom>
              <a:rect b="b" l="l" r="r" t="t"/>
              <a:pathLst>
                <a:path extrusionOk="0" h="5315" w="2816">
                  <a:moveTo>
                    <a:pt x="2647" y="0"/>
                  </a:moveTo>
                  <a:cubicBezTo>
                    <a:pt x="2620" y="19"/>
                    <a:pt x="1" y="2024"/>
                    <a:pt x="185" y="5314"/>
                  </a:cubicBezTo>
                  <a:lnTo>
                    <a:pt x="466" y="5299"/>
                  </a:lnTo>
                  <a:cubicBezTo>
                    <a:pt x="290" y="2160"/>
                    <a:pt x="2790" y="243"/>
                    <a:pt x="2816" y="224"/>
                  </a:cubicBezTo>
                  <a:lnTo>
                    <a:pt x="264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28"/>
            <p:cNvSpPr/>
            <p:nvPr/>
          </p:nvSpPr>
          <p:spPr>
            <a:xfrm>
              <a:off x="2262758" y="1838920"/>
              <a:ext cx="886054" cy="439576"/>
            </a:xfrm>
            <a:custGeom>
              <a:rect b="b" l="l" r="r" t="t"/>
              <a:pathLst>
                <a:path extrusionOk="0" h="2675" w="5392">
                  <a:moveTo>
                    <a:pt x="564" y="1"/>
                  </a:moveTo>
                  <a:cubicBezTo>
                    <a:pt x="221" y="1"/>
                    <a:pt x="9" y="29"/>
                    <a:pt x="1" y="30"/>
                  </a:cubicBezTo>
                  <a:lnTo>
                    <a:pt x="39" y="307"/>
                  </a:lnTo>
                  <a:cubicBezTo>
                    <a:pt x="47" y="306"/>
                    <a:pt x="247" y="280"/>
                    <a:pt x="570" y="280"/>
                  </a:cubicBezTo>
                  <a:cubicBezTo>
                    <a:pt x="1591" y="280"/>
                    <a:pt x="3842" y="541"/>
                    <a:pt x="5153" y="2674"/>
                  </a:cubicBezTo>
                  <a:lnTo>
                    <a:pt x="5391" y="2527"/>
                  </a:lnTo>
                  <a:cubicBezTo>
                    <a:pt x="4008" y="277"/>
                    <a:pt x="1641" y="1"/>
                    <a:pt x="56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28"/>
            <p:cNvSpPr/>
            <p:nvPr/>
          </p:nvSpPr>
          <p:spPr>
            <a:xfrm>
              <a:off x="2563311" y="1792087"/>
              <a:ext cx="462582" cy="873565"/>
            </a:xfrm>
            <a:custGeom>
              <a:rect b="b" l="l" r="r" t="t"/>
              <a:pathLst>
                <a:path extrusionOk="0" h="5316" w="2815">
                  <a:moveTo>
                    <a:pt x="2628" y="1"/>
                  </a:moveTo>
                  <a:lnTo>
                    <a:pt x="2350" y="16"/>
                  </a:lnTo>
                  <a:cubicBezTo>
                    <a:pt x="2525" y="3155"/>
                    <a:pt x="25" y="5073"/>
                    <a:pt x="0" y="5092"/>
                  </a:cubicBezTo>
                  <a:lnTo>
                    <a:pt x="168" y="5316"/>
                  </a:lnTo>
                  <a:cubicBezTo>
                    <a:pt x="194" y="5295"/>
                    <a:pt x="2815" y="3292"/>
                    <a:pt x="262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28"/>
            <p:cNvSpPr/>
            <p:nvPr/>
          </p:nvSpPr>
          <p:spPr>
            <a:xfrm>
              <a:off x="2428563" y="1711074"/>
              <a:ext cx="451079" cy="903308"/>
            </a:xfrm>
            <a:custGeom>
              <a:rect b="b" l="l" r="r" t="t"/>
              <a:pathLst>
                <a:path extrusionOk="0" h="5497" w="2745">
                  <a:moveTo>
                    <a:pt x="2491" y="1"/>
                  </a:moveTo>
                  <a:lnTo>
                    <a:pt x="0" y="5379"/>
                  </a:lnTo>
                  <a:lnTo>
                    <a:pt x="254" y="5496"/>
                  </a:lnTo>
                  <a:lnTo>
                    <a:pt x="2745" y="118"/>
                  </a:lnTo>
                  <a:lnTo>
                    <a:pt x="24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28"/>
            <p:cNvSpPr/>
            <p:nvPr/>
          </p:nvSpPr>
          <p:spPr>
            <a:xfrm>
              <a:off x="2201135" y="1935216"/>
              <a:ext cx="903144" cy="451243"/>
            </a:xfrm>
            <a:custGeom>
              <a:rect b="b" l="l" r="r" t="t"/>
              <a:pathLst>
                <a:path extrusionOk="0" h="2746" w="5496">
                  <a:moveTo>
                    <a:pt x="117" y="1"/>
                  </a:moveTo>
                  <a:lnTo>
                    <a:pt x="0" y="254"/>
                  </a:lnTo>
                  <a:lnTo>
                    <a:pt x="5378" y="2745"/>
                  </a:lnTo>
                  <a:lnTo>
                    <a:pt x="5496" y="2491"/>
                  </a:lnTo>
                  <a:lnTo>
                    <a:pt x="1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28"/>
            <p:cNvSpPr/>
            <p:nvPr/>
          </p:nvSpPr>
          <p:spPr>
            <a:xfrm>
              <a:off x="2114042" y="580832"/>
              <a:ext cx="1885987" cy="847108"/>
            </a:xfrm>
            <a:custGeom>
              <a:rect b="b" l="l" r="r" t="t"/>
              <a:pathLst>
                <a:path extrusionOk="0" h="5155" w="11477">
                  <a:moveTo>
                    <a:pt x="0" y="1"/>
                  </a:moveTo>
                  <a:lnTo>
                    <a:pt x="11130" y="5155"/>
                  </a:lnTo>
                  <a:lnTo>
                    <a:pt x="11221" y="4935"/>
                  </a:lnTo>
                  <a:cubicBezTo>
                    <a:pt x="11476" y="4322"/>
                    <a:pt x="11153" y="3620"/>
                    <a:pt x="10522" y="3416"/>
                  </a:cubicBez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1" name="Google Shape;1881;p28"/>
          <p:cNvGrpSpPr/>
          <p:nvPr/>
        </p:nvGrpSpPr>
        <p:grpSpPr>
          <a:xfrm flipH="1" rot="-9502837">
            <a:off x="-158828" y="4390570"/>
            <a:ext cx="1112202" cy="1060997"/>
            <a:chOff x="936800" y="644000"/>
            <a:chExt cx="3397834" cy="3241401"/>
          </a:xfrm>
        </p:grpSpPr>
        <p:sp>
          <p:nvSpPr>
            <p:cNvPr id="1882" name="Google Shape;1882;p28"/>
            <p:cNvSpPr/>
            <p:nvPr/>
          </p:nvSpPr>
          <p:spPr>
            <a:xfrm>
              <a:off x="936800" y="644000"/>
              <a:ext cx="3397834" cy="3241401"/>
            </a:xfrm>
            <a:custGeom>
              <a:rect b="b" l="l" r="r" t="t"/>
              <a:pathLst>
                <a:path extrusionOk="0" h="27144" w="28454">
                  <a:moveTo>
                    <a:pt x="25151" y="0"/>
                  </a:moveTo>
                  <a:lnTo>
                    <a:pt x="16731" y="4241"/>
                  </a:lnTo>
                  <a:lnTo>
                    <a:pt x="8297" y="2636"/>
                  </a:lnTo>
                  <a:lnTo>
                    <a:pt x="0" y="7528"/>
                  </a:lnTo>
                  <a:lnTo>
                    <a:pt x="3282" y="27143"/>
                  </a:lnTo>
                  <a:lnTo>
                    <a:pt x="11612" y="22505"/>
                  </a:lnTo>
                  <a:lnTo>
                    <a:pt x="20028" y="24257"/>
                  </a:lnTo>
                  <a:lnTo>
                    <a:pt x="28454" y="19750"/>
                  </a:lnTo>
                  <a:lnTo>
                    <a:pt x="2515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28"/>
            <p:cNvSpPr/>
            <p:nvPr/>
          </p:nvSpPr>
          <p:spPr>
            <a:xfrm>
              <a:off x="1060634" y="813332"/>
              <a:ext cx="3149690" cy="2895933"/>
            </a:xfrm>
            <a:custGeom>
              <a:rect b="b" l="l" r="r" t="t"/>
              <a:pathLst>
                <a:path extrusionOk="0" h="24251" w="26376">
                  <a:moveTo>
                    <a:pt x="23394" y="0"/>
                  </a:moveTo>
                  <a:lnTo>
                    <a:pt x="15831" y="3809"/>
                  </a:lnTo>
                  <a:lnTo>
                    <a:pt x="7432" y="2211"/>
                  </a:lnTo>
                  <a:lnTo>
                    <a:pt x="1" y="6593"/>
                  </a:lnTo>
                  <a:lnTo>
                    <a:pt x="2954" y="24251"/>
                  </a:lnTo>
                  <a:lnTo>
                    <a:pt x="10424" y="20092"/>
                  </a:lnTo>
                  <a:lnTo>
                    <a:pt x="18849" y="21847"/>
                  </a:lnTo>
                  <a:lnTo>
                    <a:pt x="26375" y="17819"/>
                  </a:lnTo>
                  <a:lnTo>
                    <a:pt x="233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28"/>
            <p:cNvSpPr/>
            <p:nvPr/>
          </p:nvSpPr>
          <p:spPr>
            <a:xfrm>
              <a:off x="1948130" y="1077241"/>
              <a:ext cx="1363361" cy="2344952"/>
            </a:xfrm>
            <a:custGeom>
              <a:rect b="b" l="l" r="r" t="t"/>
              <a:pathLst>
                <a:path extrusionOk="0" h="19637" w="11417">
                  <a:moveTo>
                    <a:pt x="0" y="1"/>
                  </a:moveTo>
                  <a:lnTo>
                    <a:pt x="2992" y="17882"/>
                  </a:lnTo>
                  <a:lnTo>
                    <a:pt x="11417" y="19637"/>
                  </a:lnTo>
                  <a:lnTo>
                    <a:pt x="8399" y="1599"/>
                  </a:lnTo>
                  <a:lnTo>
                    <a:pt x="0"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28"/>
            <p:cNvSpPr/>
            <p:nvPr/>
          </p:nvSpPr>
          <p:spPr>
            <a:xfrm>
              <a:off x="1060634" y="1139815"/>
              <a:ext cx="3097506" cy="2569572"/>
            </a:xfrm>
            <a:custGeom>
              <a:rect b="b" l="l" r="r" t="t"/>
              <a:pathLst>
                <a:path extrusionOk="0" h="21518" w="25939">
                  <a:moveTo>
                    <a:pt x="20544" y="3424"/>
                  </a:moveTo>
                  <a:lnTo>
                    <a:pt x="21169" y="7163"/>
                  </a:lnTo>
                  <a:lnTo>
                    <a:pt x="18286" y="8550"/>
                  </a:lnTo>
                  <a:lnTo>
                    <a:pt x="17673" y="4884"/>
                  </a:lnTo>
                  <a:lnTo>
                    <a:pt x="20544" y="3424"/>
                  </a:lnTo>
                  <a:close/>
                  <a:moveTo>
                    <a:pt x="8173" y="3902"/>
                  </a:moveTo>
                  <a:lnTo>
                    <a:pt x="10917" y="4408"/>
                  </a:lnTo>
                  <a:lnTo>
                    <a:pt x="11567" y="8293"/>
                  </a:lnTo>
                  <a:lnTo>
                    <a:pt x="11567" y="8293"/>
                  </a:lnTo>
                  <a:lnTo>
                    <a:pt x="8814" y="7837"/>
                  </a:lnTo>
                  <a:lnTo>
                    <a:pt x="6186" y="9254"/>
                  </a:lnTo>
                  <a:lnTo>
                    <a:pt x="5538" y="5384"/>
                  </a:lnTo>
                  <a:lnTo>
                    <a:pt x="8173" y="3902"/>
                  </a:lnTo>
                  <a:close/>
                  <a:moveTo>
                    <a:pt x="12156" y="4634"/>
                  </a:moveTo>
                  <a:lnTo>
                    <a:pt x="16563" y="5448"/>
                  </a:lnTo>
                  <a:lnTo>
                    <a:pt x="17172" y="9088"/>
                  </a:lnTo>
                  <a:lnTo>
                    <a:pt x="17403" y="10461"/>
                  </a:lnTo>
                  <a:lnTo>
                    <a:pt x="17452" y="10754"/>
                  </a:lnTo>
                  <a:lnTo>
                    <a:pt x="18127" y="14788"/>
                  </a:lnTo>
                  <a:lnTo>
                    <a:pt x="18127" y="14788"/>
                  </a:lnTo>
                  <a:lnTo>
                    <a:pt x="13732" y="14060"/>
                  </a:lnTo>
                  <a:lnTo>
                    <a:pt x="12156" y="4634"/>
                  </a:lnTo>
                  <a:close/>
                  <a:moveTo>
                    <a:pt x="9045" y="9210"/>
                  </a:moveTo>
                  <a:lnTo>
                    <a:pt x="11806" y="9719"/>
                  </a:lnTo>
                  <a:lnTo>
                    <a:pt x="12498" y="13856"/>
                  </a:lnTo>
                  <a:lnTo>
                    <a:pt x="12498" y="13856"/>
                  </a:lnTo>
                  <a:lnTo>
                    <a:pt x="9763" y="13403"/>
                  </a:lnTo>
                  <a:lnTo>
                    <a:pt x="7119" y="14829"/>
                  </a:lnTo>
                  <a:lnTo>
                    <a:pt x="6279" y="9810"/>
                  </a:lnTo>
                  <a:lnTo>
                    <a:pt x="6279" y="9810"/>
                  </a:lnTo>
                  <a:lnTo>
                    <a:pt x="6426" y="10684"/>
                  </a:lnTo>
                  <a:lnTo>
                    <a:pt x="9045" y="9210"/>
                  </a:lnTo>
                  <a:close/>
                  <a:moveTo>
                    <a:pt x="4508" y="5962"/>
                  </a:moveTo>
                  <a:lnTo>
                    <a:pt x="6085" y="15386"/>
                  </a:lnTo>
                  <a:lnTo>
                    <a:pt x="3304" y="16884"/>
                  </a:lnTo>
                  <a:lnTo>
                    <a:pt x="1739" y="7522"/>
                  </a:lnTo>
                  <a:lnTo>
                    <a:pt x="4508" y="5962"/>
                  </a:lnTo>
                  <a:close/>
                  <a:moveTo>
                    <a:pt x="10180" y="0"/>
                  </a:moveTo>
                  <a:lnTo>
                    <a:pt x="10679" y="2980"/>
                  </a:lnTo>
                  <a:lnTo>
                    <a:pt x="7944" y="2527"/>
                  </a:lnTo>
                  <a:lnTo>
                    <a:pt x="5300" y="3954"/>
                  </a:lnTo>
                  <a:lnTo>
                    <a:pt x="4810" y="1025"/>
                  </a:lnTo>
                  <a:lnTo>
                    <a:pt x="3784" y="1631"/>
                  </a:lnTo>
                  <a:lnTo>
                    <a:pt x="4267" y="4510"/>
                  </a:lnTo>
                  <a:lnTo>
                    <a:pt x="1486" y="6009"/>
                  </a:lnTo>
                  <a:lnTo>
                    <a:pt x="1025" y="3257"/>
                  </a:lnTo>
                  <a:lnTo>
                    <a:pt x="1" y="3861"/>
                  </a:lnTo>
                  <a:lnTo>
                    <a:pt x="452" y="6566"/>
                  </a:lnTo>
                  <a:lnTo>
                    <a:pt x="710" y="8103"/>
                  </a:lnTo>
                  <a:lnTo>
                    <a:pt x="2272" y="17443"/>
                  </a:lnTo>
                  <a:lnTo>
                    <a:pt x="2529" y="18979"/>
                  </a:lnTo>
                  <a:lnTo>
                    <a:pt x="2954" y="21518"/>
                  </a:lnTo>
                  <a:lnTo>
                    <a:pt x="3984" y="20945"/>
                  </a:lnTo>
                  <a:lnTo>
                    <a:pt x="3559" y="18401"/>
                  </a:lnTo>
                  <a:lnTo>
                    <a:pt x="6329" y="16841"/>
                  </a:lnTo>
                  <a:lnTo>
                    <a:pt x="6756" y="19401"/>
                  </a:lnTo>
                  <a:lnTo>
                    <a:pt x="7786" y="18829"/>
                  </a:lnTo>
                  <a:lnTo>
                    <a:pt x="7358" y="16264"/>
                  </a:lnTo>
                  <a:lnTo>
                    <a:pt x="9992" y="14780"/>
                  </a:lnTo>
                  <a:lnTo>
                    <a:pt x="12737" y="15287"/>
                  </a:lnTo>
                  <a:lnTo>
                    <a:pt x="13179" y="17934"/>
                  </a:lnTo>
                  <a:lnTo>
                    <a:pt x="14423" y="18192"/>
                  </a:lnTo>
                  <a:lnTo>
                    <a:pt x="13975" y="15515"/>
                  </a:lnTo>
                  <a:lnTo>
                    <a:pt x="18383" y="16329"/>
                  </a:lnTo>
                  <a:lnTo>
                    <a:pt x="18849" y="19116"/>
                  </a:lnTo>
                  <a:lnTo>
                    <a:pt x="19953" y="18524"/>
                  </a:lnTo>
                  <a:lnTo>
                    <a:pt x="19493" y="15763"/>
                  </a:lnTo>
                  <a:lnTo>
                    <a:pt x="25939" y="12486"/>
                  </a:lnTo>
                  <a:lnTo>
                    <a:pt x="25694" y="11018"/>
                  </a:lnTo>
                  <a:lnTo>
                    <a:pt x="19238" y="14238"/>
                  </a:lnTo>
                  <a:lnTo>
                    <a:pt x="18517" y="9925"/>
                  </a:lnTo>
                  <a:lnTo>
                    <a:pt x="24988" y="6786"/>
                  </a:lnTo>
                  <a:lnTo>
                    <a:pt x="24762" y="5438"/>
                  </a:lnTo>
                  <a:lnTo>
                    <a:pt x="21891" y="6820"/>
                  </a:lnTo>
                  <a:lnTo>
                    <a:pt x="21263" y="3065"/>
                  </a:lnTo>
                  <a:lnTo>
                    <a:pt x="24120" y="1608"/>
                  </a:lnTo>
                  <a:lnTo>
                    <a:pt x="23868" y="97"/>
                  </a:lnTo>
                  <a:lnTo>
                    <a:pt x="17418" y="3353"/>
                  </a:lnTo>
                  <a:lnTo>
                    <a:pt x="16943" y="516"/>
                  </a:lnTo>
                  <a:lnTo>
                    <a:pt x="15832" y="1076"/>
                  </a:lnTo>
                  <a:lnTo>
                    <a:pt x="16307" y="3913"/>
                  </a:lnTo>
                  <a:lnTo>
                    <a:pt x="11913" y="3186"/>
                  </a:lnTo>
                  <a:lnTo>
                    <a:pt x="11420" y="236"/>
                  </a:lnTo>
                  <a:lnTo>
                    <a:pt x="101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28"/>
            <p:cNvSpPr/>
            <p:nvPr/>
          </p:nvSpPr>
          <p:spPr>
            <a:xfrm>
              <a:off x="1816773" y="1592998"/>
              <a:ext cx="145567" cy="249697"/>
            </a:xfrm>
            <a:custGeom>
              <a:rect b="b" l="l" r="r" t="t"/>
              <a:pathLst>
                <a:path extrusionOk="0" h="2091" w="1219">
                  <a:moveTo>
                    <a:pt x="582" y="315"/>
                  </a:moveTo>
                  <a:cubicBezTo>
                    <a:pt x="734" y="315"/>
                    <a:pt x="868" y="424"/>
                    <a:pt x="894" y="580"/>
                  </a:cubicBezTo>
                  <a:cubicBezTo>
                    <a:pt x="921" y="749"/>
                    <a:pt x="805" y="911"/>
                    <a:pt x="633" y="937"/>
                  </a:cubicBezTo>
                  <a:cubicBezTo>
                    <a:pt x="622" y="938"/>
                    <a:pt x="608" y="939"/>
                    <a:pt x="596" y="940"/>
                  </a:cubicBezTo>
                  <a:cubicBezTo>
                    <a:pt x="591" y="941"/>
                    <a:pt x="586" y="941"/>
                    <a:pt x="581" y="941"/>
                  </a:cubicBezTo>
                  <a:cubicBezTo>
                    <a:pt x="430" y="941"/>
                    <a:pt x="298" y="831"/>
                    <a:pt x="274" y="677"/>
                  </a:cubicBezTo>
                  <a:cubicBezTo>
                    <a:pt x="249" y="518"/>
                    <a:pt x="347" y="369"/>
                    <a:pt x="498" y="326"/>
                  </a:cubicBezTo>
                  <a:cubicBezTo>
                    <a:pt x="510" y="322"/>
                    <a:pt x="521" y="320"/>
                    <a:pt x="533" y="319"/>
                  </a:cubicBezTo>
                  <a:cubicBezTo>
                    <a:pt x="550" y="316"/>
                    <a:pt x="566" y="315"/>
                    <a:pt x="582" y="315"/>
                  </a:cubicBezTo>
                  <a:close/>
                  <a:moveTo>
                    <a:pt x="584" y="0"/>
                  </a:moveTo>
                  <a:cubicBezTo>
                    <a:pt x="539" y="0"/>
                    <a:pt x="494" y="5"/>
                    <a:pt x="450" y="15"/>
                  </a:cubicBezTo>
                  <a:cubicBezTo>
                    <a:pt x="217" y="66"/>
                    <a:pt x="12" y="255"/>
                    <a:pt x="8" y="551"/>
                  </a:cubicBezTo>
                  <a:cubicBezTo>
                    <a:pt x="0" y="874"/>
                    <a:pt x="176" y="1349"/>
                    <a:pt x="771" y="2038"/>
                  </a:cubicBezTo>
                  <a:cubicBezTo>
                    <a:pt x="786" y="2055"/>
                    <a:pt x="802" y="2074"/>
                    <a:pt x="818" y="2091"/>
                  </a:cubicBezTo>
                  <a:cubicBezTo>
                    <a:pt x="1194" y="1211"/>
                    <a:pt x="1219" y="688"/>
                    <a:pt x="1111" y="375"/>
                  </a:cubicBezTo>
                  <a:cubicBezTo>
                    <a:pt x="1021" y="118"/>
                    <a:pt x="803" y="0"/>
                    <a:pt x="5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28"/>
            <p:cNvSpPr/>
            <p:nvPr/>
          </p:nvSpPr>
          <p:spPr>
            <a:xfrm>
              <a:off x="1888423" y="1866938"/>
              <a:ext cx="67111" cy="23047"/>
            </a:xfrm>
            <a:custGeom>
              <a:rect b="b" l="l" r="r" t="t"/>
              <a:pathLst>
                <a:path extrusionOk="0" h="193" w="562">
                  <a:moveTo>
                    <a:pt x="396" y="0"/>
                  </a:moveTo>
                  <a:cubicBezTo>
                    <a:pt x="357" y="0"/>
                    <a:pt x="313" y="4"/>
                    <a:pt x="267" y="11"/>
                  </a:cubicBezTo>
                  <a:cubicBezTo>
                    <a:pt x="117" y="37"/>
                    <a:pt x="0" y="95"/>
                    <a:pt x="8" y="142"/>
                  </a:cubicBezTo>
                  <a:cubicBezTo>
                    <a:pt x="13" y="175"/>
                    <a:pt x="75" y="193"/>
                    <a:pt x="162" y="193"/>
                  </a:cubicBezTo>
                  <a:cubicBezTo>
                    <a:pt x="202" y="193"/>
                    <a:pt x="247" y="189"/>
                    <a:pt x="295" y="181"/>
                  </a:cubicBezTo>
                  <a:cubicBezTo>
                    <a:pt x="445" y="155"/>
                    <a:pt x="561" y="97"/>
                    <a:pt x="554" y="51"/>
                  </a:cubicBezTo>
                  <a:cubicBezTo>
                    <a:pt x="548" y="18"/>
                    <a:pt x="484"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28"/>
            <p:cNvSpPr/>
            <p:nvPr/>
          </p:nvSpPr>
          <p:spPr>
            <a:xfrm>
              <a:off x="3401537" y="2314987"/>
              <a:ext cx="145686" cy="249816"/>
            </a:xfrm>
            <a:custGeom>
              <a:rect b="b" l="l" r="r" t="t"/>
              <a:pathLst>
                <a:path extrusionOk="0" h="2092" w="1220">
                  <a:moveTo>
                    <a:pt x="583" y="316"/>
                  </a:moveTo>
                  <a:cubicBezTo>
                    <a:pt x="735" y="316"/>
                    <a:pt x="869" y="426"/>
                    <a:pt x="894" y="581"/>
                  </a:cubicBezTo>
                  <a:cubicBezTo>
                    <a:pt x="922" y="750"/>
                    <a:pt x="805" y="911"/>
                    <a:pt x="635" y="938"/>
                  </a:cubicBezTo>
                  <a:cubicBezTo>
                    <a:pt x="622" y="939"/>
                    <a:pt x="609" y="940"/>
                    <a:pt x="598" y="941"/>
                  </a:cubicBezTo>
                  <a:cubicBezTo>
                    <a:pt x="593" y="941"/>
                    <a:pt x="588" y="941"/>
                    <a:pt x="583" y="941"/>
                  </a:cubicBezTo>
                  <a:cubicBezTo>
                    <a:pt x="431" y="941"/>
                    <a:pt x="299" y="832"/>
                    <a:pt x="274" y="678"/>
                  </a:cubicBezTo>
                  <a:cubicBezTo>
                    <a:pt x="249" y="519"/>
                    <a:pt x="348" y="370"/>
                    <a:pt x="498" y="327"/>
                  </a:cubicBezTo>
                  <a:cubicBezTo>
                    <a:pt x="510" y="324"/>
                    <a:pt x="523" y="321"/>
                    <a:pt x="535" y="319"/>
                  </a:cubicBezTo>
                  <a:cubicBezTo>
                    <a:pt x="551" y="317"/>
                    <a:pt x="567" y="316"/>
                    <a:pt x="583" y="316"/>
                  </a:cubicBezTo>
                  <a:close/>
                  <a:moveTo>
                    <a:pt x="584" y="1"/>
                  </a:moveTo>
                  <a:cubicBezTo>
                    <a:pt x="539" y="1"/>
                    <a:pt x="493" y="6"/>
                    <a:pt x="449" y="16"/>
                  </a:cubicBezTo>
                  <a:cubicBezTo>
                    <a:pt x="216" y="68"/>
                    <a:pt x="12" y="255"/>
                    <a:pt x="7" y="553"/>
                  </a:cubicBezTo>
                  <a:cubicBezTo>
                    <a:pt x="0" y="875"/>
                    <a:pt x="175" y="1349"/>
                    <a:pt x="770" y="2038"/>
                  </a:cubicBezTo>
                  <a:cubicBezTo>
                    <a:pt x="785" y="2056"/>
                    <a:pt x="801" y="2074"/>
                    <a:pt x="817" y="2092"/>
                  </a:cubicBezTo>
                  <a:cubicBezTo>
                    <a:pt x="1196" y="1212"/>
                    <a:pt x="1219" y="688"/>
                    <a:pt x="1110" y="377"/>
                  </a:cubicBezTo>
                  <a:cubicBezTo>
                    <a:pt x="1020" y="119"/>
                    <a:pt x="802" y="1"/>
                    <a:pt x="5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28"/>
            <p:cNvSpPr/>
            <p:nvPr/>
          </p:nvSpPr>
          <p:spPr>
            <a:xfrm>
              <a:off x="3473067" y="2589046"/>
              <a:ext cx="67111" cy="23047"/>
            </a:xfrm>
            <a:custGeom>
              <a:rect b="b" l="l" r="r" t="t"/>
              <a:pathLst>
                <a:path extrusionOk="0" h="193" w="562">
                  <a:moveTo>
                    <a:pt x="400" y="0"/>
                  </a:moveTo>
                  <a:cubicBezTo>
                    <a:pt x="360" y="0"/>
                    <a:pt x="315" y="4"/>
                    <a:pt x="267" y="12"/>
                  </a:cubicBezTo>
                  <a:cubicBezTo>
                    <a:pt x="117" y="36"/>
                    <a:pt x="1" y="95"/>
                    <a:pt x="9" y="142"/>
                  </a:cubicBezTo>
                  <a:cubicBezTo>
                    <a:pt x="14" y="174"/>
                    <a:pt x="76" y="192"/>
                    <a:pt x="162" y="192"/>
                  </a:cubicBezTo>
                  <a:cubicBezTo>
                    <a:pt x="202" y="192"/>
                    <a:pt x="248" y="188"/>
                    <a:pt x="295" y="180"/>
                  </a:cubicBezTo>
                  <a:cubicBezTo>
                    <a:pt x="445" y="156"/>
                    <a:pt x="562" y="97"/>
                    <a:pt x="554" y="50"/>
                  </a:cubicBezTo>
                  <a:cubicBezTo>
                    <a:pt x="548" y="18"/>
                    <a:pt x="486"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28"/>
            <p:cNvSpPr/>
            <p:nvPr/>
          </p:nvSpPr>
          <p:spPr>
            <a:xfrm>
              <a:off x="1583077" y="3103012"/>
              <a:ext cx="145686" cy="249816"/>
            </a:xfrm>
            <a:custGeom>
              <a:rect b="b" l="l" r="r" t="t"/>
              <a:pathLst>
                <a:path extrusionOk="0" h="2092" w="1220">
                  <a:moveTo>
                    <a:pt x="583" y="316"/>
                  </a:moveTo>
                  <a:cubicBezTo>
                    <a:pt x="734" y="316"/>
                    <a:pt x="869" y="425"/>
                    <a:pt x="894" y="581"/>
                  </a:cubicBezTo>
                  <a:cubicBezTo>
                    <a:pt x="922" y="749"/>
                    <a:pt x="806" y="909"/>
                    <a:pt x="634" y="938"/>
                  </a:cubicBezTo>
                  <a:cubicBezTo>
                    <a:pt x="622" y="939"/>
                    <a:pt x="608" y="940"/>
                    <a:pt x="597" y="941"/>
                  </a:cubicBezTo>
                  <a:cubicBezTo>
                    <a:pt x="592" y="941"/>
                    <a:pt x="587" y="941"/>
                    <a:pt x="582" y="941"/>
                  </a:cubicBezTo>
                  <a:cubicBezTo>
                    <a:pt x="430" y="941"/>
                    <a:pt x="298" y="831"/>
                    <a:pt x="275" y="678"/>
                  </a:cubicBezTo>
                  <a:cubicBezTo>
                    <a:pt x="249" y="519"/>
                    <a:pt x="347" y="369"/>
                    <a:pt x="498" y="327"/>
                  </a:cubicBezTo>
                  <a:cubicBezTo>
                    <a:pt x="510" y="323"/>
                    <a:pt x="522" y="320"/>
                    <a:pt x="534" y="319"/>
                  </a:cubicBezTo>
                  <a:cubicBezTo>
                    <a:pt x="550" y="317"/>
                    <a:pt x="567" y="316"/>
                    <a:pt x="583" y="316"/>
                  </a:cubicBezTo>
                  <a:close/>
                  <a:moveTo>
                    <a:pt x="585" y="1"/>
                  </a:moveTo>
                  <a:cubicBezTo>
                    <a:pt x="540" y="1"/>
                    <a:pt x="495" y="6"/>
                    <a:pt x="451" y="15"/>
                  </a:cubicBezTo>
                  <a:cubicBezTo>
                    <a:pt x="217" y="67"/>
                    <a:pt x="13" y="255"/>
                    <a:pt x="8" y="552"/>
                  </a:cubicBezTo>
                  <a:cubicBezTo>
                    <a:pt x="1" y="875"/>
                    <a:pt x="176" y="1349"/>
                    <a:pt x="771" y="2038"/>
                  </a:cubicBezTo>
                  <a:cubicBezTo>
                    <a:pt x="786" y="2055"/>
                    <a:pt x="802" y="2074"/>
                    <a:pt x="818" y="2091"/>
                  </a:cubicBezTo>
                  <a:cubicBezTo>
                    <a:pt x="1195" y="1212"/>
                    <a:pt x="1219" y="688"/>
                    <a:pt x="1112" y="376"/>
                  </a:cubicBezTo>
                  <a:cubicBezTo>
                    <a:pt x="1021" y="119"/>
                    <a:pt x="804" y="1"/>
                    <a:pt x="5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28"/>
            <p:cNvSpPr/>
            <p:nvPr/>
          </p:nvSpPr>
          <p:spPr>
            <a:xfrm>
              <a:off x="1654607" y="3376833"/>
              <a:ext cx="67111" cy="23047"/>
            </a:xfrm>
            <a:custGeom>
              <a:rect b="b" l="l" r="r" t="t"/>
              <a:pathLst>
                <a:path extrusionOk="0" h="193" w="562">
                  <a:moveTo>
                    <a:pt x="398" y="0"/>
                  </a:moveTo>
                  <a:cubicBezTo>
                    <a:pt x="358" y="0"/>
                    <a:pt x="314" y="4"/>
                    <a:pt x="267" y="12"/>
                  </a:cubicBezTo>
                  <a:cubicBezTo>
                    <a:pt x="116" y="37"/>
                    <a:pt x="1" y="96"/>
                    <a:pt x="8" y="143"/>
                  </a:cubicBezTo>
                  <a:cubicBezTo>
                    <a:pt x="13" y="174"/>
                    <a:pt x="76" y="192"/>
                    <a:pt x="164" y="192"/>
                  </a:cubicBezTo>
                  <a:cubicBezTo>
                    <a:pt x="203" y="192"/>
                    <a:pt x="248" y="189"/>
                    <a:pt x="295" y="181"/>
                  </a:cubicBezTo>
                  <a:cubicBezTo>
                    <a:pt x="445" y="156"/>
                    <a:pt x="562" y="97"/>
                    <a:pt x="553" y="50"/>
                  </a:cubicBezTo>
                  <a:cubicBezTo>
                    <a:pt x="548" y="18"/>
                    <a:pt x="485" y="0"/>
                    <a:pt x="3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92" name="Google Shape;1892;p28"/>
          <p:cNvSpPr txBox="1"/>
          <p:nvPr>
            <p:ph type="title"/>
          </p:nvPr>
        </p:nvSpPr>
        <p:spPr>
          <a:xfrm>
            <a:off x="725975" y="445025"/>
            <a:ext cx="7692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atin typeface="Inter"/>
                <a:ea typeface="Inter"/>
                <a:cs typeface="Inter"/>
                <a:sym typeface="Inter"/>
              </a:defRPr>
            </a:lvl2pPr>
            <a:lvl3pPr lvl="2" rtl="0">
              <a:spcBef>
                <a:spcPts val="0"/>
              </a:spcBef>
              <a:spcAft>
                <a:spcPts val="0"/>
              </a:spcAft>
              <a:buSzPts val="3500"/>
              <a:buNone/>
              <a:defRPr>
                <a:latin typeface="Inter"/>
                <a:ea typeface="Inter"/>
                <a:cs typeface="Inter"/>
                <a:sym typeface="Inter"/>
              </a:defRPr>
            </a:lvl3pPr>
            <a:lvl4pPr lvl="3" rtl="0">
              <a:spcBef>
                <a:spcPts val="0"/>
              </a:spcBef>
              <a:spcAft>
                <a:spcPts val="0"/>
              </a:spcAft>
              <a:buSzPts val="3500"/>
              <a:buNone/>
              <a:defRPr>
                <a:latin typeface="Inter"/>
                <a:ea typeface="Inter"/>
                <a:cs typeface="Inter"/>
                <a:sym typeface="Inter"/>
              </a:defRPr>
            </a:lvl4pPr>
            <a:lvl5pPr lvl="4" rtl="0">
              <a:spcBef>
                <a:spcPts val="0"/>
              </a:spcBef>
              <a:spcAft>
                <a:spcPts val="0"/>
              </a:spcAft>
              <a:buSzPts val="3500"/>
              <a:buNone/>
              <a:defRPr>
                <a:latin typeface="Inter"/>
                <a:ea typeface="Inter"/>
                <a:cs typeface="Inter"/>
                <a:sym typeface="Inter"/>
              </a:defRPr>
            </a:lvl5pPr>
            <a:lvl6pPr lvl="5" rtl="0">
              <a:spcBef>
                <a:spcPts val="0"/>
              </a:spcBef>
              <a:spcAft>
                <a:spcPts val="0"/>
              </a:spcAft>
              <a:buSzPts val="3500"/>
              <a:buNone/>
              <a:defRPr>
                <a:latin typeface="Inter"/>
                <a:ea typeface="Inter"/>
                <a:cs typeface="Inter"/>
                <a:sym typeface="Inter"/>
              </a:defRPr>
            </a:lvl6pPr>
            <a:lvl7pPr lvl="6" rtl="0">
              <a:spcBef>
                <a:spcPts val="0"/>
              </a:spcBef>
              <a:spcAft>
                <a:spcPts val="0"/>
              </a:spcAft>
              <a:buSzPts val="3500"/>
              <a:buNone/>
              <a:defRPr>
                <a:latin typeface="Inter"/>
                <a:ea typeface="Inter"/>
                <a:cs typeface="Inter"/>
                <a:sym typeface="Inter"/>
              </a:defRPr>
            </a:lvl7pPr>
            <a:lvl8pPr lvl="7" rtl="0">
              <a:spcBef>
                <a:spcPts val="0"/>
              </a:spcBef>
              <a:spcAft>
                <a:spcPts val="0"/>
              </a:spcAft>
              <a:buSzPts val="3500"/>
              <a:buNone/>
              <a:defRPr>
                <a:latin typeface="Inter"/>
                <a:ea typeface="Inter"/>
                <a:cs typeface="Inter"/>
                <a:sym typeface="Inter"/>
              </a:defRPr>
            </a:lvl8pPr>
            <a:lvl9pPr lvl="8" rtl="0">
              <a:spcBef>
                <a:spcPts val="0"/>
              </a:spcBef>
              <a:spcAft>
                <a:spcPts val="0"/>
              </a:spcAft>
              <a:buSzPts val="3500"/>
              <a:buNone/>
              <a:defRPr>
                <a:latin typeface="Inter"/>
                <a:ea typeface="Inter"/>
                <a:cs typeface="Inter"/>
                <a:sym typeface="Inter"/>
              </a:defRPr>
            </a:lvl9pPr>
          </a:lstStyle>
          <a:p/>
        </p:txBody>
      </p:sp>
      <p:grpSp>
        <p:nvGrpSpPr>
          <p:cNvPr id="1893" name="Google Shape;1893;p28"/>
          <p:cNvGrpSpPr/>
          <p:nvPr/>
        </p:nvGrpSpPr>
        <p:grpSpPr>
          <a:xfrm>
            <a:off x="8117791" y="4210342"/>
            <a:ext cx="1356911" cy="1421440"/>
            <a:chOff x="1511250" y="306000"/>
            <a:chExt cx="3756676" cy="3935328"/>
          </a:xfrm>
        </p:grpSpPr>
        <p:sp>
          <p:nvSpPr>
            <p:cNvPr id="1894" name="Google Shape;1894;p28"/>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28"/>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28"/>
            <p:cNvSpPr/>
            <p:nvPr/>
          </p:nvSpPr>
          <p:spPr>
            <a:xfrm>
              <a:off x="1511250" y="1630859"/>
              <a:ext cx="3300871" cy="1504615"/>
            </a:xfrm>
            <a:custGeom>
              <a:rect b="b" l="l" r="r" t="t"/>
              <a:pathLst>
                <a:path extrusionOk="0" h="8203" w="17996">
                  <a:moveTo>
                    <a:pt x="17608" y="0"/>
                  </a:moveTo>
                  <a:lnTo>
                    <a:pt x="0" y="7265"/>
                  </a:lnTo>
                  <a:lnTo>
                    <a:pt x="387" y="8203"/>
                  </a:lnTo>
                  <a:lnTo>
                    <a:pt x="17995" y="938"/>
                  </a:lnTo>
                  <a:lnTo>
                    <a:pt x="1760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28"/>
            <p:cNvSpPr/>
            <p:nvPr/>
          </p:nvSpPr>
          <p:spPr>
            <a:xfrm>
              <a:off x="2591425" y="1932222"/>
              <a:ext cx="2210608" cy="986996"/>
            </a:xfrm>
            <a:custGeom>
              <a:rect b="b" l="l" r="r" t="t"/>
              <a:pathLst>
                <a:path extrusionOk="0" h="5381" w="12052">
                  <a:moveTo>
                    <a:pt x="11850" y="0"/>
                  </a:moveTo>
                  <a:lnTo>
                    <a:pt x="0" y="4890"/>
                  </a:lnTo>
                  <a:lnTo>
                    <a:pt x="203" y="5381"/>
                  </a:lnTo>
                  <a:lnTo>
                    <a:pt x="12052" y="491"/>
                  </a:lnTo>
                  <a:lnTo>
                    <a:pt x="1185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28"/>
            <p:cNvSpPr/>
            <p:nvPr/>
          </p:nvSpPr>
          <p:spPr>
            <a:xfrm>
              <a:off x="2662409" y="2173422"/>
              <a:ext cx="2042960" cy="917663"/>
            </a:xfrm>
            <a:custGeom>
              <a:rect b="b" l="l" r="r" t="t"/>
              <a:pathLst>
                <a:path extrusionOk="0" h="5003" w="11138">
                  <a:moveTo>
                    <a:pt x="10934" y="0"/>
                  </a:moveTo>
                  <a:lnTo>
                    <a:pt x="0" y="4512"/>
                  </a:lnTo>
                  <a:lnTo>
                    <a:pt x="202" y="5003"/>
                  </a:lnTo>
                  <a:lnTo>
                    <a:pt x="11137" y="491"/>
                  </a:lnTo>
                  <a:lnTo>
                    <a:pt x="1093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28"/>
            <p:cNvSpPr/>
            <p:nvPr/>
          </p:nvSpPr>
          <p:spPr>
            <a:xfrm>
              <a:off x="2733027" y="2408386"/>
              <a:ext cx="1890169" cy="854749"/>
            </a:xfrm>
            <a:custGeom>
              <a:rect b="b" l="l" r="r" t="t"/>
              <a:pathLst>
                <a:path extrusionOk="0" h="4660" w="10305">
                  <a:moveTo>
                    <a:pt x="10102" y="1"/>
                  </a:moveTo>
                  <a:lnTo>
                    <a:pt x="0" y="4169"/>
                  </a:lnTo>
                  <a:lnTo>
                    <a:pt x="203" y="4659"/>
                  </a:lnTo>
                  <a:lnTo>
                    <a:pt x="10304" y="491"/>
                  </a:lnTo>
                  <a:lnTo>
                    <a:pt x="1010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28"/>
            <p:cNvSpPr/>
            <p:nvPr/>
          </p:nvSpPr>
          <p:spPr>
            <a:xfrm>
              <a:off x="2908746" y="3150146"/>
              <a:ext cx="1124197" cy="538712"/>
            </a:xfrm>
            <a:custGeom>
              <a:rect b="b" l="l" r="r" t="t"/>
              <a:pathLst>
                <a:path extrusionOk="0" h="2937" w="6129">
                  <a:moveTo>
                    <a:pt x="5926" y="1"/>
                  </a:moveTo>
                  <a:lnTo>
                    <a:pt x="1" y="2446"/>
                  </a:lnTo>
                  <a:lnTo>
                    <a:pt x="203" y="2936"/>
                  </a:lnTo>
                  <a:lnTo>
                    <a:pt x="6128" y="491"/>
                  </a:lnTo>
                  <a:lnTo>
                    <a:pt x="592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28"/>
            <p:cNvSpPr/>
            <p:nvPr/>
          </p:nvSpPr>
          <p:spPr>
            <a:xfrm>
              <a:off x="4082466" y="2945997"/>
              <a:ext cx="446450" cy="258993"/>
            </a:xfrm>
            <a:custGeom>
              <a:rect b="b" l="l" r="r" t="t"/>
              <a:pathLst>
                <a:path extrusionOk="0" h="1412" w="2434">
                  <a:moveTo>
                    <a:pt x="2231" y="1"/>
                  </a:moveTo>
                  <a:lnTo>
                    <a:pt x="0" y="921"/>
                  </a:lnTo>
                  <a:lnTo>
                    <a:pt x="203" y="1411"/>
                  </a:lnTo>
                  <a:lnTo>
                    <a:pt x="2433" y="491"/>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28"/>
            <p:cNvSpPr/>
            <p:nvPr/>
          </p:nvSpPr>
          <p:spPr>
            <a:xfrm>
              <a:off x="2854819" y="3018999"/>
              <a:ext cx="1124197" cy="538528"/>
            </a:xfrm>
            <a:custGeom>
              <a:rect b="b" l="l" r="r" t="t"/>
              <a:pathLst>
                <a:path extrusionOk="0" h="2936" w="6129">
                  <a:moveTo>
                    <a:pt x="5925" y="0"/>
                  </a:moveTo>
                  <a:lnTo>
                    <a:pt x="0" y="2445"/>
                  </a:lnTo>
                  <a:lnTo>
                    <a:pt x="203" y="2936"/>
                  </a:lnTo>
                  <a:lnTo>
                    <a:pt x="6128" y="491"/>
                  </a:lnTo>
                  <a:lnTo>
                    <a:pt x="592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28"/>
            <p:cNvSpPr/>
            <p:nvPr/>
          </p:nvSpPr>
          <p:spPr>
            <a:xfrm>
              <a:off x="1783082" y="3136206"/>
              <a:ext cx="728921" cy="375466"/>
            </a:xfrm>
            <a:custGeom>
              <a:rect b="b" l="l" r="r" t="t"/>
              <a:pathLst>
                <a:path extrusionOk="0" h="2047" w="3974">
                  <a:moveTo>
                    <a:pt x="3772" y="0"/>
                  </a:moveTo>
                  <a:lnTo>
                    <a:pt x="0" y="1556"/>
                  </a:lnTo>
                  <a:lnTo>
                    <a:pt x="202" y="2046"/>
                  </a:lnTo>
                  <a:lnTo>
                    <a:pt x="3973" y="491"/>
                  </a:lnTo>
                  <a:lnTo>
                    <a:pt x="377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28"/>
            <p:cNvSpPr/>
            <p:nvPr/>
          </p:nvSpPr>
          <p:spPr>
            <a:xfrm>
              <a:off x="1729156" y="3005426"/>
              <a:ext cx="729104" cy="375282"/>
            </a:xfrm>
            <a:custGeom>
              <a:rect b="b" l="l" r="r" t="t"/>
              <a:pathLst>
                <a:path extrusionOk="0" h="2046" w="3975">
                  <a:moveTo>
                    <a:pt x="3771" y="1"/>
                  </a:moveTo>
                  <a:lnTo>
                    <a:pt x="0" y="1557"/>
                  </a:lnTo>
                  <a:lnTo>
                    <a:pt x="203" y="2046"/>
                  </a:lnTo>
                  <a:lnTo>
                    <a:pt x="3974" y="491"/>
                  </a:lnTo>
                  <a:lnTo>
                    <a:pt x="3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28"/>
            <p:cNvSpPr/>
            <p:nvPr/>
          </p:nvSpPr>
          <p:spPr>
            <a:xfrm>
              <a:off x="4600818" y="2517522"/>
              <a:ext cx="407565" cy="415452"/>
            </a:xfrm>
            <a:custGeom>
              <a:rect b="b" l="l" r="r" t="t"/>
              <a:pathLst>
                <a:path extrusionOk="0" h="2265" w="2222">
                  <a:moveTo>
                    <a:pt x="1742" y="0"/>
                  </a:moveTo>
                  <a:cubicBezTo>
                    <a:pt x="1723" y="0"/>
                    <a:pt x="1703" y="4"/>
                    <a:pt x="1683" y="12"/>
                  </a:cubicBezTo>
                  <a:cubicBezTo>
                    <a:pt x="1632" y="35"/>
                    <a:pt x="1592" y="73"/>
                    <a:pt x="1565" y="121"/>
                  </a:cubicBezTo>
                  <a:lnTo>
                    <a:pt x="1293" y="609"/>
                  </a:lnTo>
                  <a:lnTo>
                    <a:pt x="90" y="690"/>
                  </a:lnTo>
                  <a:cubicBezTo>
                    <a:pt x="69" y="692"/>
                    <a:pt x="51" y="703"/>
                    <a:pt x="40" y="721"/>
                  </a:cubicBezTo>
                  <a:lnTo>
                    <a:pt x="16" y="769"/>
                  </a:lnTo>
                  <a:cubicBezTo>
                    <a:pt x="1" y="799"/>
                    <a:pt x="21" y="835"/>
                    <a:pt x="54" y="839"/>
                  </a:cubicBezTo>
                  <a:lnTo>
                    <a:pt x="1107" y="936"/>
                  </a:lnTo>
                  <a:lnTo>
                    <a:pt x="759" y="1727"/>
                  </a:lnTo>
                  <a:lnTo>
                    <a:pt x="757" y="1727"/>
                  </a:lnTo>
                  <a:lnTo>
                    <a:pt x="743" y="1757"/>
                  </a:lnTo>
                  <a:lnTo>
                    <a:pt x="427" y="1820"/>
                  </a:lnTo>
                  <a:cubicBezTo>
                    <a:pt x="420" y="1821"/>
                    <a:pt x="412" y="1825"/>
                    <a:pt x="406" y="1831"/>
                  </a:cubicBezTo>
                  <a:lnTo>
                    <a:pt x="382" y="1889"/>
                  </a:lnTo>
                  <a:cubicBezTo>
                    <a:pt x="372" y="1913"/>
                    <a:pt x="389" y="1940"/>
                    <a:pt x="417" y="1942"/>
                  </a:cubicBezTo>
                  <a:lnTo>
                    <a:pt x="665" y="1954"/>
                  </a:lnTo>
                  <a:cubicBezTo>
                    <a:pt x="665" y="1954"/>
                    <a:pt x="671" y="1992"/>
                    <a:pt x="688" y="2025"/>
                  </a:cubicBezTo>
                  <a:cubicBezTo>
                    <a:pt x="702" y="2053"/>
                    <a:pt x="729" y="2069"/>
                    <a:pt x="758" y="2069"/>
                  </a:cubicBezTo>
                  <a:cubicBezTo>
                    <a:pt x="762" y="2069"/>
                    <a:pt x="766" y="2069"/>
                    <a:pt x="771" y="2068"/>
                  </a:cubicBezTo>
                  <a:cubicBezTo>
                    <a:pt x="808" y="2063"/>
                    <a:pt x="843" y="2049"/>
                    <a:pt x="843" y="2049"/>
                  </a:cubicBezTo>
                  <a:lnTo>
                    <a:pt x="991" y="2248"/>
                  </a:lnTo>
                  <a:cubicBezTo>
                    <a:pt x="999" y="2259"/>
                    <a:pt x="1011" y="2264"/>
                    <a:pt x="1023" y="2264"/>
                  </a:cubicBezTo>
                  <a:cubicBezTo>
                    <a:pt x="1035" y="2264"/>
                    <a:pt x="1048" y="2259"/>
                    <a:pt x="1055" y="2247"/>
                  </a:cubicBezTo>
                  <a:lnTo>
                    <a:pt x="1088" y="2196"/>
                  </a:lnTo>
                  <a:cubicBezTo>
                    <a:pt x="1090" y="2189"/>
                    <a:pt x="1090" y="2180"/>
                    <a:pt x="1086" y="2173"/>
                  </a:cubicBezTo>
                  <a:lnTo>
                    <a:pt x="960" y="1875"/>
                  </a:lnTo>
                  <a:lnTo>
                    <a:pt x="978" y="1847"/>
                  </a:lnTo>
                  <a:lnTo>
                    <a:pt x="976" y="1844"/>
                  </a:lnTo>
                  <a:lnTo>
                    <a:pt x="1439" y="1113"/>
                  </a:lnTo>
                  <a:lnTo>
                    <a:pt x="2109" y="1933"/>
                  </a:lnTo>
                  <a:cubicBezTo>
                    <a:pt x="2118" y="1945"/>
                    <a:pt x="2132" y="1950"/>
                    <a:pt x="2145" y="1950"/>
                  </a:cubicBezTo>
                  <a:cubicBezTo>
                    <a:pt x="2162" y="1950"/>
                    <a:pt x="2178" y="1942"/>
                    <a:pt x="2186" y="1926"/>
                  </a:cubicBezTo>
                  <a:lnTo>
                    <a:pt x="2213" y="1879"/>
                  </a:lnTo>
                  <a:cubicBezTo>
                    <a:pt x="2222" y="1860"/>
                    <a:pt x="2222" y="1838"/>
                    <a:pt x="2211" y="1820"/>
                  </a:cubicBezTo>
                  <a:lnTo>
                    <a:pt x="1609" y="777"/>
                  </a:lnTo>
                  <a:lnTo>
                    <a:pt x="1864" y="275"/>
                  </a:lnTo>
                  <a:cubicBezTo>
                    <a:pt x="1888" y="229"/>
                    <a:pt x="1895" y="175"/>
                    <a:pt x="1887" y="125"/>
                  </a:cubicBezTo>
                  <a:lnTo>
                    <a:pt x="1886" y="120"/>
                  </a:lnTo>
                  <a:cubicBezTo>
                    <a:pt x="1873" y="47"/>
                    <a:pt x="1810" y="0"/>
                    <a:pt x="17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28"/>
            <p:cNvSpPr/>
            <p:nvPr/>
          </p:nvSpPr>
          <p:spPr>
            <a:xfrm>
              <a:off x="4913369" y="2689206"/>
              <a:ext cx="26413" cy="24762"/>
            </a:xfrm>
            <a:custGeom>
              <a:rect b="b" l="l" r="r" t="t"/>
              <a:pathLst>
                <a:path extrusionOk="0" h="135" w="144">
                  <a:moveTo>
                    <a:pt x="86" y="1"/>
                  </a:moveTo>
                  <a:lnTo>
                    <a:pt x="22" y="42"/>
                  </a:lnTo>
                  <a:cubicBezTo>
                    <a:pt x="3" y="54"/>
                    <a:pt x="1" y="84"/>
                    <a:pt x="17" y="107"/>
                  </a:cubicBezTo>
                  <a:cubicBezTo>
                    <a:pt x="27" y="125"/>
                    <a:pt x="44" y="134"/>
                    <a:pt x="61" y="134"/>
                  </a:cubicBezTo>
                  <a:cubicBezTo>
                    <a:pt x="67" y="134"/>
                    <a:pt x="74" y="133"/>
                    <a:pt x="79" y="130"/>
                  </a:cubicBezTo>
                  <a:lnTo>
                    <a:pt x="143" y="89"/>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28"/>
            <p:cNvSpPr/>
            <p:nvPr/>
          </p:nvSpPr>
          <p:spPr>
            <a:xfrm>
              <a:off x="4945468" y="2744783"/>
              <a:ext cx="26229" cy="24762"/>
            </a:xfrm>
            <a:custGeom>
              <a:rect b="b" l="l" r="r" t="t"/>
              <a:pathLst>
                <a:path extrusionOk="0" h="135" w="143">
                  <a:moveTo>
                    <a:pt x="86" y="1"/>
                  </a:moveTo>
                  <a:lnTo>
                    <a:pt x="22" y="42"/>
                  </a:lnTo>
                  <a:cubicBezTo>
                    <a:pt x="3" y="54"/>
                    <a:pt x="0" y="83"/>
                    <a:pt x="16" y="107"/>
                  </a:cubicBezTo>
                  <a:cubicBezTo>
                    <a:pt x="28" y="124"/>
                    <a:pt x="46" y="134"/>
                    <a:pt x="61" y="134"/>
                  </a:cubicBezTo>
                  <a:cubicBezTo>
                    <a:pt x="67" y="134"/>
                    <a:pt x="73" y="133"/>
                    <a:pt x="78" y="130"/>
                  </a:cubicBezTo>
                  <a:lnTo>
                    <a:pt x="142" y="88"/>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28"/>
            <p:cNvSpPr/>
            <p:nvPr/>
          </p:nvSpPr>
          <p:spPr>
            <a:xfrm>
              <a:off x="4752691" y="2619505"/>
              <a:ext cx="19443" cy="21644"/>
            </a:xfrm>
            <a:custGeom>
              <a:rect b="b" l="l" r="r" t="t"/>
              <a:pathLst>
                <a:path extrusionOk="0" h="118" w="106">
                  <a:moveTo>
                    <a:pt x="105" y="0"/>
                  </a:moveTo>
                  <a:lnTo>
                    <a:pt x="0" y="1"/>
                  </a:lnTo>
                  <a:lnTo>
                    <a:pt x="2" y="77"/>
                  </a:lnTo>
                  <a:cubicBezTo>
                    <a:pt x="2" y="101"/>
                    <a:pt x="23" y="117"/>
                    <a:pt x="52" y="117"/>
                  </a:cubicBezTo>
                  <a:cubicBezTo>
                    <a:pt x="53" y="117"/>
                    <a:pt x="54" y="117"/>
                    <a:pt x="54" y="117"/>
                  </a:cubicBezTo>
                  <a:cubicBezTo>
                    <a:pt x="83" y="117"/>
                    <a:pt x="106" y="98"/>
                    <a:pt x="106" y="76"/>
                  </a:cubicBezTo>
                  <a:lnTo>
                    <a:pt x="1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28"/>
            <p:cNvSpPr/>
            <p:nvPr/>
          </p:nvSpPr>
          <p:spPr>
            <a:xfrm>
              <a:off x="4688677" y="2623724"/>
              <a:ext cx="19443" cy="21644"/>
            </a:xfrm>
            <a:custGeom>
              <a:rect b="b" l="l" r="r" t="t"/>
              <a:pathLst>
                <a:path extrusionOk="0" h="118" w="106">
                  <a:moveTo>
                    <a:pt x="104" y="1"/>
                  </a:moveTo>
                  <a:lnTo>
                    <a:pt x="0" y="2"/>
                  </a:lnTo>
                  <a:lnTo>
                    <a:pt x="2" y="78"/>
                  </a:lnTo>
                  <a:cubicBezTo>
                    <a:pt x="0" y="101"/>
                    <a:pt x="24" y="118"/>
                    <a:pt x="51" y="118"/>
                  </a:cubicBezTo>
                  <a:cubicBezTo>
                    <a:pt x="52" y="118"/>
                    <a:pt x="53" y="118"/>
                    <a:pt x="54" y="118"/>
                  </a:cubicBezTo>
                  <a:cubicBezTo>
                    <a:pt x="84" y="118"/>
                    <a:pt x="106" y="100"/>
                    <a:pt x="106" y="76"/>
                  </a:cubicBezTo>
                  <a:lnTo>
                    <a:pt x="1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28"/>
            <p:cNvSpPr/>
            <p:nvPr/>
          </p:nvSpPr>
          <p:spPr>
            <a:xfrm>
              <a:off x="1974942" y="3363833"/>
              <a:ext cx="647848" cy="647848"/>
            </a:xfrm>
            <a:custGeom>
              <a:rect b="b" l="l" r="r" t="t"/>
              <a:pathLst>
                <a:path extrusionOk="0" h="3532" w="3532">
                  <a:moveTo>
                    <a:pt x="2501" y="0"/>
                  </a:moveTo>
                  <a:lnTo>
                    <a:pt x="0" y="1031"/>
                  </a:lnTo>
                  <a:lnTo>
                    <a:pt x="1033" y="3532"/>
                  </a:lnTo>
                  <a:lnTo>
                    <a:pt x="3532" y="2499"/>
                  </a:lnTo>
                  <a:lnTo>
                    <a:pt x="25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28"/>
            <p:cNvSpPr/>
            <p:nvPr/>
          </p:nvSpPr>
          <p:spPr>
            <a:xfrm>
              <a:off x="1691187" y="424307"/>
              <a:ext cx="3142761" cy="3458248"/>
            </a:xfrm>
            <a:custGeom>
              <a:rect b="b" l="l" r="r" t="t"/>
              <a:pathLst>
                <a:path extrusionOk="0" h="18854" w="17134">
                  <a:moveTo>
                    <a:pt x="12099" y="1"/>
                  </a:moveTo>
                  <a:lnTo>
                    <a:pt x="0" y="14714"/>
                  </a:lnTo>
                  <a:lnTo>
                    <a:pt x="5034" y="18854"/>
                  </a:lnTo>
                  <a:lnTo>
                    <a:pt x="17134" y="4141"/>
                  </a:lnTo>
                  <a:lnTo>
                    <a:pt x="1209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28"/>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28"/>
            <p:cNvSpPr/>
            <p:nvPr/>
          </p:nvSpPr>
          <p:spPr>
            <a:xfrm>
              <a:off x="2436066" y="560774"/>
              <a:ext cx="1568813" cy="1878063"/>
            </a:xfrm>
            <a:custGeom>
              <a:rect b="b" l="l" r="r" t="t"/>
              <a:pathLst>
                <a:path extrusionOk="0" h="10239" w="8553">
                  <a:moveTo>
                    <a:pt x="8143" y="1"/>
                  </a:moveTo>
                  <a:lnTo>
                    <a:pt x="1" y="9902"/>
                  </a:lnTo>
                  <a:lnTo>
                    <a:pt x="411" y="10239"/>
                  </a:lnTo>
                  <a:lnTo>
                    <a:pt x="8553" y="338"/>
                  </a:lnTo>
                  <a:lnTo>
                    <a:pt x="814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28"/>
            <p:cNvSpPr/>
            <p:nvPr/>
          </p:nvSpPr>
          <p:spPr>
            <a:xfrm>
              <a:off x="2579869" y="819216"/>
              <a:ext cx="1453440" cy="1737745"/>
            </a:xfrm>
            <a:custGeom>
              <a:rect b="b" l="l" r="r" t="t"/>
              <a:pathLst>
                <a:path extrusionOk="0" h="9474" w="7924">
                  <a:moveTo>
                    <a:pt x="7514" y="0"/>
                  </a:moveTo>
                  <a:lnTo>
                    <a:pt x="0" y="9137"/>
                  </a:lnTo>
                  <a:lnTo>
                    <a:pt x="410" y="9474"/>
                  </a:lnTo>
                  <a:lnTo>
                    <a:pt x="7923" y="337"/>
                  </a:lnTo>
                  <a:lnTo>
                    <a:pt x="751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28"/>
            <p:cNvSpPr/>
            <p:nvPr/>
          </p:nvSpPr>
          <p:spPr>
            <a:xfrm>
              <a:off x="2723489" y="1065185"/>
              <a:ext cx="1348522" cy="1610083"/>
            </a:xfrm>
            <a:custGeom>
              <a:rect b="b" l="l" r="r" t="t"/>
              <a:pathLst>
                <a:path extrusionOk="0" h="8778" w="7352">
                  <a:moveTo>
                    <a:pt x="6942" y="1"/>
                  </a:moveTo>
                  <a:lnTo>
                    <a:pt x="1" y="8441"/>
                  </a:lnTo>
                  <a:lnTo>
                    <a:pt x="410" y="8778"/>
                  </a:lnTo>
                  <a:lnTo>
                    <a:pt x="7352" y="338"/>
                  </a:lnTo>
                  <a:lnTo>
                    <a:pt x="694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28"/>
            <p:cNvSpPr/>
            <p:nvPr/>
          </p:nvSpPr>
          <p:spPr>
            <a:xfrm>
              <a:off x="3079328" y="1997520"/>
              <a:ext cx="822100" cy="969938"/>
            </a:xfrm>
            <a:custGeom>
              <a:rect b="b" l="l" r="r" t="t"/>
              <a:pathLst>
                <a:path extrusionOk="0" h="5288" w="4482">
                  <a:moveTo>
                    <a:pt x="4071" y="1"/>
                  </a:moveTo>
                  <a:lnTo>
                    <a:pt x="0" y="4951"/>
                  </a:lnTo>
                  <a:lnTo>
                    <a:pt x="410" y="5288"/>
                  </a:lnTo>
                  <a:lnTo>
                    <a:pt x="4482" y="337"/>
                  </a:lnTo>
                  <a:lnTo>
                    <a:pt x="40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28"/>
            <p:cNvSpPr/>
            <p:nvPr/>
          </p:nvSpPr>
          <p:spPr>
            <a:xfrm>
              <a:off x="3886204" y="1581885"/>
              <a:ext cx="356757" cy="404080"/>
            </a:xfrm>
            <a:custGeom>
              <a:rect b="b" l="l" r="r" t="t"/>
              <a:pathLst>
                <a:path extrusionOk="0" h="2203" w="1945">
                  <a:moveTo>
                    <a:pt x="1534" y="1"/>
                  </a:moveTo>
                  <a:lnTo>
                    <a:pt x="1" y="1866"/>
                  </a:lnTo>
                  <a:lnTo>
                    <a:pt x="411" y="2203"/>
                  </a:lnTo>
                  <a:lnTo>
                    <a:pt x="1944" y="338"/>
                  </a:lnTo>
                  <a:lnTo>
                    <a:pt x="15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28"/>
            <p:cNvSpPr/>
            <p:nvPr/>
          </p:nvSpPr>
          <p:spPr>
            <a:xfrm>
              <a:off x="2969825" y="1907643"/>
              <a:ext cx="822100" cy="969938"/>
            </a:xfrm>
            <a:custGeom>
              <a:rect b="b" l="l" r="r" t="t"/>
              <a:pathLst>
                <a:path extrusionOk="0" h="5288" w="4482">
                  <a:moveTo>
                    <a:pt x="4071" y="0"/>
                  </a:moveTo>
                  <a:lnTo>
                    <a:pt x="0" y="4951"/>
                  </a:lnTo>
                  <a:lnTo>
                    <a:pt x="410" y="5287"/>
                  </a:lnTo>
                  <a:lnTo>
                    <a:pt x="4482" y="337"/>
                  </a:lnTo>
                  <a:lnTo>
                    <a:pt x="40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28"/>
            <p:cNvSpPr/>
            <p:nvPr/>
          </p:nvSpPr>
          <p:spPr>
            <a:xfrm>
              <a:off x="2003923" y="2701495"/>
              <a:ext cx="550451" cy="639961"/>
            </a:xfrm>
            <a:custGeom>
              <a:rect b="b" l="l" r="r" t="t"/>
              <a:pathLst>
                <a:path extrusionOk="0" h="3489" w="3001">
                  <a:moveTo>
                    <a:pt x="2591" y="1"/>
                  </a:moveTo>
                  <a:lnTo>
                    <a:pt x="0" y="3152"/>
                  </a:lnTo>
                  <a:lnTo>
                    <a:pt x="410" y="3489"/>
                  </a:lnTo>
                  <a:lnTo>
                    <a:pt x="3001" y="338"/>
                  </a:lnTo>
                  <a:lnTo>
                    <a:pt x="259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28"/>
            <p:cNvSpPr/>
            <p:nvPr/>
          </p:nvSpPr>
          <p:spPr>
            <a:xfrm>
              <a:off x="1894419" y="2611618"/>
              <a:ext cx="550451" cy="639961"/>
            </a:xfrm>
            <a:custGeom>
              <a:rect b="b" l="l" r="r" t="t"/>
              <a:pathLst>
                <a:path extrusionOk="0" h="3489" w="3001">
                  <a:moveTo>
                    <a:pt x="2591" y="0"/>
                  </a:moveTo>
                  <a:lnTo>
                    <a:pt x="0" y="3151"/>
                  </a:lnTo>
                  <a:lnTo>
                    <a:pt x="410" y="3488"/>
                  </a:lnTo>
                  <a:lnTo>
                    <a:pt x="3001" y="337"/>
                  </a:lnTo>
                  <a:lnTo>
                    <a:pt x="259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28"/>
            <p:cNvSpPr/>
            <p:nvPr/>
          </p:nvSpPr>
          <p:spPr>
            <a:xfrm>
              <a:off x="4128505" y="999703"/>
              <a:ext cx="452320" cy="432510"/>
            </a:xfrm>
            <a:custGeom>
              <a:rect b="b" l="l" r="r" t="t"/>
              <a:pathLst>
                <a:path extrusionOk="0" h="2358" w="2466">
                  <a:moveTo>
                    <a:pt x="1230" y="0"/>
                  </a:moveTo>
                  <a:cubicBezTo>
                    <a:pt x="1187" y="0"/>
                    <a:pt x="1144" y="19"/>
                    <a:pt x="1115" y="56"/>
                  </a:cubicBezTo>
                  <a:cubicBezTo>
                    <a:pt x="1082" y="100"/>
                    <a:pt x="1062" y="153"/>
                    <a:pt x="1062" y="207"/>
                  </a:cubicBezTo>
                  <a:lnTo>
                    <a:pt x="1053" y="766"/>
                  </a:lnTo>
                  <a:lnTo>
                    <a:pt x="32" y="1406"/>
                  </a:lnTo>
                  <a:cubicBezTo>
                    <a:pt x="15" y="1417"/>
                    <a:pt x="3" y="1437"/>
                    <a:pt x="1" y="1456"/>
                  </a:cubicBezTo>
                  <a:lnTo>
                    <a:pt x="3" y="1509"/>
                  </a:lnTo>
                  <a:cubicBezTo>
                    <a:pt x="4" y="1536"/>
                    <a:pt x="25" y="1556"/>
                    <a:pt x="50" y="1556"/>
                  </a:cubicBezTo>
                  <a:cubicBezTo>
                    <a:pt x="56" y="1556"/>
                    <a:pt x="63" y="1555"/>
                    <a:pt x="69" y="1552"/>
                  </a:cubicBezTo>
                  <a:lnTo>
                    <a:pt x="1044" y="1141"/>
                  </a:lnTo>
                  <a:lnTo>
                    <a:pt x="1110" y="2004"/>
                  </a:lnTo>
                  <a:lnTo>
                    <a:pt x="1108" y="2005"/>
                  </a:lnTo>
                  <a:lnTo>
                    <a:pt x="1110" y="2037"/>
                  </a:lnTo>
                  <a:lnTo>
                    <a:pt x="861" y="2242"/>
                  </a:lnTo>
                  <a:cubicBezTo>
                    <a:pt x="854" y="2247"/>
                    <a:pt x="851" y="2254"/>
                    <a:pt x="847" y="2261"/>
                  </a:cubicBezTo>
                  <a:lnTo>
                    <a:pt x="854" y="2323"/>
                  </a:lnTo>
                  <a:cubicBezTo>
                    <a:pt x="856" y="2343"/>
                    <a:pt x="873" y="2358"/>
                    <a:pt x="892" y="2358"/>
                  </a:cubicBezTo>
                  <a:cubicBezTo>
                    <a:pt x="898" y="2358"/>
                    <a:pt x="904" y="2356"/>
                    <a:pt x="909" y="2354"/>
                  </a:cubicBezTo>
                  <a:lnTo>
                    <a:pt x="1134" y="2247"/>
                  </a:lnTo>
                  <a:cubicBezTo>
                    <a:pt x="1134" y="2247"/>
                    <a:pt x="1158" y="2277"/>
                    <a:pt x="1189" y="2298"/>
                  </a:cubicBezTo>
                  <a:cubicBezTo>
                    <a:pt x="1202" y="2308"/>
                    <a:pt x="1218" y="2314"/>
                    <a:pt x="1234" y="2314"/>
                  </a:cubicBezTo>
                  <a:cubicBezTo>
                    <a:pt x="1250" y="2314"/>
                    <a:pt x="1266" y="2308"/>
                    <a:pt x="1280" y="2298"/>
                  </a:cubicBezTo>
                  <a:cubicBezTo>
                    <a:pt x="1311" y="2276"/>
                    <a:pt x="1336" y="2247"/>
                    <a:pt x="1336" y="2247"/>
                  </a:cubicBezTo>
                  <a:lnTo>
                    <a:pt x="1561" y="2352"/>
                  </a:lnTo>
                  <a:cubicBezTo>
                    <a:pt x="1566" y="2355"/>
                    <a:pt x="1571" y="2356"/>
                    <a:pt x="1577" y="2356"/>
                  </a:cubicBezTo>
                  <a:cubicBezTo>
                    <a:pt x="1596" y="2356"/>
                    <a:pt x="1613" y="2340"/>
                    <a:pt x="1615" y="2320"/>
                  </a:cubicBezTo>
                  <a:lnTo>
                    <a:pt x="1620" y="2259"/>
                  </a:lnTo>
                  <a:cubicBezTo>
                    <a:pt x="1618" y="2250"/>
                    <a:pt x="1614" y="2244"/>
                    <a:pt x="1608" y="2239"/>
                  </a:cubicBezTo>
                  <a:lnTo>
                    <a:pt x="1357" y="2036"/>
                  </a:lnTo>
                  <a:lnTo>
                    <a:pt x="1359" y="2004"/>
                  </a:lnTo>
                  <a:lnTo>
                    <a:pt x="1357" y="2002"/>
                  </a:lnTo>
                  <a:lnTo>
                    <a:pt x="1422" y="1139"/>
                  </a:lnTo>
                  <a:lnTo>
                    <a:pt x="2398" y="1546"/>
                  </a:lnTo>
                  <a:cubicBezTo>
                    <a:pt x="2404" y="1548"/>
                    <a:pt x="2410" y="1550"/>
                    <a:pt x="2416" y="1550"/>
                  </a:cubicBezTo>
                  <a:cubicBezTo>
                    <a:pt x="2441" y="1550"/>
                    <a:pt x="2463" y="1529"/>
                    <a:pt x="2464" y="1503"/>
                  </a:cubicBezTo>
                  <a:lnTo>
                    <a:pt x="2466" y="1450"/>
                  </a:lnTo>
                  <a:cubicBezTo>
                    <a:pt x="2464" y="1428"/>
                    <a:pt x="2452" y="1410"/>
                    <a:pt x="2435" y="1399"/>
                  </a:cubicBezTo>
                  <a:lnTo>
                    <a:pt x="1411" y="765"/>
                  </a:lnTo>
                  <a:lnTo>
                    <a:pt x="1400" y="201"/>
                  </a:lnTo>
                  <a:cubicBezTo>
                    <a:pt x="1398" y="149"/>
                    <a:pt x="1380" y="100"/>
                    <a:pt x="1348" y="59"/>
                  </a:cubicBezTo>
                  <a:lnTo>
                    <a:pt x="1344" y="56"/>
                  </a:lnTo>
                  <a:cubicBezTo>
                    <a:pt x="1315" y="19"/>
                    <a:pt x="1273" y="0"/>
                    <a:pt x="12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28"/>
            <p:cNvSpPr/>
            <p:nvPr/>
          </p:nvSpPr>
          <p:spPr>
            <a:xfrm>
              <a:off x="4421797" y="1149926"/>
              <a:ext cx="25679" cy="24762"/>
            </a:xfrm>
            <a:custGeom>
              <a:rect b="b" l="l" r="r" t="t"/>
              <a:pathLst>
                <a:path extrusionOk="0" h="135" w="140">
                  <a:moveTo>
                    <a:pt x="48" y="0"/>
                  </a:moveTo>
                  <a:lnTo>
                    <a:pt x="11" y="67"/>
                  </a:lnTo>
                  <a:cubicBezTo>
                    <a:pt x="0" y="86"/>
                    <a:pt x="12" y="113"/>
                    <a:pt x="37" y="127"/>
                  </a:cubicBezTo>
                  <a:cubicBezTo>
                    <a:pt x="47" y="132"/>
                    <a:pt x="58" y="135"/>
                    <a:pt x="68" y="135"/>
                  </a:cubicBezTo>
                  <a:cubicBezTo>
                    <a:pt x="83" y="135"/>
                    <a:pt x="97" y="129"/>
                    <a:pt x="105" y="118"/>
                  </a:cubicBezTo>
                  <a:lnTo>
                    <a:pt x="140" y="51"/>
                  </a:lnTo>
                  <a:lnTo>
                    <a:pt x="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28"/>
            <p:cNvSpPr/>
            <p:nvPr/>
          </p:nvSpPr>
          <p:spPr>
            <a:xfrm>
              <a:off x="4476274" y="1183859"/>
              <a:ext cx="25863" cy="24762"/>
            </a:xfrm>
            <a:custGeom>
              <a:rect b="b" l="l" r="r" t="t"/>
              <a:pathLst>
                <a:path extrusionOk="0" h="135" w="141">
                  <a:moveTo>
                    <a:pt x="48" y="1"/>
                  </a:moveTo>
                  <a:lnTo>
                    <a:pt x="11" y="67"/>
                  </a:lnTo>
                  <a:cubicBezTo>
                    <a:pt x="1" y="86"/>
                    <a:pt x="12" y="114"/>
                    <a:pt x="38" y="127"/>
                  </a:cubicBezTo>
                  <a:cubicBezTo>
                    <a:pt x="48" y="132"/>
                    <a:pt x="59" y="135"/>
                    <a:pt x="69" y="135"/>
                  </a:cubicBezTo>
                  <a:cubicBezTo>
                    <a:pt x="84" y="135"/>
                    <a:pt x="96" y="129"/>
                    <a:pt x="103" y="118"/>
                  </a:cubicBezTo>
                  <a:lnTo>
                    <a:pt x="140" y="51"/>
                  </a:lnTo>
                  <a:lnTo>
                    <a:pt x="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28"/>
            <p:cNvSpPr/>
            <p:nvPr/>
          </p:nvSpPr>
          <p:spPr>
            <a:xfrm>
              <a:off x="4242594" y="1162582"/>
              <a:ext cx="25496" cy="24945"/>
            </a:xfrm>
            <a:custGeom>
              <a:rect b="b" l="l" r="r" t="t"/>
              <a:pathLst>
                <a:path extrusionOk="0" h="136" w="139">
                  <a:moveTo>
                    <a:pt x="91" y="1"/>
                  </a:moveTo>
                  <a:lnTo>
                    <a:pt x="0" y="51"/>
                  </a:lnTo>
                  <a:lnTo>
                    <a:pt x="38" y="118"/>
                  </a:lnTo>
                  <a:cubicBezTo>
                    <a:pt x="44" y="129"/>
                    <a:pt x="57" y="135"/>
                    <a:pt x="72" y="135"/>
                  </a:cubicBezTo>
                  <a:cubicBezTo>
                    <a:pt x="81" y="135"/>
                    <a:pt x="92" y="133"/>
                    <a:pt x="102" y="128"/>
                  </a:cubicBezTo>
                  <a:cubicBezTo>
                    <a:pt x="127" y="113"/>
                    <a:pt x="139" y="86"/>
                    <a:pt x="128" y="67"/>
                  </a:cubicBezTo>
                  <a:lnTo>
                    <a:pt x="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28"/>
            <p:cNvSpPr/>
            <p:nvPr/>
          </p:nvSpPr>
          <p:spPr>
            <a:xfrm>
              <a:off x="4187934" y="1196699"/>
              <a:ext cx="25679" cy="24945"/>
            </a:xfrm>
            <a:custGeom>
              <a:rect b="b" l="l" r="r" t="t"/>
              <a:pathLst>
                <a:path extrusionOk="0" h="136" w="140">
                  <a:moveTo>
                    <a:pt x="92" y="0"/>
                  </a:moveTo>
                  <a:lnTo>
                    <a:pt x="1" y="50"/>
                  </a:lnTo>
                  <a:lnTo>
                    <a:pt x="38" y="118"/>
                  </a:lnTo>
                  <a:cubicBezTo>
                    <a:pt x="44" y="129"/>
                    <a:pt x="56" y="135"/>
                    <a:pt x="71" y="135"/>
                  </a:cubicBezTo>
                  <a:cubicBezTo>
                    <a:pt x="81" y="135"/>
                    <a:pt x="92" y="132"/>
                    <a:pt x="102" y="126"/>
                  </a:cubicBezTo>
                  <a:cubicBezTo>
                    <a:pt x="128" y="112"/>
                    <a:pt x="140" y="86"/>
                    <a:pt x="129" y="66"/>
                  </a:cubicBezTo>
                  <a:lnTo>
                    <a:pt x="9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28"/>
            <p:cNvSpPr/>
            <p:nvPr/>
          </p:nvSpPr>
          <p:spPr>
            <a:xfrm>
              <a:off x="2234485" y="2922702"/>
              <a:ext cx="698289" cy="698473"/>
            </a:xfrm>
            <a:custGeom>
              <a:rect b="b" l="l" r="r" t="t"/>
              <a:pathLst>
                <a:path extrusionOk="0" h="3808" w="3807">
                  <a:moveTo>
                    <a:pt x="1718" y="1"/>
                  </a:moveTo>
                  <a:lnTo>
                    <a:pt x="0" y="2090"/>
                  </a:lnTo>
                  <a:lnTo>
                    <a:pt x="2089" y="3807"/>
                  </a:lnTo>
                  <a:lnTo>
                    <a:pt x="3807" y="1719"/>
                  </a:lnTo>
                  <a:lnTo>
                    <a:pt x="171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28"/>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8" name="Google Shape;1928;p28"/>
          <p:cNvGrpSpPr/>
          <p:nvPr/>
        </p:nvGrpSpPr>
        <p:grpSpPr>
          <a:xfrm rot="5778426">
            <a:off x="8403978" y="-477225"/>
            <a:ext cx="1088463" cy="1164708"/>
            <a:chOff x="1141181" y="262025"/>
            <a:chExt cx="4067198" cy="4352099"/>
          </a:xfrm>
        </p:grpSpPr>
        <p:sp>
          <p:nvSpPr>
            <p:cNvPr id="1929" name="Google Shape;1929;p28"/>
            <p:cNvSpPr/>
            <p:nvPr/>
          </p:nvSpPr>
          <p:spPr>
            <a:xfrm>
              <a:off x="1618170" y="262025"/>
              <a:ext cx="3590208" cy="3617788"/>
            </a:xfrm>
            <a:custGeom>
              <a:rect b="b" l="l" r="r" t="t"/>
              <a:pathLst>
                <a:path extrusionOk="0" h="20949" w="20789">
                  <a:moveTo>
                    <a:pt x="8227" y="1"/>
                  </a:moveTo>
                  <a:cubicBezTo>
                    <a:pt x="7922" y="1"/>
                    <a:pt x="7615" y="111"/>
                    <a:pt x="7373" y="333"/>
                  </a:cubicBezTo>
                  <a:lnTo>
                    <a:pt x="547" y="6599"/>
                  </a:lnTo>
                  <a:cubicBezTo>
                    <a:pt x="33" y="7071"/>
                    <a:pt x="0" y="7871"/>
                    <a:pt x="471" y="8383"/>
                  </a:cubicBezTo>
                  <a:lnTo>
                    <a:pt x="11630" y="20540"/>
                  </a:lnTo>
                  <a:cubicBezTo>
                    <a:pt x="11880" y="20811"/>
                    <a:pt x="12220" y="20949"/>
                    <a:pt x="12562" y="20949"/>
                  </a:cubicBezTo>
                  <a:cubicBezTo>
                    <a:pt x="12867" y="20949"/>
                    <a:pt x="13173" y="20839"/>
                    <a:pt x="13415" y="20616"/>
                  </a:cubicBezTo>
                  <a:lnTo>
                    <a:pt x="20240" y="14350"/>
                  </a:lnTo>
                  <a:cubicBezTo>
                    <a:pt x="20754" y="13879"/>
                    <a:pt x="20788" y="13079"/>
                    <a:pt x="20317" y="12564"/>
                  </a:cubicBezTo>
                  <a:lnTo>
                    <a:pt x="9157" y="409"/>
                  </a:lnTo>
                  <a:cubicBezTo>
                    <a:pt x="8908" y="138"/>
                    <a:pt x="8568" y="1"/>
                    <a:pt x="82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28"/>
            <p:cNvSpPr/>
            <p:nvPr/>
          </p:nvSpPr>
          <p:spPr>
            <a:xfrm>
              <a:off x="1618170" y="262025"/>
              <a:ext cx="3590208" cy="2527391"/>
            </a:xfrm>
            <a:custGeom>
              <a:rect b="b" l="l" r="r" t="t"/>
              <a:pathLst>
                <a:path extrusionOk="0" h="14635" w="20789">
                  <a:moveTo>
                    <a:pt x="8227" y="1"/>
                  </a:moveTo>
                  <a:cubicBezTo>
                    <a:pt x="7922" y="1"/>
                    <a:pt x="7615" y="111"/>
                    <a:pt x="7373" y="333"/>
                  </a:cubicBezTo>
                  <a:lnTo>
                    <a:pt x="547" y="6599"/>
                  </a:lnTo>
                  <a:cubicBezTo>
                    <a:pt x="33" y="7071"/>
                    <a:pt x="0" y="7871"/>
                    <a:pt x="471" y="8383"/>
                  </a:cubicBezTo>
                  <a:lnTo>
                    <a:pt x="576" y="8496"/>
                  </a:lnTo>
                  <a:cubicBezTo>
                    <a:pt x="2044" y="7553"/>
                    <a:pt x="3983" y="6756"/>
                    <a:pt x="6344" y="6756"/>
                  </a:cubicBezTo>
                  <a:cubicBezTo>
                    <a:pt x="9949" y="6756"/>
                    <a:pt x="14537" y="8613"/>
                    <a:pt x="19930" y="14635"/>
                  </a:cubicBezTo>
                  <a:lnTo>
                    <a:pt x="20239" y="14350"/>
                  </a:lnTo>
                  <a:cubicBezTo>
                    <a:pt x="20754" y="13879"/>
                    <a:pt x="20788" y="13079"/>
                    <a:pt x="20317" y="12566"/>
                  </a:cubicBezTo>
                  <a:lnTo>
                    <a:pt x="9157" y="409"/>
                  </a:lnTo>
                  <a:cubicBezTo>
                    <a:pt x="8908" y="138"/>
                    <a:pt x="8568" y="1"/>
                    <a:pt x="822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28"/>
            <p:cNvSpPr/>
            <p:nvPr/>
          </p:nvSpPr>
          <p:spPr>
            <a:xfrm>
              <a:off x="2902519" y="687548"/>
              <a:ext cx="385806" cy="347980"/>
            </a:xfrm>
            <a:custGeom>
              <a:rect b="b" l="l" r="r" t="t"/>
              <a:pathLst>
                <a:path extrusionOk="0" h="2015" w="2234">
                  <a:moveTo>
                    <a:pt x="1116" y="1"/>
                  </a:moveTo>
                  <a:cubicBezTo>
                    <a:pt x="873" y="1"/>
                    <a:pt x="628" y="89"/>
                    <a:pt x="435" y="266"/>
                  </a:cubicBezTo>
                  <a:cubicBezTo>
                    <a:pt x="27" y="642"/>
                    <a:pt x="0" y="1279"/>
                    <a:pt x="374" y="1688"/>
                  </a:cubicBezTo>
                  <a:cubicBezTo>
                    <a:pt x="572" y="1904"/>
                    <a:pt x="844" y="2014"/>
                    <a:pt x="1116" y="2014"/>
                  </a:cubicBezTo>
                  <a:cubicBezTo>
                    <a:pt x="1359" y="2014"/>
                    <a:pt x="1603" y="1926"/>
                    <a:pt x="1797" y="1749"/>
                  </a:cubicBezTo>
                  <a:cubicBezTo>
                    <a:pt x="2207" y="1373"/>
                    <a:pt x="2234" y="736"/>
                    <a:pt x="1857" y="327"/>
                  </a:cubicBezTo>
                  <a:cubicBezTo>
                    <a:pt x="1659" y="110"/>
                    <a:pt x="1388" y="1"/>
                    <a:pt x="11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28"/>
            <p:cNvSpPr/>
            <p:nvPr/>
          </p:nvSpPr>
          <p:spPr>
            <a:xfrm>
              <a:off x="2952255" y="1474007"/>
              <a:ext cx="1477945" cy="1592075"/>
            </a:xfrm>
            <a:custGeom>
              <a:rect b="b" l="l" r="r" t="t"/>
              <a:pathLst>
                <a:path extrusionOk="0" h="9219" w="8558">
                  <a:moveTo>
                    <a:pt x="608" y="1"/>
                  </a:moveTo>
                  <a:lnTo>
                    <a:pt x="1" y="558"/>
                  </a:lnTo>
                  <a:lnTo>
                    <a:pt x="7951" y="9218"/>
                  </a:lnTo>
                  <a:lnTo>
                    <a:pt x="8557" y="8661"/>
                  </a:lnTo>
                  <a:lnTo>
                    <a:pt x="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28"/>
            <p:cNvSpPr/>
            <p:nvPr/>
          </p:nvSpPr>
          <p:spPr>
            <a:xfrm>
              <a:off x="3451523" y="1609228"/>
              <a:ext cx="1182287" cy="1269826"/>
            </a:xfrm>
            <a:custGeom>
              <a:rect b="b" l="l" r="r" t="t"/>
              <a:pathLst>
                <a:path extrusionOk="0" h="7353" w="6846">
                  <a:moveTo>
                    <a:pt x="607" y="0"/>
                  </a:moveTo>
                  <a:lnTo>
                    <a:pt x="1" y="558"/>
                  </a:lnTo>
                  <a:lnTo>
                    <a:pt x="6239" y="7353"/>
                  </a:lnTo>
                  <a:lnTo>
                    <a:pt x="6846" y="6796"/>
                  </a:lnTo>
                  <a:lnTo>
                    <a:pt x="6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28"/>
            <p:cNvSpPr/>
            <p:nvPr/>
          </p:nvSpPr>
          <p:spPr>
            <a:xfrm>
              <a:off x="4442286" y="2283262"/>
              <a:ext cx="393405" cy="410669"/>
            </a:xfrm>
            <a:custGeom>
              <a:rect b="b" l="l" r="r" t="t"/>
              <a:pathLst>
                <a:path extrusionOk="0" h="2378" w="2278">
                  <a:moveTo>
                    <a:pt x="608" y="1"/>
                  </a:moveTo>
                  <a:lnTo>
                    <a:pt x="1" y="557"/>
                  </a:lnTo>
                  <a:lnTo>
                    <a:pt x="1671" y="2377"/>
                  </a:lnTo>
                  <a:lnTo>
                    <a:pt x="2277" y="1820"/>
                  </a:lnTo>
                  <a:lnTo>
                    <a:pt x="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28"/>
            <p:cNvSpPr/>
            <p:nvPr/>
          </p:nvSpPr>
          <p:spPr>
            <a:xfrm>
              <a:off x="4068051" y="1876044"/>
              <a:ext cx="393405" cy="410496"/>
            </a:xfrm>
            <a:custGeom>
              <a:rect b="b" l="l" r="r" t="t"/>
              <a:pathLst>
                <a:path extrusionOk="0" h="2377" w="2278">
                  <a:moveTo>
                    <a:pt x="607" y="0"/>
                  </a:moveTo>
                  <a:lnTo>
                    <a:pt x="0" y="557"/>
                  </a:lnTo>
                  <a:lnTo>
                    <a:pt x="1671" y="2377"/>
                  </a:lnTo>
                  <a:lnTo>
                    <a:pt x="2278" y="1819"/>
                  </a:lnTo>
                  <a:lnTo>
                    <a:pt x="6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28"/>
            <p:cNvSpPr/>
            <p:nvPr/>
          </p:nvSpPr>
          <p:spPr>
            <a:xfrm>
              <a:off x="1141181" y="1962219"/>
              <a:ext cx="3622675" cy="2651904"/>
            </a:xfrm>
            <a:custGeom>
              <a:rect b="b" l="l" r="r" t="t"/>
              <a:pathLst>
                <a:path extrusionOk="0" h="15356" w="20977">
                  <a:moveTo>
                    <a:pt x="3531" y="1"/>
                  </a:moveTo>
                  <a:cubicBezTo>
                    <a:pt x="2960" y="1"/>
                    <a:pt x="2441" y="392"/>
                    <a:pt x="2304" y="973"/>
                  </a:cubicBezTo>
                  <a:lnTo>
                    <a:pt x="162" y="9986"/>
                  </a:lnTo>
                  <a:cubicBezTo>
                    <a:pt x="1" y="10664"/>
                    <a:pt x="420" y="11345"/>
                    <a:pt x="1099" y="11507"/>
                  </a:cubicBezTo>
                  <a:lnTo>
                    <a:pt x="17153" y="15321"/>
                  </a:lnTo>
                  <a:cubicBezTo>
                    <a:pt x="17251" y="15344"/>
                    <a:pt x="17349" y="15355"/>
                    <a:pt x="17446" y="15355"/>
                  </a:cubicBezTo>
                  <a:cubicBezTo>
                    <a:pt x="18017" y="15355"/>
                    <a:pt x="18536" y="14965"/>
                    <a:pt x="18673" y="14384"/>
                  </a:cubicBezTo>
                  <a:lnTo>
                    <a:pt x="20815" y="5371"/>
                  </a:lnTo>
                  <a:cubicBezTo>
                    <a:pt x="20976" y="4692"/>
                    <a:pt x="20558" y="4011"/>
                    <a:pt x="19878" y="3849"/>
                  </a:cubicBezTo>
                  <a:lnTo>
                    <a:pt x="3824" y="35"/>
                  </a:lnTo>
                  <a:cubicBezTo>
                    <a:pt x="3726" y="12"/>
                    <a:pt x="3628" y="1"/>
                    <a:pt x="35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28"/>
            <p:cNvSpPr/>
            <p:nvPr/>
          </p:nvSpPr>
          <p:spPr>
            <a:xfrm>
              <a:off x="1141181" y="1962219"/>
              <a:ext cx="3622675" cy="1993418"/>
            </a:xfrm>
            <a:custGeom>
              <a:rect b="b" l="l" r="r" t="t"/>
              <a:pathLst>
                <a:path extrusionOk="0" h="11543" w="20977">
                  <a:moveTo>
                    <a:pt x="3531" y="1"/>
                  </a:moveTo>
                  <a:cubicBezTo>
                    <a:pt x="2960" y="1"/>
                    <a:pt x="2441" y="392"/>
                    <a:pt x="2304" y="973"/>
                  </a:cubicBezTo>
                  <a:lnTo>
                    <a:pt x="162" y="9986"/>
                  </a:lnTo>
                  <a:cubicBezTo>
                    <a:pt x="1" y="10664"/>
                    <a:pt x="420" y="11345"/>
                    <a:pt x="1099" y="11507"/>
                  </a:cubicBezTo>
                  <a:lnTo>
                    <a:pt x="1249" y="11542"/>
                  </a:lnTo>
                  <a:cubicBezTo>
                    <a:pt x="2593" y="8406"/>
                    <a:pt x="5742" y="4728"/>
                    <a:pt x="13107" y="4728"/>
                  </a:cubicBezTo>
                  <a:cubicBezTo>
                    <a:pt x="15263" y="4728"/>
                    <a:pt x="17780" y="5043"/>
                    <a:pt x="20718" y="5779"/>
                  </a:cubicBezTo>
                  <a:lnTo>
                    <a:pt x="20815" y="5371"/>
                  </a:lnTo>
                  <a:cubicBezTo>
                    <a:pt x="20976" y="4692"/>
                    <a:pt x="20558" y="4011"/>
                    <a:pt x="19878" y="3849"/>
                  </a:cubicBezTo>
                  <a:lnTo>
                    <a:pt x="3824" y="35"/>
                  </a:lnTo>
                  <a:cubicBezTo>
                    <a:pt x="3726" y="12"/>
                    <a:pt x="3628" y="1"/>
                    <a:pt x="3531" y="1"/>
                  </a:cubicBez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28"/>
            <p:cNvSpPr/>
            <p:nvPr/>
          </p:nvSpPr>
          <p:spPr>
            <a:xfrm>
              <a:off x="1249980" y="3025337"/>
              <a:ext cx="3273999" cy="1078308"/>
            </a:xfrm>
            <a:custGeom>
              <a:rect b="b" l="l" r="r" t="t"/>
              <a:pathLst>
                <a:path extrusionOk="0" h="6244" w="18958">
                  <a:moveTo>
                    <a:pt x="442" y="1"/>
                  </a:moveTo>
                  <a:lnTo>
                    <a:pt x="1" y="1856"/>
                  </a:lnTo>
                  <a:lnTo>
                    <a:pt x="18518" y="6243"/>
                  </a:lnTo>
                  <a:lnTo>
                    <a:pt x="18957" y="4388"/>
                  </a:lnTo>
                  <a:lnTo>
                    <a:pt x="44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28"/>
            <p:cNvSpPr/>
            <p:nvPr/>
          </p:nvSpPr>
          <p:spPr>
            <a:xfrm>
              <a:off x="2428120" y="2960922"/>
              <a:ext cx="2008299" cy="606678"/>
            </a:xfrm>
            <a:custGeom>
              <a:rect b="b" l="l" r="r" t="t"/>
              <a:pathLst>
                <a:path extrusionOk="0" h="3513" w="11629">
                  <a:moveTo>
                    <a:pt x="190" y="0"/>
                  </a:moveTo>
                  <a:lnTo>
                    <a:pt x="0" y="802"/>
                  </a:lnTo>
                  <a:lnTo>
                    <a:pt x="11439" y="3513"/>
                  </a:lnTo>
                  <a:lnTo>
                    <a:pt x="11629" y="2711"/>
                  </a:lnTo>
                  <a:lnTo>
                    <a:pt x="19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28"/>
            <p:cNvSpPr/>
            <p:nvPr/>
          </p:nvSpPr>
          <p:spPr>
            <a:xfrm>
              <a:off x="2917025" y="2792543"/>
              <a:ext cx="1583118" cy="505996"/>
            </a:xfrm>
            <a:custGeom>
              <a:rect b="b" l="l" r="r" t="t"/>
              <a:pathLst>
                <a:path extrusionOk="0" h="2930" w="9167">
                  <a:moveTo>
                    <a:pt x="190" y="1"/>
                  </a:moveTo>
                  <a:lnTo>
                    <a:pt x="0" y="803"/>
                  </a:lnTo>
                  <a:lnTo>
                    <a:pt x="8977" y="2930"/>
                  </a:lnTo>
                  <a:lnTo>
                    <a:pt x="9167" y="2128"/>
                  </a:lnTo>
                  <a:lnTo>
                    <a:pt x="19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28"/>
            <p:cNvSpPr/>
            <p:nvPr/>
          </p:nvSpPr>
          <p:spPr>
            <a:xfrm>
              <a:off x="1752874" y="2207621"/>
              <a:ext cx="383043" cy="348153"/>
            </a:xfrm>
            <a:custGeom>
              <a:rect b="b" l="l" r="r" t="t"/>
              <a:pathLst>
                <a:path extrusionOk="0" h="2016" w="2218">
                  <a:moveTo>
                    <a:pt x="1109" y="1"/>
                  </a:moveTo>
                  <a:cubicBezTo>
                    <a:pt x="652" y="1"/>
                    <a:pt x="239" y="313"/>
                    <a:pt x="130" y="776"/>
                  </a:cubicBezTo>
                  <a:cubicBezTo>
                    <a:pt x="1" y="1317"/>
                    <a:pt x="335" y="1860"/>
                    <a:pt x="878" y="1988"/>
                  </a:cubicBezTo>
                  <a:cubicBezTo>
                    <a:pt x="956" y="2006"/>
                    <a:pt x="1034" y="2015"/>
                    <a:pt x="1110" y="2015"/>
                  </a:cubicBezTo>
                  <a:cubicBezTo>
                    <a:pt x="1566" y="2015"/>
                    <a:pt x="1980" y="1703"/>
                    <a:pt x="2089" y="1239"/>
                  </a:cubicBezTo>
                  <a:cubicBezTo>
                    <a:pt x="2217" y="699"/>
                    <a:pt x="1882" y="156"/>
                    <a:pt x="1342" y="28"/>
                  </a:cubicBezTo>
                  <a:cubicBezTo>
                    <a:pt x="1264" y="10"/>
                    <a:pt x="1186" y="1"/>
                    <a:pt x="110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42" name="Google Shape;1942;p28"/>
          <p:cNvSpPr/>
          <p:nvPr/>
        </p:nvSpPr>
        <p:spPr>
          <a:xfrm flipH="1" rot="1596439">
            <a:off x="5692868" y="-725424"/>
            <a:ext cx="1964187" cy="1179809"/>
          </a:xfrm>
          <a:custGeom>
            <a:rect b="b" l="l" r="r" t="t"/>
            <a:pathLst>
              <a:path extrusionOk="0" fill="none" h="25948" w="43197">
                <a:moveTo>
                  <a:pt x="2642" y="0"/>
                </a:moveTo>
                <a:cubicBezTo>
                  <a:pt x="2642" y="0"/>
                  <a:pt x="0" y="7192"/>
                  <a:pt x="5885" y="12347"/>
                </a:cubicBezTo>
                <a:cubicBezTo>
                  <a:pt x="10249" y="16168"/>
                  <a:pt x="20454" y="13429"/>
                  <a:pt x="18652" y="10311"/>
                </a:cubicBezTo>
                <a:cubicBezTo>
                  <a:pt x="16851" y="7190"/>
                  <a:pt x="14020" y="15272"/>
                  <a:pt x="17099" y="19675"/>
                </a:cubicBezTo>
                <a:cubicBezTo>
                  <a:pt x="21244" y="25602"/>
                  <a:pt x="37533" y="25947"/>
                  <a:pt x="43196" y="4539"/>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28"/>
          <p:cNvSpPr/>
          <p:nvPr/>
        </p:nvSpPr>
        <p:spPr>
          <a:xfrm rot="9203561">
            <a:off x="1523393" y="4663926"/>
            <a:ext cx="1964187" cy="1179809"/>
          </a:xfrm>
          <a:custGeom>
            <a:rect b="b" l="l" r="r" t="t"/>
            <a:pathLst>
              <a:path extrusionOk="0" fill="none" h="25948" w="43197">
                <a:moveTo>
                  <a:pt x="2642" y="0"/>
                </a:moveTo>
                <a:cubicBezTo>
                  <a:pt x="2642" y="0"/>
                  <a:pt x="0" y="7192"/>
                  <a:pt x="5885" y="12347"/>
                </a:cubicBezTo>
                <a:cubicBezTo>
                  <a:pt x="10249" y="16168"/>
                  <a:pt x="20454" y="13429"/>
                  <a:pt x="18652" y="10311"/>
                </a:cubicBezTo>
                <a:cubicBezTo>
                  <a:pt x="16851" y="7190"/>
                  <a:pt x="14020" y="15272"/>
                  <a:pt x="17099" y="19675"/>
                </a:cubicBezTo>
                <a:cubicBezTo>
                  <a:pt x="21244" y="25602"/>
                  <a:pt x="37533" y="25947"/>
                  <a:pt x="43196" y="4539"/>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28"/>
          <p:cNvSpPr/>
          <p:nvPr/>
        </p:nvSpPr>
        <p:spPr>
          <a:xfrm>
            <a:off x="7467288" y="4827713"/>
            <a:ext cx="186813" cy="186676"/>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28"/>
          <p:cNvSpPr/>
          <p:nvPr/>
        </p:nvSpPr>
        <p:spPr>
          <a:xfrm>
            <a:off x="8820824" y="3875338"/>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28"/>
          <p:cNvSpPr/>
          <p:nvPr/>
        </p:nvSpPr>
        <p:spPr>
          <a:xfrm>
            <a:off x="1363174" y="147563"/>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28"/>
          <p:cNvSpPr/>
          <p:nvPr/>
        </p:nvSpPr>
        <p:spPr>
          <a:xfrm>
            <a:off x="146213" y="941738"/>
            <a:ext cx="186813" cy="186676"/>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48" name="Google Shape;1948;p28"/>
          <p:cNvGrpSpPr/>
          <p:nvPr/>
        </p:nvGrpSpPr>
        <p:grpSpPr>
          <a:xfrm>
            <a:off x="146221" y="3496312"/>
            <a:ext cx="262163" cy="531538"/>
            <a:chOff x="2322875" y="1049950"/>
            <a:chExt cx="1301705" cy="2640525"/>
          </a:xfrm>
        </p:grpSpPr>
        <p:sp>
          <p:nvSpPr>
            <p:cNvPr id="1949" name="Google Shape;1949;p28"/>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28"/>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28"/>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2" name="Google Shape;1952;p28"/>
          <p:cNvGrpSpPr/>
          <p:nvPr/>
        </p:nvGrpSpPr>
        <p:grpSpPr>
          <a:xfrm>
            <a:off x="8716971" y="831762"/>
            <a:ext cx="262163" cy="531538"/>
            <a:chOff x="2322875" y="1049950"/>
            <a:chExt cx="1301705" cy="2640525"/>
          </a:xfrm>
        </p:grpSpPr>
        <p:sp>
          <p:nvSpPr>
            <p:cNvPr id="1953" name="Google Shape;1953;p28"/>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28"/>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28"/>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1_1_1">
    <p:spTree>
      <p:nvGrpSpPr>
        <p:cNvPr id="1956" name="Shape 1956"/>
        <p:cNvGrpSpPr/>
        <p:nvPr/>
      </p:nvGrpSpPr>
      <p:grpSpPr>
        <a:xfrm>
          <a:off x="0" y="0"/>
          <a:ext cx="0" cy="0"/>
          <a:chOff x="0" y="0"/>
          <a:chExt cx="0" cy="0"/>
        </a:xfrm>
      </p:grpSpPr>
      <p:sp>
        <p:nvSpPr>
          <p:cNvPr id="1957" name="Google Shape;1957;p29"/>
          <p:cNvSpPr/>
          <p:nvPr/>
        </p:nvSpPr>
        <p:spPr>
          <a:xfrm rot="10800000">
            <a:off x="3940625" y="4015122"/>
            <a:ext cx="3579132" cy="1128476"/>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29"/>
          <p:cNvSpPr/>
          <p:nvPr/>
        </p:nvSpPr>
        <p:spPr>
          <a:xfrm rot="5400000">
            <a:off x="270216" y="-270135"/>
            <a:ext cx="2226875" cy="2767242"/>
          </a:xfrm>
          <a:custGeom>
            <a:rect b="b" l="l" r="r" t="t"/>
            <a:pathLst>
              <a:path extrusionOk="0" h="28685" w="23083">
                <a:moveTo>
                  <a:pt x="0" y="1"/>
                </a:moveTo>
                <a:lnTo>
                  <a:pt x="0" y="28685"/>
                </a:lnTo>
                <a:lnTo>
                  <a:pt x="21459" y="28685"/>
                </a:lnTo>
                <a:cubicBezTo>
                  <a:pt x="21459" y="28685"/>
                  <a:pt x="23082" y="26140"/>
                  <a:pt x="18030" y="21621"/>
                </a:cubicBezTo>
                <a:cubicBezTo>
                  <a:pt x="12978" y="17100"/>
                  <a:pt x="5798" y="19892"/>
                  <a:pt x="5866" y="10775"/>
                </a:cubicBezTo>
                <a:cubicBezTo>
                  <a:pt x="5932" y="1659"/>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29"/>
          <p:cNvSpPr/>
          <p:nvPr/>
        </p:nvSpPr>
        <p:spPr>
          <a:xfrm flipH="1" rot="10800000">
            <a:off x="6527124" y="-50"/>
            <a:ext cx="2616871" cy="2890847"/>
          </a:xfrm>
          <a:custGeom>
            <a:rect b="b" l="l" r="r" t="t"/>
            <a:pathLst>
              <a:path extrusionOk="0" h="39602" w="35850">
                <a:moveTo>
                  <a:pt x="35849" y="0"/>
                </a:moveTo>
                <a:cubicBezTo>
                  <a:pt x="31348" y="819"/>
                  <a:pt x="27986" y="1572"/>
                  <a:pt x="29982" y="14272"/>
                </a:cubicBezTo>
                <a:cubicBezTo>
                  <a:pt x="31965" y="26890"/>
                  <a:pt x="26923" y="30426"/>
                  <a:pt x="13686" y="30426"/>
                </a:cubicBezTo>
                <a:cubicBezTo>
                  <a:pt x="13600" y="30426"/>
                  <a:pt x="13514" y="30425"/>
                  <a:pt x="13427" y="30425"/>
                </a:cubicBezTo>
                <a:cubicBezTo>
                  <a:pt x="13395" y="30425"/>
                  <a:pt x="13362" y="30425"/>
                  <a:pt x="13330" y="30425"/>
                </a:cubicBezTo>
                <a:cubicBezTo>
                  <a:pt x="0" y="30425"/>
                  <a:pt x="1035" y="39600"/>
                  <a:pt x="1035" y="39600"/>
                </a:cubicBezTo>
                <a:lnTo>
                  <a:pt x="1035" y="39601"/>
                </a:lnTo>
                <a:lnTo>
                  <a:pt x="35849" y="39601"/>
                </a:lnTo>
                <a:lnTo>
                  <a:pt x="3584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29"/>
          <p:cNvSpPr txBox="1"/>
          <p:nvPr>
            <p:ph type="title"/>
          </p:nvPr>
        </p:nvSpPr>
        <p:spPr>
          <a:xfrm>
            <a:off x="725975" y="445025"/>
            <a:ext cx="7692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atin typeface="Inter"/>
                <a:ea typeface="Inter"/>
                <a:cs typeface="Inter"/>
                <a:sym typeface="Inter"/>
              </a:defRPr>
            </a:lvl2pPr>
            <a:lvl3pPr lvl="2" rtl="0">
              <a:spcBef>
                <a:spcPts val="0"/>
              </a:spcBef>
              <a:spcAft>
                <a:spcPts val="0"/>
              </a:spcAft>
              <a:buSzPts val="3500"/>
              <a:buNone/>
              <a:defRPr>
                <a:latin typeface="Inter"/>
                <a:ea typeface="Inter"/>
                <a:cs typeface="Inter"/>
                <a:sym typeface="Inter"/>
              </a:defRPr>
            </a:lvl3pPr>
            <a:lvl4pPr lvl="3" rtl="0">
              <a:spcBef>
                <a:spcPts val="0"/>
              </a:spcBef>
              <a:spcAft>
                <a:spcPts val="0"/>
              </a:spcAft>
              <a:buSzPts val="3500"/>
              <a:buNone/>
              <a:defRPr>
                <a:latin typeface="Inter"/>
                <a:ea typeface="Inter"/>
                <a:cs typeface="Inter"/>
                <a:sym typeface="Inter"/>
              </a:defRPr>
            </a:lvl4pPr>
            <a:lvl5pPr lvl="4" rtl="0">
              <a:spcBef>
                <a:spcPts val="0"/>
              </a:spcBef>
              <a:spcAft>
                <a:spcPts val="0"/>
              </a:spcAft>
              <a:buSzPts val="3500"/>
              <a:buNone/>
              <a:defRPr>
                <a:latin typeface="Inter"/>
                <a:ea typeface="Inter"/>
                <a:cs typeface="Inter"/>
                <a:sym typeface="Inter"/>
              </a:defRPr>
            </a:lvl5pPr>
            <a:lvl6pPr lvl="5" rtl="0">
              <a:spcBef>
                <a:spcPts val="0"/>
              </a:spcBef>
              <a:spcAft>
                <a:spcPts val="0"/>
              </a:spcAft>
              <a:buSzPts val="3500"/>
              <a:buNone/>
              <a:defRPr>
                <a:latin typeface="Inter"/>
                <a:ea typeface="Inter"/>
                <a:cs typeface="Inter"/>
                <a:sym typeface="Inter"/>
              </a:defRPr>
            </a:lvl6pPr>
            <a:lvl7pPr lvl="6" rtl="0">
              <a:spcBef>
                <a:spcPts val="0"/>
              </a:spcBef>
              <a:spcAft>
                <a:spcPts val="0"/>
              </a:spcAft>
              <a:buSzPts val="3500"/>
              <a:buNone/>
              <a:defRPr>
                <a:latin typeface="Inter"/>
                <a:ea typeface="Inter"/>
                <a:cs typeface="Inter"/>
                <a:sym typeface="Inter"/>
              </a:defRPr>
            </a:lvl7pPr>
            <a:lvl8pPr lvl="7" rtl="0">
              <a:spcBef>
                <a:spcPts val="0"/>
              </a:spcBef>
              <a:spcAft>
                <a:spcPts val="0"/>
              </a:spcAft>
              <a:buSzPts val="3500"/>
              <a:buNone/>
              <a:defRPr>
                <a:latin typeface="Inter"/>
                <a:ea typeface="Inter"/>
                <a:cs typeface="Inter"/>
                <a:sym typeface="Inter"/>
              </a:defRPr>
            </a:lvl8pPr>
            <a:lvl9pPr lvl="8" rtl="0">
              <a:spcBef>
                <a:spcPts val="0"/>
              </a:spcBef>
              <a:spcAft>
                <a:spcPts val="0"/>
              </a:spcAft>
              <a:buSzPts val="3500"/>
              <a:buNone/>
              <a:defRPr>
                <a:latin typeface="Inter"/>
                <a:ea typeface="Inter"/>
                <a:cs typeface="Inter"/>
                <a:sym typeface="Inter"/>
              </a:defRPr>
            </a:lvl9pPr>
          </a:lstStyle>
          <a:p/>
        </p:txBody>
      </p:sp>
      <p:grpSp>
        <p:nvGrpSpPr>
          <p:cNvPr id="1961" name="Google Shape;1961;p29"/>
          <p:cNvGrpSpPr/>
          <p:nvPr/>
        </p:nvGrpSpPr>
        <p:grpSpPr>
          <a:xfrm>
            <a:off x="-381904" y="-565171"/>
            <a:ext cx="1243062" cy="1150074"/>
            <a:chOff x="940201" y="467822"/>
            <a:chExt cx="4254149" cy="3935914"/>
          </a:xfrm>
        </p:grpSpPr>
        <p:sp>
          <p:nvSpPr>
            <p:cNvPr id="1962" name="Google Shape;1962;p29"/>
            <p:cNvSpPr/>
            <p:nvPr/>
          </p:nvSpPr>
          <p:spPr>
            <a:xfrm>
              <a:off x="940201" y="467822"/>
              <a:ext cx="4254149" cy="3935914"/>
            </a:xfrm>
            <a:custGeom>
              <a:rect b="b" l="l" r="r" t="t"/>
              <a:pathLst>
                <a:path extrusionOk="0" h="20522" w="22181">
                  <a:moveTo>
                    <a:pt x="17086" y="684"/>
                  </a:moveTo>
                  <a:cubicBezTo>
                    <a:pt x="17230" y="684"/>
                    <a:pt x="17376" y="723"/>
                    <a:pt x="17508" y="803"/>
                  </a:cubicBezTo>
                  <a:cubicBezTo>
                    <a:pt x="17888" y="1037"/>
                    <a:pt x="18006" y="1534"/>
                    <a:pt x="17773" y="1915"/>
                  </a:cubicBezTo>
                  <a:cubicBezTo>
                    <a:pt x="17621" y="2163"/>
                    <a:pt x="17356" y="2300"/>
                    <a:pt x="17084" y="2300"/>
                  </a:cubicBezTo>
                  <a:cubicBezTo>
                    <a:pt x="16940" y="2300"/>
                    <a:pt x="16794" y="2262"/>
                    <a:pt x="16662" y="2181"/>
                  </a:cubicBezTo>
                  <a:cubicBezTo>
                    <a:pt x="16282" y="1946"/>
                    <a:pt x="16162" y="1448"/>
                    <a:pt x="16396" y="1069"/>
                  </a:cubicBezTo>
                  <a:cubicBezTo>
                    <a:pt x="16549" y="821"/>
                    <a:pt x="16814" y="684"/>
                    <a:pt x="17086" y="684"/>
                  </a:cubicBezTo>
                  <a:close/>
                  <a:moveTo>
                    <a:pt x="17085" y="0"/>
                  </a:moveTo>
                  <a:cubicBezTo>
                    <a:pt x="16585" y="0"/>
                    <a:pt x="16096" y="253"/>
                    <a:pt x="15814" y="711"/>
                  </a:cubicBezTo>
                  <a:cubicBezTo>
                    <a:pt x="15563" y="1121"/>
                    <a:pt x="15534" y="1603"/>
                    <a:pt x="15693" y="2022"/>
                  </a:cubicBezTo>
                  <a:cubicBezTo>
                    <a:pt x="14261" y="1278"/>
                    <a:pt x="12717" y="922"/>
                    <a:pt x="11190" y="922"/>
                  </a:cubicBezTo>
                  <a:cubicBezTo>
                    <a:pt x="7899" y="922"/>
                    <a:pt x="4686" y="2578"/>
                    <a:pt x="2835" y="5587"/>
                  </a:cubicBezTo>
                  <a:cubicBezTo>
                    <a:pt x="1" y="10198"/>
                    <a:pt x="1440" y="16234"/>
                    <a:pt x="6052" y="19068"/>
                  </a:cubicBezTo>
                  <a:cubicBezTo>
                    <a:pt x="7653" y="20052"/>
                    <a:pt x="9425" y="20521"/>
                    <a:pt x="11176" y="20521"/>
                  </a:cubicBezTo>
                  <a:cubicBezTo>
                    <a:pt x="14468" y="20521"/>
                    <a:pt x="17682" y="18863"/>
                    <a:pt x="19532" y="15852"/>
                  </a:cubicBezTo>
                  <a:cubicBezTo>
                    <a:pt x="22181" y="11549"/>
                    <a:pt x="21099" y="6000"/>
                    <a:pt x="17190" y="2976"/>
                  </a:cubicBezTo>
                  <a:cubicBezTo>
                    <a:pt x="17652" y="2943"/>
                    <a:pt x="18092" y="2696"/>
                    <a:pt x="18353" y="2272"/>
                  </a:cubicBezTo>
                  <a:cubicBezTo>
                    <a:pt x="18784" y="1570"/>
                    <a:pt x="18565" y="653"/>
                    <a:pt x="17863" y="221"/>
                  </a:cubicBezTo>
                  <a:cubicBezTo>
                    <a:pt x="17620" y="72"/>
                    <a:pt x="17351" y="0"/>
                    <a:pt x="170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29"/>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29"/>
            <p:cNvSpPr/>
            <p:nvPr/>
          </p:nvSpPr>
          <p:spPr>
            <a:xfrm>
              <a:off x="1485656" y="958233"/>
              <a:ext cx="2913136" cy="2428445"/>
            </a:xfrm>
            <a:custGeom>
              <a:rect b="b" l="l" r="r" t="t"/>
              <a:pathLst>
                <a:path extrusionOk="0" h="12662" w="15189">
                  <a:moveTo>
                    <a:pt x="8349" y="0"/>
                  </a:moveTo>
                  <a:cubicBezTo>
                    <a:pt x="5607" y="0"/>
                    <a:pt x="2929" y="1382"/>
                    <a:pt x="1388" y="3890"/>
                  </a:cubicBezTo>
                  <a:cubicBezTo>
                    <a:pt x="348" y="5580"/>
                    <a:pt x="1" y="7499"/>
                    <a:pt x="262" y="9321"/>
                  </a:cubicBezTo>
                  <a:cubicBezTo>
                    <a:pt x="870" y="10151"/>
                    <a:pt x="1643" y="10880"/>
                    <a:pt x="2573" y="11452"/>
                  </a:cubicBezTo>
                  <a:cubicBezTo>
                    <a:pt x="3906" y="12271"/>
                    <a:pt x="5382" y="12662"/>
                    <a:pt x="6840" y="12662"/>
                  </a:cubicBezTo>
                  <a:cubicBezTo>
                    <a:pt x="9582" y="12662"/>
                    <a:pt x="12260" y="11281"/>
                    <a:pt x="13802" y="8773"/>
                  </a:cubicBezTo>
                  <a:cubicBezTo>
                    <a:pt x="14841" y="7083"/>
                    <a:pt x="15189" y="5164"/>
                    <a:pt x="14928" y="3342"/>
                  </a:cubicBezTo>
                  <a:cubicBezTo>
                    <a:pt x="14320" y="2511"/>
                    <a:pt x="13547" y="1783"/>
                    <a:pt x="12617" y="1211"/>
                  </a:cubicBezTo>
                  <a:cubicBezTo>
                    <a:pt x="11284" y="391"/>
                    <a:pt x="9807" y="0"/>
                    <a:pt x="83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29"/>
            <p:cNvSpPr/>
            <p:nvPr/>
          </p:nvSpPr>
          <p:spPr>
            <a:xfrm>
              <a:off x="2888995" y="1738823"/>
              <a:ext cx="612202" cy="925003"/>
            </a:xfrm>
            <a:custGeom>
              <a:rect b="b" l="l" r="r" t="t"/>
              <a:pathLst>
                <a:path extrusionOk="0" h="4823" w="3192">
                  <a:moveTo>
                    <a:pt x="3191" y="0"/>
                  </a:moveTo>
                  <a:lnTo>
                    <a:pt x="125" y="4171"/>
                  </a:lnTo>
                  <a:cubicBezTo>
                    <a:pt x="0" y="4373"/>
                    <a:pt x="63" y="4636"/>
                    <a:pt x="264" y="4759"/>
                  </a:cubicBezTo>
                  <a:cubicBezTo>
                    <a:pt x="335" y="4802"/>
                    <a:pt x="412" y="4823"/>
                    <a:pt x="489" y="4823"/>
                  </a:cubicBezTo>
                  <a:cubicBezTo>
                    <a:pt x="632" y="4823"/>
                    <a:pt x="772" y="4750"/>
                    <a:pt x="852" y="4619"/>
                  </a:cubicBezTo>
                  <a:lnTo>
                    <a:pt x="31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29"/>
            <p:cNvSpPr/>
            <p:nvPr/>
          </p:nvSpPr>
          <p:spPr>
            <a:xfrm>
              <a:off x="2892447" y="2499660"/>
              <a:ext cx="312046" cy="1046598"/>
            </a:xfrm>
            <a:custGeom>
              <a:rect b="b" l="l" r="r" t="t"/>
              <a:pathLst>
                <a:path extrusionOk="0" h="5457" w="1627">
                  <a:moveTo>
                    <a:pt x="471" y="0"/>
                  </a:moveTo>
                  <a:cubicBezTo>
                    <a:pt x="439" y="0"/>
                    <a:pt x="407" y="4"/>
                    <a:pt x="374" y="11"/>
                  </a:cubicBezTo>
                  <a:cubicBezTo>
                    <a:pt x="144" y="65"/>
                    <a:pt x="0" y="294"/>
                    <a:pt x="53" y="524"/>
                  </a:cubicBezTo>
                  <a:lnTo>
                    <a:pt x="1626" y="5457"/>
                  </a:lnTo>
                  <a:lnTo>
                    <a:pt x="887" y="332"/>
                  </a:lnTo>
                  <a:cubicBezTo>
                    <a:pt x="841" y="134"/>
                    <a:pt x="666" y="0"/>
                    <a:pt x="4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29"/>
            <p:cNvSpPr/>
            <p:nvPr/>
          </p:nvSpPr>
          <p:spPr>
            <a:xfrm>
              <a:off x="2948642" y="2551827"/>
              <a:ext cx="68086" cy="59838"/>
            </a:xfrm>
            <a:custGeom>
              <a:rect b="b" l="l" r="r" t="t"/>
              <a:pathLst>
                <a:path extrusionOk="0" h="312" w="355">
                  <a:moveTo>
                    <a:pt x="178" y="1"/>
                  </a:moveTo>
                  <a:cubicBezTo>
                    <a:pt x="126" y="1"/>
                    <a:pt x="75" y="27"/>
                    <a:pt x="45" y="75"/>
                  </a:cubicBezTo>
                  <a:cubicBezTo>
                    <a:pt x="0" y="149"/>
                    <a:pt x="23" y="243"/>
                    <a:pt x="96" y="288"/>
                  </a:cubicBezTo>
                  <a:cubicBezTo>
                    <a:pt x="122" y="304"/>
                    <a:pt x="150" y="311"/>
                    <a:pt x="178" y="311"/>
                  </a:cubicBezTo>
                  <a:cubicBezTo>
                    <a:pt x="229" y="311"/>
                    <a:pt x="280" y="285"/>
                    <a:pt x="310" y="237"/>
                  </a:cubicBezTo>
                  <a:cubicBezTo>
                    <a:pt x="354" y="165"/>
                    <a:pt x="332" y="69"/>
                    <a:pt x="258" y="24"/>
                  </a:cubicBezTo>
                  <a:cubicBezTo>
                    <a:pt x="233" y="8"/>
                    <a:pt x="205" y="1"/>
                    <a:pt x="1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29"/>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29"/>
            <p:cNvSpPr/>
            <p:nvPr/>
          </p:nvSpPr>
          <p:spPr>
            <a:xfrm>
              <a:off x="1621828" y="1098049"/>
              <a:ext cx="2989661" cy="2851917"/>
            </a:xfrm>
            <a:custGeom>
              <a:rect b="b" l="l" r="r" t="t"/>
              <a:pathLst>
                <a:path extrusionOk="0" h="14870" w="15588">
                  <a:moveTo>
                    <a:pt x="7618" y="230"/>
                  </a:moveTo>
                  <a:cubicBezTo>
                    <a:pt x="8229" y="230"/>
                    <a:pt x="8845" y="309"/>
                    <a:pt x="9453" y="468"/>
                  </a:cubicBezTo>
                  <a:cubicBezTo>
                    <a:pt x="10149" y="650"/>
                    <a:pt x="10805" y="929"/>
                    <a:pt x="11411" y="1305"/>
                  </a:cubicBezTo>
                  <a:lnTo>
                    <a:pt x="10572" y="2553"/>
                  </a:lnTo>
                  <a:lnTo>
                    <a:pt x="10763" y="2681"/>
                  </a:lnTo>
                  <a:lnTo>
                    <a:pt x="11604" y="1428"/>
                  </a:lnTo>
                  <a:cubicBezTo>
                    <a:pt x="11723" y="1507"/>
                    <a:pt x="11839" y="1587"/>
                    <a:pt x="11953" y="1673"/>
                  </a:cubicBezTo>
                  <a:cubicBezTo>
                    <a:pt x="14303" y="3437"/>
                    <a:pt x="15343" y="6413"/>
                    <a:pt x="14599" y="9257"/>
                  </a:cubicBezTo>
                  <a:cubicBezTo>
                    <a:pt x="14395" y="10035"/>
                    <a:pt x="14069" y="10760"/>
                    <a:pt x="13638" y="11414"/>
                  </a:cubicBezTo>
                  <a:lnTo>
                    <a:pt x="12353" y="10519"/>
                  </a:lnTo>
                  <a:lnTo>
                    <a:pt x="12223" y="10707"/>
                  </a:lnTo>
                  <a:lnTo>
                    <a:pt x="13509" y="11602"/>
                  </a:lnTo>
                  <a:cubicBezTo>
                    <a:pt x="12926" y="12428"/>
                    <a:pt x="12170" y="13126"/>
                    <a:pt x="11271" y="13652"/>
                  </a:cubicBezTo>
                  <a:cubicBezTo>
                    <a:pt x="10152" y="14306"/>
                    <a:pt x="8906" y="14641"/>
                    <a:pt x="7643" y="14641"/>
                  </a:cubicBezTo>
                  <a:cubicBezTo>
                    <a:pt x="7032" y="14641"/>
                    <a:pt x="6417" y="14563"/>
                    <a:pt x="5811" y="14404"/>
                  </a:cubicBezTo>
                  <a:cubicBezTo>
                    <a:pt x="5138" y="14228"/>
                    <a:pt x="4503" y="13958"/>
                    <a:pt x="3920" y="13609"/>
                  </a:cubicBezTo>
                  <a:lnTo>
                    <a:pt x="4691" y="12372"/>
                  </a:lnTo>
                  <a:lnTo>
                    <a:pt x="4497" y="12251"/>
                  </a:lnTo>
                  <a:lnTo>
                    <a:pt x="3726" y="13487"/>
                  </a:lnTo>
                  <a:cubicBezTo>
                    <a:pt x="2602" y="12762"/>
                    <a:pt x="1691" y="11732"/>
                    <a:pt x="1108" y="10488"/>
                  </a:cubicBezTo>
                  <a:cubicBezTo>
                    <a:pt x="396" y="8971"/>
                    <a:pt x="238" y="7239"/>
                    <a:pt x="663" y="5614"/>
                  </a:cubicBezTo>
                  <a:cubicBezTo>
                    <a:pt x="841" y="4935"/>
                    <a:pt x="1113" y="4297"/>
                    <a:pt x="1465" y="3711"/>
                  </a:cubicBezTo>
                  <a:lnTo>
                    <a:pt x="2639" y="4471"/>
                  </a:lnTo>
                  <a:lnTo>
                    <a:pt x="2762" y="4279"/>
                  </a:lnTo>
                  <a:lnTo>
                    <a:pt x="1587" y="3518"/>
                  </a:lnTo>
                  <a:cubicBezTo>
                    <a:pt x="2191" y="2585"/>
                    <a:pt x="3006" y="1798"/>
                    <a:pt x="3993" y="1220"/>
                  </a:cubicBezTo>
                  <a:cubicBezTo>
                    <a:pt x="5111" y="565"/>
                    <a:pt x="6355" y="230"/>
                    <a:pt x="7618" y="230"/>
                  </a:cubicBezTo>
                  <a:close/>
                  <a:moveTo>
                    <a:pt x="7619" y="0"/>
                  </a:moveTo>
                  <a:cubicBezTo>
                    <a:pt x="6315" y="0"/>
                    <a:pt x="5029" y="346"/>
                    <a:pt x="3874" y="1022"/>
                  </a:cubicBezTo>
                  <a:cubicBezTo>
                    <a:pt x="2161" y="2025"/>
                    <a:pt x="942" y="3635"/>
                    <a:pt x="440" y="5556"/>
                  </a:cubicBezTo>
                  <a:cubicBezTo>
                    <a:pt x="1" y="7233"/>
                    <a:pt x="165" y="9019"/>
                    <a:pt x="899" y="10584"/>
                  </a:cubicBezTo>
                  <a:cubicBezTo>
                    <a:pt x="1840" y="12592"/>
                    <a:pt x="3609" y="14064"/>
                    <a:pt x="5751" y="14624"/>
                  </a:cubicBezTo>
                  <a:cubicBezTo>
                    <a:pt x="6377" y="14788"/>
                    <a:pt x="7011" y="14869"/>
                    <a:pt x="7642" y="14869"/>
                  </a:cubicBezTo>
                  <a:cubicBezTo>
                    <a:pt x="8945" y="14869"/>
                    <a:pt x="10230" y="14523"/>
                    <a:pt x="11385" y="13847"/>
                  </a:cubicBezTo>
                  <a:cubicBezTo>
                    <a:pt x="13097" y="12843"/>
                    <a:pt x="14317" y="11233"/>
                    <a:pt x="14819" y="9313"/>
                  </a:cubicBezTo>
                  <a:cubicBezTo>
                    <a:pt x="15588" y="6381"/>
                    <a:pt x="14515" y="3309"/>
                    <a:pt x="12089" y="1488"/>
                  </a:cubicBezTo>
                  <a:cubicBezTo>
                    <a:pt x="11315" y="908"/>
                    <a:pt x="10448" y="490"/>
                    <a:pt x="9509" y="245"/>
                  </a:cubicBezTo>
                  <a:cubicBezTo>
                    <a:pt x="8884" y="81"/>
                    <a:pt x="8249" y="0"/>
                    <a:pt x="76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0" name="Google Shape;1970;p29"/>
          <p:cNvGrpSpPr/>
          <p:nvPr/>
        </p:nvGrpSpPr>
        <p:grpSpPr>
          <a:xfrm rot="6685518">
            <a:off x="-176398" y="4445025"/>
            <a:ext cx="1139032" cy="1218819"/>
            <a:chOff x="1141181" y="262025"/>
            <a:chExt cx="4067198" cy="4352099"/>
          </a:xfrm>
        </p:grpSpPr>
        <p:sp>
          <p:nvSpPr>
            <p:cNvPr id="1971" name="Google Shape;1971;p29"/>
            <p:cNvSpPr/>
            <p:nvPr/>
          </p:nvSpPr>
          <p:spPr>
            <a:xfrm>
              <a:off x="1618170" y="262025"/>
              <a:ext cx="3590208" cy="3617788"/>
            </a:xfrm>
            <a:custGeom>
              <a:rect b="b" l="l" r="r" t="t"/>
              <a:pathLst>
                <a:path extrusionOk="0" h="20949" w="20789">
                  <a:moveTo>
                    <a:pt x="8227" y="1"/>
                  </a:moveTo>
                  <a:cubicBezTo>
                    <a:pt x="7922" y="1"/>
                    <a:pt x="7615" y="111"/>
                    <a:pt x="7373" y="333"/>
                  </a:cubicBezTo>
                  <a:lnTo>
                    <a:pt x="547" y="6599"/>
                  </a:lnTo>
                  <a:cubicBezTo>
                    <a:pt x="33" y="7071"/>
                    <a:pt x="0" y="7871"/>
                    <a:pt x="471" y="8383"/>
                  </a:cubicBezTo>
                  <a:lnTo>
                    <a:pt x="11630" y="20540"/>
                  </a:lnTo>
                  <a:cubicBezTo>
                    <a:pt x="11880" y="20811"/>
                    <a:pt x="12220" y="20949"/>
                    <a:pt x="12562" y="20949"/>
                  </a:cubicBezTo>
                  <a:cubicBezTo>
                    <a:pt x="12867" y="20949"/>
                    <a:pt x="13173" y="20839"/>
                    <a:pt x="13415" y="20616"/>
                  </a:cubicBezTo>
                  <a:lnTo>
                    <a:pt x="20240" y="14350"/>
                  </a:lnTo>
                  <a:cubicBezTo>
                    <a:pt x="20754" y="13879"/>
                    <a:pt x="20788" y="13079"/>
                    <a:pt x="20317" y="12564"/>
                  </a:cubicBezTo>
                  <a:lnTo>
                    <a:pt x="9157" y="409"/>
                  </a:lnTo>
                  <a:cubicBezTo>
                    <a:pt x="8908" y="138"/>
                    <a:pt x="8568" y="1"/>
                    <a:pt x="82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29"/>
            <p:cNvSpPr/>
            <p:nvPr/>
          </p:nvSpPr>
          <p:spPr>
            <a:xfrm>
              <a:off x="1618170" y="262025"/>
              <a:ext cx="3590208" cy="2527391"/>
            </a:xfrm>
            <a:custGeom>
              <a:rect b="b" l="l" r="r" t="t"/>
              <a:pathLst>
                <a:path extrusionOk="0" h="14635" w="20789">
                  <a:moveTo>
                    <a:pt x="8227" y="1"/>
                  </a:moveTo>
                  <a:cubicBezTo>
                    <a:pt x="7922" y="1"/>
                    <a:pt x="7615" y="111"/>
                    <a:pt x="7373" y="333"/>
                  </a:cubicBezTo>
                  <a:lnTo>
                    <a:pt x="547" y="6599"/>
                  </a:lnTo>
                  <a:cubicBezTo>
                    <a:pt x="33" y="7071"/>
                    <a:pt x="0" y="7871"/>
                    <a:pt x="471" y="8383"/>
                  </a:cubicBezTo>
                  <a:lnTo>
                    <a:pt x="576" y="8496"/>
                  </a:lnTo>
                  <a:cubicBezTo>
                    <a:pt x="2044" y="7553"/>
                    <a:pt x="3983" y="6756"/>
                    <a:pt x="6344" y="6756"/>
                  </a:cubicBezTo>
                  <a:cubicBezTo>
                    <a:pt x="9949" y="6756"/>
                    <a:pt x="14537" y="8613"/>
                    <a:pt x="19930" y="14635"/>
                  </a:cubicBezTo>
                  <a:lnTo>
                    <a:pt x="20239" y="14350"/>
                  </a:lnTo>
                  <a:cubicBezTo>
                    <a:pt x="20754" y="13879"/>
                    <a:pt x="20788" y="13079"/>
                    <a:pt x="20317" y="12566"/>
                  </a:cubicBezTo>
                  <a:lnTo>
                    <a:pt x="9157" y="409"/>
                  </a:lnTo>
                  <a:cubicBezTo>
                    <a:pt x="8908" y="138"/>
                    <a:pt x="8568" y="1"/>
                    <a:pt x="822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29"/>
            <p:cNvSpPr/>
            <p:nvPr/>
          </p:nvSpPr>
          <p:spPr>
            <a:xfrm>
              <a:off x="2902519" y="687548"/>
              <a:ext cx="385806" cy="347980"/>
            </a:xfrm>
            <a:custGeom>
              <a:rect b="b" l="l" r="r" t="t"/>
              <a:pathLst>
                <a:path extrusionOk="0" h="2015" w="2234">
                  <a:moveTo>
                    <a:pt x="1116" y="1"/>
                  </a:moveTo>
                  <a:cubicBezTo>
                    <a:pt x="873" y="1"/>
                    <a:pt x="628" y="89"/>
                    <a:pt x="435" y="266"/>
                  </a:cubicBezTo>
                  <a:cubicBezTo>
                    <a:pt x="27" y="642"/>
                    <a:pt x="0" y="1279"/>
                    <a:pt x="374" y="1688"/>
                  </a:cubicBezTo>
                  <a:cubicBezTo>
                    <a:pt x="572" y="1904"/>
                    <a:pt x="844" y="2014"/>
                    <a:pt x="1116" y="2014"/>
                  </a:cubicBezTo>
                  <a:cubicBezTo>
                    <a:pt x="1359" y="2014"/>
                    <a:pt x="1603" y="1926"/>
                    <a:pt x="1797" y="1749"/>
                  </a:cubicBezTo>
                  <a:cubicBezTo>
                    <a:pt x="2207" y="1373"/>
                    <a:pt x="2234" y="736"/>
                    <a:pt x="1857" y="327"/>
                  </a:cubicBezTo>
                  <a:cubicBezTo>
                    <a:pt x="1659" y="110"/>
                    <a:pt x="1388" y="1"/>
                    <a:pt x="11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29"/>
            <p:cNvSpPr/>
            <p:nvPr/>
          </p:nvSpPr>
          <p:spPr>
            <a:xfrm>
              <a:off x="2952255" y="1474007"/>
              <a:ext cx="1477945" cy="1592075"/>
            </a:xfrm>
            <a:custGeom>
              <a:rect b="b" l="l" r="r" t="t"/>
              <a:pathLst>
                <a:path extrusionOk="0" h="9219" w="8558">
                  <a:moveTo>
                    <a:pt x="608" y="1"/>
                  </a:moveTo>
                  <a:lnTo>
                    <a:pt x="1" y="558"/>
                  </a:lnTo>
                  <a:lnTo>
                    <a:pt x="7951" y="9218"/>
                  </a:lnTo>
                  <a:lnTo>
                    <a:pt x="8557" y="8661"/>
                  </a:lnTo>
                  <a:lnTo>
                    <a:pt x="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29"/>
            <p:cNvSpPr/>
            <p:nvPr/>
          </p:nvSpPr>
          <p:spPr>
            <a:xfrm>
              <a:off x="3451523" y="1609228"/>
              <a:ext cx="1182287" cy="1269826"/>
            </a:xfrm>
            <a:custGeom>
              <a:rect b="b" l="l" r="r" t="t"/>
              <a:pathLst>
                <a:path extrusionOk="0" h="7353" w="6846">
                  <a:moveTo>
                    <a:pt x="607" y="0"/>
                  </a:moveTo>
                  <a:lnTo>
                    <a:pt x="1" y="558"/>
                  </a:lnTo>
                  <a:lnTo>
                    <a:pt x="6239" y="7353"/>
                  </a:lnTo>
                  <a:lnTo>
                    <a:pt x="6846" y="6796"/>
                  </a:lnTo>
                  <a:lnTo>
                    <a:pt x="6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29"/>
            <p:cNvSpPr/>
            <p:nvPr/>
          </p:nvSpPr>
          <p:spPr>
            <a:xfrm>
              <a:off x="4442286" y="2283262"/>
              <a:ext cx="393405" cy="410669"/>
            </a:xfrm>
            <a:custGeom>
              <a:rect b="b" l="l" r="r" t="t"/>
              <a:pathLst>
                <a:path extrusionOk="0" h="2378" w="2278">
                  <a:moveTo>
                    <a:pt x="608" y="1"/>
                  </a:moveTo>
                  <a:lnTo>
                    <a:pt x="1" y="557"/>
                  </a:lnTo>
                  <a:lnTo>
                    <a:pt x="1671" y="2377"/>
                  </a:lnTo>
                  <a:lnTo>
                    <a:pt x="2277" y="1820"/>
                  </a:lnTo>
                  <a:lnTo>
                    <a:pt x="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29"/>
            <p:cNvSpPr/>
            <p:nvPr/>
          </p:nvSpPr>
          <p:spPr>
            <a:xfrm>
              <a:off x="4068051" y="1876044"/>
              <a:ext cx="393405" cy="410496"/>
            </a:xfrm>
            <a:custGeom>
              <a:rect b="b" l="l" r="r" t="t"/>
              <a:pathLst>
                <a:path extrusionOk="0" h="2377" w="2278">
                  <a:moveTo>
                    <a:pt x="607" y="0"/>
                  </a:moveTo>
                  <a:lnTo>
                    <a:pt x="0" y="557"/>
                  </a:lnTo>
                  <a:lnTo>
                    <a:pt x="1671" y="2377"/>
                  </a:lnTo>
                  <a:lnTo>
                    <a:pt x="2278" y="1819"/>
                  </a:lnTo>
                  <a:lnTo>
                    <a:pt x="6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29"/>
            <p:cNvSpPr/>
            <p:nvPr/>
          </p:nvSpPr>
          <p:spPr>
            <a:xfrm>
              <a:off x="1141181" y="1962219"/>
              <a:ext cx="3622675" cy="2651904"/>
            </a:xfrm>
            <a:custGeom>
              <a:rect b="b" l="l" r="r" t="t"/>
              <a:pathLst>
                <a:path extrusionOk="0" h="15356" w="20977">
                  <a:moveTo>
                    <a:pt x="3531" y="1"/>
                  </a:moveTo>
                  <a:cubicBezTo>
                    <a:pt x="2960" y="1"/>
                    <a:pt x="2441" y="392"/>
                    <a:pt x="2304" y="973"/>
                  </a:cubicBezTo>
                  <a:lnTo>
                    <a:pt x="162" y="9986"/>
                  </a:lnTo>
                  <a:cubicBezTo>
                    <a:pt x="1" y="10664"/>
                    <a:pt x="420" y="11345"/>
                    <a:pt x="1099" y="11507"/>
                  </a:cubicBezTo>
                  <a:lnTo>
                    <a:pt x="17153" y="15321"/>
                  </a:lnTo>
                  <a:cubicBezTo>
                    <a:pt x="17251" y="15344"/>
                    <a:pt x="17349" y="15355"/>
                    <a:pt x="17446" y="15355"/>
                  </a:cubicBezTo>
                  <a:cubicBezTo>
                    <a:pt x="18017" y="15355"/>
                    <a:pt x="18536" y="14965"/>
                    <a:pt x="18673" y="14384"/>
                  </a:cubicBezTo>
                  <a:lnTo>
                    <a:pt x="20815" y="5371"/>
                  </a:lnTo>
                  <a:cubicBezTo>
                    <a:pt x="20976" y="4692"/>
                    <a:pt x="20558" y="4011"/>
                    <a:pt x="19878" y="3849"/>
                  </a:cubicBezTo>
                  <a:lnTo>
                    <a:pt x="3824" y="35"/>
                  </a:lnTo>
                  <a:cubicBezTo>
                    <a:pt x="3726" y="12"/>
                    <a:pt x="3628" y="1"/>
                    <a:pt x="35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29"/>
            <p:cNvSpPr/>
            <p:nvPr/>
          </p:nvSpPr>
          <p:spPr>
            <a:xfrm>
              <a:off x="1141181" y="1962219"/>
              <a:ext cx="3622675" cy="1993418"/>
            </a:xfrm>
            <a:custGeom>
              <a:rect b="b" l="l" r="r" t="t"/>
              <a:pathLst>
                <a:path extrusionOk="0" h="11543" w="20977">
                  <a:moveTo>
                    <a:pt x="3531" y="1"/>
                  </a:moveTo>
                  <a:cubicBezTo>
                    <a:pt x="2960" y="1"/>
                    <a:pt x="2441" y="392"/>
                    <a:pt x="2304" y="973"/>
                  </a:cubicBezTo>
                  <a:lnTo>
                    <a:pt x="162" y="9986"/>
                  </a:lnTo>
                  <a:cubicBezTo>
                    <a:pt x="1" y="10664"/>
                    <a:pt x="420" y="11345"/>
                    <a:pt x="1099" y="11507"/>
                  </a:cubicBezTo>
                  <a:lnTo>
                    <a:pt x="1249" y="11542"/>
                  </a:lnTo>
                  <a:cubicBezTo>
                    <a:pt x="2593" y="8406"/>
                    <a:pt x="5742" y="4728"/>
                    <a:pt x="13107" y="4728"/>
                  </a:cubicBezTo>
                  <a:cubicBezTo>
                    <a:pt x="15263" y="4728"/>
                    <a:pt x="17780" y="5043"/>
                    <a:pt x="20718" y="5779"/>
                  </a:cubicBezTo>
                  <a:lnTo>
                    <a:pt x="20815" y="5371"/>
                  </a:lnTo>
                  <a:cubicBezTo>
                    <a:pt x="20976" y="4692"/>
                    <a:pt x="20558" y="4011"/>
                    <a:pt x="19878" y="3849"/>
                  </a:cubicBezTo>
                  <a:lnTo>
                    <a:pt x="3824" y="35"/>
                  </a:lnTo>
                  <a:cubicBezTo>
                    <a:pt x="3726" y="12"/>
                    <a:pt x="3628" y="1"/>
                    <a:pt x="3531" y="1"/>
                  </a:cubicBez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29"/>
            <p:cNvSpPr/>
            <p:nvPr/>
          </p:nvSpPr>
          <p:spPr>
            <a:xfrm>
              <a:off x="1249980" y="3025337"/>
              <a:ext cx="3273999" cy="1078308"/>
            </a:xfrm>
            <a:custGeom>
              <a:rect b="b" l="l" r="r" t="t"/>
              <a:pathLst>
                <a:path extrusionOk="0" h="6244" w="18958">
                  <a:moveTo>
                    <a:pt x="442" y="1"/>
                  </a:moveTo>
                  <a:lnTo>
                    <a:pt x="1" y="1856"/>
                  </a:lnTo>
                  <a:lnTo>
                    <a:pt x="18518" y="6243"/>
                  </a:lnTo>
                  <a:lnTo>
                    <a:pt x="18957" y="4388"/>
                  </a:lnTo>
                  <a:lnTo>
                    <a:pt x="44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29"/>
            <p:cNvSpPr/>
            <p:nvPr/>
          </p:nvSpPr>
          <p:spPr>
            <a:xfrm>
              <a:off x="2428120" y="2960922"/>
              <a:ext cx="2008299" cy="606678"/>
            </a:xfrm>
            <a:custGeom>
              <a:rect b="b" l="l" r="r" t="t"/>
              <a:pathLst>
                <a:path extrusionOk="0" h="3513" w="11629">
                  <a:moveTo>
                    <a:pt x="190" y="0"/>
                  </a:moveTo>
                  <a:lnTo>
                    <a:pt x="0" y="802"/>
                  </a:lnTo>
                  <a:lnTo>
                    <a:pt x="11439" y="3513"/>
                  </a:lnTo>
                  <a:lnTo>
                    <a:pt x="11629" y="2711"/>
                  </a:lnTo>
                  <a:lnTo>
                    <a:pt x="19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29"/>
            <p:cNvSpPr/>
            <p:nvPr/>
          </p:nvSpPr>
          <p:spPr>
            <a:xfrm>
              <a:off x="2917025" y="2792543"/>
              <a:ext cx="1583118" cy="505996"/>
            </a:xfrm>
            <a:custGeom>
              <a:rect b="b" l="l" r="r" t="t"/>
              <a:pathLst>
                <a:path extrusionOk="0" h="2930" w="9167">
                  <a:moveTo>
                    <a:pt x="190" y="1"/>
                  </a:moveTo>
                  <a:lnTo>
                    <a:pt x="0" y="803"/>
                  </a:lnTo>
                  <a:lnTo>
                    <a:pt x="8977" y="2930"/>
                  </a:lnTo>
                  <a:lnTo>
                    <a:pt x="9167" y="2128"/>
                  </a:lnTo>
                  <a:lnTo>
                    <a:pt x="19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29"/>
            <p:cNvSpPr/>
            <p:nvPr/>
          </p:nvSpPr>
          <p:spPr>
            <a:xfrm>
              <a:off x="1752874" y="2207621"/>
              <a:ext cx="383043" cy="348153"/>
            </a:xfrm>
            <a:custGeom>
              <a:rect b="b" l="l" r="r" t="t"/>
              <a:pathLst>
                <a:path extrusionOk="0" h="2016" w="2218">
                  <a:moveTo>
                    <a:pt x="1109" y="1"/>
                  </a:moveTo>
                  <a:cubicBezTo>
                    <a:pt x="652" y="1"/>
                    <a:pt x="239" y="313"/>
                    <a:pt x="130" y="776"/>
                  </a:cubicBezTo>
                  <a:cubicBezTo>
                    <a:pt x="1" y="1317"/>
                    <a:pt x="335" y="1860"/>
                    <a:pt x="878" y="1988"/>
                  </a:cubicBezTo>
                  <a:cubicBezTo>
                    <a:pt x="956" y="2006"/>
                    <a:pt x="1034" y="2015"/>
                    <a:pt x="1110" y="2015"/>
                  </a:cubicBezTo>
                  <a:cubicBezTo>
                    <a:pt x="1566" y="2015"/>
                    <a:pt x="1980" y="1703"/>
                    <a:pt x="2089" y="1239"/>
                  </a:cubicBezTo>
                  <a:cubicBezTo>
                    <a:pt x="2217" y="699"/>
                    <a:pt x="1882" y="156"/>
                    <a:pt x="1342" y="28"/>
                  </a:cubicBezTo>
                  <a:cubicBezTo>
                    <a:pt x="1264" y="10"/>
                    <a:pt x="1186" y="1"/>
                    <a:pt x="110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4" name="Google Shape;1984;p29"/>
          <p:cNvGrpSpPr/>
          <p:nvPr/>
        </p:nvGrpSpPr>
        <p:grpSpPr>
          <a:xfrm flipH="1" rot="3836898">
            <a:off x="8206033" y="4306687"/>
            <a:ext cx="1063352" cy="1228661"/>
            <a:chOff x="725975" y="580175"/>
            <a:chExt cx="3328618" cy="3846085"/>
          </a:xfrm>
        </p:grpSpPr>
        <p:sp>
          <p:nvSpPr>
            <p:cNvPr id="1985" name="Google Shape;1985;p29"/>
            <p:cNvSpPr/>
            <p:nvPr/>
          </p:nvSpPr>
          <p:spPr>
            <a:xfrm>
              <a:off x="726139" y="580832"/>
              <a:ext cx="3328454" cy="3845428"/>
            </a:xfrm>
            <a:custGeom>
              <a:rect b="b" l="l" r="r" t="t"/>
              <a:pathLst>
                <a:path extrusionOk="0" h="23401" w="20255">
                  <a:moveTo>
                    <a:pt x="8446" y="1"/>
                  </a:moveTo>
                  <a:lnTo>
                    <a:pt x="1" y="18241"/>
                  </a:lnTo>
                  <a:lnTo>
                    <a:pt x="10888" y="23282"/>
                  </a:lnTo>
                  <a:cubicBezTo>
                    <a:pt x="11062" y="23363"/>
                    <a:pt x="11244" y="23401"/>
                    <a:pt x="11424" y="23401"/>
                  </a:cubicBezTo>
                  <a:cubicBezTo>
                    <a:pt x="11908" y="23401"/>
                    <a:pt x="12371" y="23125"/>
                    <a:pt x="12588" y="22658"/>
                  </a:cubicBezTo>
                  <a:lnTo>
                    <a:pt x="19957" y="6742"/>
                  </a:lnTo>
                  <a:cubicBezTo>
                    <a:pt x="20255" y="6102"/>
                    <a:pt x="19975" y="5340"/>
                    <a:pt x="19334" y="5043"/>
                  </a:cubicBezTo>
                  <a:lnTo>
                    <a:pt x="84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29"/>
            <p:cNvSpPr/>
            <p:nvPr/>
          </p:nvSpPr>
          <p:spPr>
            <a:xfrm>
              <a:off x="726304" y="580175"/>
              <a:ext cx="2377983" cy="3455479"/>
            </a:xfrm>
            <a:custGeom>
              <a:rect b="b" l="l" r="r" t="t"/>
              <a:pathLst>
                <a:path extrusionOk="0" h="21028" w="14471">
                  <a:moveTo>
                    <a:pt x="8446" y="0"/>
                  </a:moveTo>
                  <a:lnTo>
                    <a:pt x="1" y="18237"/>
                  </a:lnTo>
                  <a:lnTo>
                    <a:pt x="6025" y="21028"/>
                  </a:lnTo>
                  <a:lnTo>
                    <a:pt x="14471" y="2790"/>
                  </a:lnTo>
                  <a:lnTo>
                    <a:pt x="8446" y="0"/>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29"/>
            <p:cNvSpPr/>
            <p:nvPr/>
          </p:nvSpPr>
          <p:spPr>
            <a:xfrm>
              <a:off x="725975" y="580175"/>
              <a:ext cx="1562590" cy="3077854"/>
            </a:xfrm>
            <a:custGeom>
              <a:rect b="b" l="l" r="r" t="t"/>
              <a:pathLst>
                <a:path extrusionOk="0" h="18730" w="9509">
                  <a:moveTo>
                    <a:pt x="8446" y="0"/>
                  </a:moveTo>
                  <a:lnTo>
                    <a:pt x="1" y="18238"/>
                  </a:lnTo>
                  <a:lnTo>
                    <a:pt x="1063" y="18730"/>
                  </a:lnTo>
                  <a:lnTo>
                    <a:pt x="9508" y="492"/>
                  </a:lnTo>
                  <a:lnTo>
                    <a:pt x="84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29"/>
            <p:cNvSpPr/>
            <p:nvPr/>
          </p:nvSpPr>
          <p:spPr>
            <a:xfrm>
              <a:off x="1577516" y="2620953"/>
              <a:ext cx="1396291" cy="712031"/>
            </a:xfrm>
            <a:custGeom>
              <a:rect b="b" l="l" r="r" t="t"/>
              <a:pathLst>
                <a:path extrusionOk="0" h="4333" w="8497">
                  <a:moveTo>
                    <a:pt x="235" y="1"/>
                  </a:moveTo>
                  <a:lnTo>
                    <a:pt x="0" y="507"/>
                  </a:lnTo>
                  <a:lnTo>
                    <a:pt x="8262" y="4333"/>
                  </a:lnTo>
                  <a:lnTo>
                    <a:pt x="8496" y="3826"/>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29"/>
            <p:cNvSpPr/>
            <p:nvPr/>
          </p:nvSpPr>
          <p:spPr>
            <a:xfrm>
              <a:off x="1485493" y="2819296"/>
              <a:ext cx="1396291" cy="712031"/>
            </a:xfrm>
            <a:custGeom>
              <a:rect b="b" l="l" r="r" t="t"/>
              <a:pathLst>
                <a:path extrusionOk="0" h="4333" w="8497">
                  <a:moveTo>
                    <a:pt x="235" y="1"/>
                  </a:moveTo>
                  <a:lnTo>
                    <a:pt x="1" y="507"/>
                  </a:lnTo>
                  <a:lnTo>
                    <a:pt x="8262" y="4333"/>
                  </a:lnTo>
                  <a:lnTo>
                    <a:pt x="8496" y="3826"/>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29"/>
            <p:cNvSpPr/>
            <p:nvPr/>
          </p:nvSpPr>
          <p:spPr>
            <a:xfrm>
              <a:off x="1393798" y="3017967"/>
              <a:ext cx="1396126" cy="712195"/>
            </a:xfrm>
            <a:custGeom>
              <a:rect b="b" l="l" r="r" t="t"/>
              <a:pathLst>
                <a:path extrusionOk="0" h="4334" w="8496">
                  <a:moveTo>
                    <a:pt x="235" y="1"/>
                  </a:moveTo>
                  <a:lnTo>
                    <a:pt x="0" y="507"/>
                  </a:lnTo>
                  <a:lnTo>
                    <a:pt x="8261" y="4333"/>
                  </a:lnTo>
                  <a:lnTo>
                    <a:pt x="8496" y="3827"/>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29"/>
            <p:cNvSpPr/>
            <p:nvPr/>
          </p:nvSpPr>
          <p:spPr>
            <a:xfrm>
              <a:off x="2072632" y="1651423"/>
              <a:ext cx="1161960" cy="1019816"/>
            </a:xfrm>
            <a:custGeom>
              <a:rect b="b" l="l" r="r" t="t"/>
              <a:pathLst>
                <a:path extrusionOk="0" h="6206" w="7071">
                  <a:moveTo>
                    <a:pt x="3537" y="280"/>
                  </a:moveTo>
                  <a:cubicBezTo>
                    <a:pt x="3941" y="280"/>
                    <a:pt x="4344" y="367"/>
                    <a:pt x="4724" y="543"/>
                  </a:cubicBezTo>
                  <a:cubicBezTo>
                    <a:pt x="6137" y="1198"/>
                    <a:pt x="6753" y="2879"/>
                    <a:pt x="6100" y="4292"/>
                  </a:cubicBezTo>
                  <a:cubicBezTo>
                    <a:pt x="5622" y="5322"/>
                    <a:pt x="4599" y="5929"/>
                    <a:pt x="3532" y="5929"/>
                  </a:cubicBezTo>
                  <a:cubicBezTo>
                    <a:pt x="3135" y="5929"/>
                    <a:pt x="2733" y="5845"/>
                    <a:pt x="2350" y="5667"/>
                  </a:cubicBezTo>
                  <a:cubicBezTo>
                    <a:pt x="1665" y="5351"/>
                    <a:pt x="1145" y="4786"/>
                    <a:pt x="886" y="4078"/>
                  </a:cubicBezTo>
                  <a:cubicBezTo>
                    <a:pt x="625" y="3370"/>
                    <a:pt x="656" y="2604"/>
                    <a:pt x="973" y="1918"/>
                  </a:cubicBezTo>
                  <a:cubicBezTo>
                    <a:pt x="1291" y="1234"/>
                    <a:pt x="1856" y="714"/>
                    <a:pt x="2564" y="453"/>
                  </a:cubicBezTo>
                  <a:cubicBezTo>
                    <a:pt x="2881" y="336"/>
                    <a:pt x="3210" y="280"/>
                    <a:pt x="3537" y="280"/>
                  </a:cubicBezTo>
                  <a:close/>
                  <a:moveTo>
                    <a:pt x="3539" y="0"/>
                  </a:moveTo>
                  <a:cubicBezTo>
                    <a:pt x="3178" y="0"/>
                    <a:pt x="2817" y="64"/>
                    <a:pt x="2468" y="191"/>
                  </a:cubicBezTo>
                  <a:cubicBezTo>
                    <a:pt x="1690" y="477"/>
                    <a:pt x="1068" y="1048"/>
                    <a:pt x="720" y="1800"/>
                  </a:cubicBezTo>
                  <a:cubicBezTo>
                    <a:pt x="1" y="3353"/>
                    <a:pt x="679" y="5201"/>
                    <a:pt x="2231" y="5920"/>
                  </a:cubicBezTo>
                  <a:cubicBezTo>
                    <a:pt x="2652" y="6114"/>
                    <a:pt x="3095" y="6206"/>
                    <a:pt x="3531" y="6206"/>
                  </a:cubicBezTo>
                  <a:cubicBezTo>
                    <a:pt x="4703" y="6206"/>
                    <a:pt x="5828" y="5539"/>
                    <a:pt x="6351" y="4408"/>
                  </a:cubicBezTo>
                  <a:cubicBezTo>
                    <a:pt x="7071" y="2856"/>
                    <a:pt x="6393" y="1007"/>
                    <a:pt x="4840" y="288"/>
                  </a:cubicBezTo>
                  <a:cubicBezTo>
                    <a:pt x="4425" y="96"/>
                    <a:pt x="3983" y="0"/>
                    <a:pt x="353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29"/>
            <p:cNvSpPr/>
            <p:nvPr/>
          </p:nvSpPr>
          <p:spPr>
            <a:xfrm>
              <a:off x="2156603" y="2048766"/>
              <a:ext cx="886054" cy="439412"/>
            </a:xfrm>
            <a:custGeom>
              <a:rect b="b" l="l" r="r" t="t"/>
              <a:pathLst>
                <a:path extrusionOk="0" h="2674" w="5392">
                  <a:moveTo>
                    <a:pt x="238" y="1"/>
                  </a:moveTo>
                  <a:lnTo>
                    <a:pt x="0" y="147"/>
                  </a:lnTo>
                  <a:cubicBezTo>
                    <a:pt x="1383" y="2397"/>
                    <a:pt x="3751" y="2674"/>
                    <a:pt x="4828" y="2674"/>
                  </a:cubicBezTo>
                  <a:cubicBezTo>
                    <a:pt x="5169" y="2674"/>
                    <a:pt x="5382" y="2646"/>
                    <a:pt x="5391" y="2645"/>
                  </a:cubicBezTo>
                  <a:lnTo>
                    <a:pt x="5352" y="2368"/>
                  </a:lnTo>
                  <a:cubicBezTo>
                    <a:pt x="5344" y="2369"/>
                    <a:pt x="5145" y="2395"/>
                    <a:pt x="4823" y="2395"/>
                  </a:cubicBezTo>
                  <a:cubicBezTo>
                    <a:pt x="3803" y="2395"/>
                    <a:pt x="1550" y="2134"/>
                    <a:pt x="2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29"/>
            <p:cNvSpPr/>
            <p:nvPr/>
          </p:nvSpPr>
          <p:spPr>
            <a:xfrm>
              <a:off x="2279190" y="1661940"/>
              <a:ext cx="462746" cy="873401"/>
            </a:xfrm>
            <a:custGeom>
              <a:rect b="b" l="l" r="r" t="t"/>
              <a:pathLst>
                <a:path extrusionOk="0" h="5315" w="2816">
                  <a:moveTo>
                    <a:pt x="2647" y="0"/>
                  </a:moveTo>
                  <a:cubicBezTo>
                    <a:pt x="2620" y="19"/>
                    <a:pt x="1" y="2024"/>
                    <a:pt x="185" y="5314"/>
                  </a:cubicBezTo>
                  <a:lnTo>
                    <a:pt x="466" y="5299"/>
                  </a:lnTo>
                  <a:cubicBezTo>
                    <a:pt x="290" y="2160"/>
                    <a:pt x="2790" y="243"/>
                    <a:pt x="2816" y="224"/>
                  </a:cubicBezTo>
                  <a:lnTo>
                    <a:pt x="264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29"/>
            <p:cNvSpPr/>
            <p:nvPr/>
          </p:nvSpPr>
          <p:spPr>
            <a:xfrm>
              <a:off x="2262758" y="1838920"/>
              <a:ext cx="886054" cy="439576"/>
            </a:xfrm>
            <a:custGeom>
              <a:rect b="b" l="l" r="r" t="t"/>
              <a:pathLst>
                <a:path extrusionOk="0" h="2675" w="5392">
                  <a:moveTo>
                    <a:pt x="564" y="1"/>
                  </a:moveTo>
                  <a:cubicBezTo>
                    <a:pt x="221" y="1"/>
                    <a:pt x="9" y="29"/>
                    <a:pt x="1" y="30"/>
                  </a:cubicBezTo>
                  <a:lnTo>
                    <a:pt x="39" y="307"/>
                  </a:lnTo>
                  <a:cubicBezTo>
                    <a:pt x="47" y="306"/>
                    <a:pt x="247" y="280"/>
                    <a:pt x="570" y="280"/>
                  </a:cubicBezTo>
                  <a:cubicBezTo>
                    <a:pt x="1591" y="280"/>
                    <a:pt x="3842" y="541"/>
                    <a:pt x="5153" y="2674"/>
                  </a:cubicBezTo>
                  <a:lnTo>
                    <a:pt x="5391" y="2527"/>
                  </a:lnTo>
                  <a:cubicBezTo>
                    <a:pt x="4008" y="277"/>
                    <a:pt x="1641" y="1"/>
                    <a:pt x="56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29"/>
            <p:cNvSpPr/>
            <p:nvPr/>
          </p:nvSpPr>
          <p:spPr>
            <a:xfrm>
              <a:off x="2563311" y="1792087"/>
              <a:ext cx="462582" cy="873565"/>
            </a:xfrm>
            <a:custGeom>
              <a:rect b="b" l="l" r="r" t="t"/>
              <a:pathLst>
                <a:path extrusionOk="0" h="5316" w="2815">
                  <a:moveTo>
                    <a:pt x="2628" y="1"/>
                  </a:moveTo>
                  <a:lnTo>
                    <a:pt x="2350" y="16"/>
                  </a:lnTo>
                  <a:cubicBezTo>
                    <a:pt x="2525" y="3155"/>
                    <a:pt x="25" y="5073"/>
                    <a:pt x="0" y="5092"/>
                  </a:cubicBezTo>
                  <a:lnTo>
                    <a:pt x="168" y="5316"/>
                  </a:lnTo>
                  <a:cubicBezTo>
                    <a:pt x="194" y="5295"/>
                    <a:pt x="2815" y="3292"/>
                    <a:pt x="262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29"/>
            <p:cNvSpPr/>
            <p:nvPr/>
          </p:nvSpPr>
          <p:spPr>
            <a:xfrm>
              <a:off x="2428563" y="1711074"/>
              <a:ext cx="451079" cy="903308"/>
            </a:xfrm>
            <a:custGeom>
              <a:rect b="b" l="l" r="r" t="t"/>
              <a:pathLst>
                <a:path extrusionOk="0" h="5497" w="2745">
                  <a:moveTo>
                    <a:pt x="2491" y="1"/>
                  </a:moveTo>
                  <a:lnTo>
                    <a:pt x="0" y="5379"/>
                  </a:lnTo>
                  <a:lnTo>
                    <a:pt x="254" y="5496"/>
                  </a:lnTo>
                  <a:lnTo>
                    <a:pt x="2745" y="118"/>
                  </a:lnTo>
                  <a:lnTo>
                    <a:pt x="24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29"/>
            <p:cNvSpPr/>
            <p:nvPr/>
          </p:nvSpPr>
          <p:spPr>
            <a:xfrm>
              <a:off x="2201135" y="1935216"/>
              <a:ext cx="903144" cy="451243"/>
            </a:xfrm>
            <a:custGeom>
              <a:rect b="b" l="l" r="r" t="t"/>
              <a:pathLst>
                <a:path extrusionOk="0" h="2746" w="5496">
                  <a:moveTo>
                    <a:pt x="117" y="1"/>
                  </a:moveTo>
                  <a:lnTo>
                    <a:pt x="0" y="254"/>
                  </a:lnTo>
                  <a:lnTo>
                    <a:pt x="5378" y="2745"/>
                  </a:lnTo>
                  <a:lnTo>
                    <a:pt x="5496" y="2491"/>
                  </a:lnTo>
                  <a:lnTo>
                    <a:pt x="1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29"/>
            <p:cNvSpPr/>
            <p:nvPr/>
          </p:nvSpPr>
          <p:spPr>
            <a:xfrm>
              <a:off x="2114042" y="580832"/>
              <a:ext cx="1885987" cy="847108"/>
            </a:xfrm>
            <a:custGeom>
              <a:rect b="b" l="l" r="r" t="t"/>
              <a:pathLst>
                <a:path extrusionOk="0" h="5155" w="11477">
                  <a:moveTo>
                    <a:pt x="0" y="1"/>
                  </a:moveTo>
                  <a:lnTo>
                    <a:pt x="11130" y="5155"/>
                  </a:lnTo>
                  <a:lnTo>
                    <a:pt x="11221" y="4935"/>
                  </a:lnTo>
                  <a:cubicBezTo>
                    <a:pt x="11476" y="4322"/>
                    <a:pt x="11153" y="3620"/>
                    <a:pt x="10522" y="3416"/>
                  </a:cubicBez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99" name="Google Shape;1999;p29"/>
          <p:cNvSpPr/>
          <p:nvPr/>
        </p:nvSpPr>
        <p:spPr>
          <a:xfrm>
            <a:off x="8770924" y="968926"/>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00" name="Google Shape;2000;p29"/>
          <p:cNvGrpSpPr/>
          <p:nvPr/>
        </p:nvGrpSpPr>
        <p:grpSpPr>
          <a:xfrm rot="2499223">
            <a:off x="8211342" y="-432131"/>
            <a:ext cx="1201924" cy="1146588"/>
            <a:chOff x="936800" y="644000"/>
            <a:chExt cx="3397834" cy="3241401"/>
          </a:xfrm>
        </p:grpSpPr>
        <p:sp>
          <p:nvSpPr>
            <p:cNvPr id="2001" name="Google Shape;2001;p29"/>
            <p:cNvSpPr/>
            <p:nvPr/>
          </p:nvSpPr>
          <p:spPr>
            <a:xfrm>
              <a:off x="936800" y="644000"/>
              <a:ext cx="3397834" cy="3241401"/>
            </a:xfrm>
            <a:custGeom>
              <a:rect b="b" l="l" r="r" t="t"/>
              <a:pathLst>
                <a:path extrusionOk="0" h="27144" w="28454">
                  <a:moveTo>
                    <a:pt x="25151" y="0"/>
                  </a:moveTo>
                  <a:lnTo>
                    <a:pt x="16731" y="4241"/>
                  </a:lnTo>
                  <a:lnTo>
                    <a:pt x="8297" y="2636"/>
                  </a:lnTo>
                  <a:lnTo>
                    <a:pt x="0" y="7528"/>
                  </a:lnTo>
                  <a:lnTo>
                    <a:pt x="3282" y="27143"/>
                  </a:lnTo>
                  <a:lnTo>
                    <a:pt x="11612" y="22505"/>
                  </a:lnTo>
                  <a:lnTo>
                    <a:pt x="20028" y="24257"/>
                  </a:lnTo>
                  <a:lnTo>
                    <a:pt x="28454" y="19750"/>
                  </a:lnTo>
                  <a:lnTo>
                    <a:pt x="2515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29"/>
            <p:cNvSpPr/>
            <p:nvPr/>
          </p:nvSpPr>
          <p:spPr>
            <a:xfrm>
              <a:off x="1060634" y="813332"/>
              <a:ext cx="3149690" cy="2895933"/>
            </a:xfrm>
            <a:custGeom>
              <a:rect b="b" l="l" r="r" t="t"/>
              <a:pathLst>
                <a:path extrusionOk="0" h="24251" w="26376">
                  <a:moveTo>
                    <a:pt x="23394" y="0"/>
                  </a:moveTo>
                  <a:lnTo>
                    <a:pt x="15831" y="3809"/>
                  </a:lnTo>
                  <a:lnTo>
                    <a:pt x="7432" y="2211"/>
                  </a:lnTo>
                  <a:lnTo>
                    <a:pt x="1" y="6593"/>
                  </a:lnTo>
                  <a:lnTo>
                    <a:pt x="2954" y="24251"/>
                  </a:lnTo>
                  <a:lnTo>
                    <a:pt x="10424" y="20092"/>
                  </a:lnTo>
                  <a:lnTo>
                    <a:pt x="18849" y="21847"/>
                  </a:lnTo>
                  <a:lnTo>
                    <a:pt x="26375" y="17819"/>
                  </a:lnTo>
                  <a:lnTo>
                    <a:pt x="233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29"/>
            <p:cNvSpPr/>
            <p:nvPr/>
          </p:nvSpPr>
          <p:spPr>
            <a:xfrm>
              <a:off x="1948130" y="1077241"/>
              <a:ext cx="1363361" cy="2344952"/>
            </a:xfrm>
            <a:custGeom>
              <a:rect b="b" l="l" r="r" t="t"/>
              <a:pathLst>
                <a:path extrusionOk="0" h="19637" w="11417">
                  <a:moveTo>
                    <a:pt x="0" y="1"/>
                  </a:moveTo>
                  <a:lnTo>
                    <a:pt x="2992" y="17882"/>
                  </a:lnTo>
                  <a:lnTo>
                    <a:pt x="11417" y="19637"/>
                  </a:lnTo>
                  <a:lnTo>
                    <a:pt x="8399" y="1599"/>
                  </a:lnTo>
                  <a:lnTo>
                    <a:pt x="0"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29"/>
            <p:cNvSpPr/>
            <p:nvPr/>
          </p:nvSpPr>
          <p:spPr>
            <a:xfrm>
              <a:off x="1060634" y="1139815"/>
              <a:ext cx="3097506" cy="2569572"/>
            </a:xfrm>
            <a:custGeom>
              <a:rect b="b" l="l" r="r" t="t"/>
              <a:pathLst>
                <a:path extrusionOk="0" h="21518" w="25939">
                  <a:moveTo>
                    <a:pt x="20544" y="3424"/>
                  </a:moveTo>
                  <a:lnTo>
                    <a:pt x="21169" y="7163"/>
                  </a:lnTo>
                  <a:lnTo>
                    <a:pt x="18286" y="8550"/>
                  </a:lnTo>
                  <a:lnTo>
                    <a:pt x="17673" y="4884"/>
                  </a:lnTo>
                  <a:lnTo>
                    <a:pt x="20544" y="3424"/>
                  </a:lnTo>
                  <a:close/>
                  <a:moveTo>
                    <a:pt x="8173" y="3902"/>
                  </a:moveTo>
                  <a:lnTo>
                    <a:pt x="10917" y="4408"/>
                  </a:lnTo>
                  <a:lnTo>
                    <a:pt x="11567" y="8293"/>
                  </a:lnTo>
                  <a:lnTo>
                    <a:pt x="11567" y="8293"/>
                  </a:lnTo>
                  <a:lnTo>
                    <a:pt x="8814" y="7837"/>
                  </a:lnTo>
                  <a:lnTo>
                    <a:pt x="6186" y="9254"/>
                  </a:lnTo>
                  <a:lnTo>
                    <a:pt x="5538" y="5384"/>
                  </a:lnTo>
                  <a:lnTo>
                    <a:pt x="8173" y="3902"/>
                  </a:lnTo>
                  <a:close/>
                  <a:moveTo>
                    <a:pt x="12156" y="4634"/>
                  </a:moveTo>
                  <a:lnTo>
                    <a:pt x="16563" y="5448"/>
                  </a:lnTo>
                  <a:lnTo>
                    <a:pt x="17172" y="9088"/>
                  </a:lnTo>
                  <a:lnTo>
                    <a:pt x="17403" y="10461"/>
                  </a:lnTo>
                  <a:lnTo>
                    <a:pt x="17452" y="10754"/>
                  </a:lnTo>
                  <a:lnTo>
                    <a:pt x="18127" y="14788"/>
                  </a:lnTo>
                  <a:lnTo>
                    <a:pt x="18127" y="14788"/>
                  </a:lnTo>
                  <a:lnTo>
                    <a:pt x="13732" y="14060"/>
                  </a:lnTo>
                  <a:lnTo>
                    <a:pt x="12156" y="4634"/>
                  </a:lnTo>
                  <a:close/>
                  <a:moveTo>
                    <a:pt x="9045" y="9210"/>
                  </a:moveTo>
                  <a:lnTo>
                    <a:pt x="11806" y="9719"/>
                  </a:lnTo>
                  <a:lnTo>
                    <a:pt x="12498" y="13856"/>
                  </a:lnTo>
                  <a:lnTo>
                    <a:pt x="12498" y="13856"/>
                  </a:lnTo>
                  <a:lnTo>
                    <a:pt x="9763" y="13403"/>
                  </a:lnTo>
                  <a:lnTo>
                    <a:pt x="7119" y="14829"/>
                  </a:lnTo>
                  <a:lnTo>
                    <a:pt x="6279" y="9810"/>
                  </a:lnTo>
                  <a:lnTo>
                    <a:pt x="6279" y="9810"/>
                  </a:lnTo>
                  <a:lnTo>
                    <a:pt x="6426" y="10684"/>
                  </a:lnTo>
                  <a:lnTo>
                    <a:pt x="9045" y="9210"/>
                  </a:lnTo>
                  <a:close/>
                  <a:moveTo>
                    <a:pt x="4508" y="5962"/>
                  </a:moveTo>
                  <a:lnTo>
                    <a:pt x="6085" y="15386"/>
                  </a:lnTo>
                  <a:lnTo>
                    <a:pt x="3304" y="16884"/>
                  </a:lnTo>
                  <a:lnTo>
                    <a:pt x="1739" y="7522"/>
                  </a:lnTo>
                  <a:lnTo>
                    <a:pt x="4508" y="5962"/>
                  </a:lnTo>
                  <a:close/>
                  <a:moveTo>
                    <a:pt x="10180" y="0"/>
                  </a:moveTo>
                  <a:lnTo>
                    <a:pt x="10679" y="2980"/>
                  </a:lnTo>
                  <a:lnTo>
                    <a:pt x="7944" y="2527"/>
                  </a:lnTo>
                  <a:lnTo>
                    <a:pt x="5300" y="3954"/>
                  </a:lnTo>
                  <a:lnTo>
                    <a:pt x="4810" y="1025"/>
                  </a:lnTo>
                  <a:lnTo>
                    <a:pt x="3784" y="1631"/>
                  </a:lnTo>
                  <a:lnTo>
                    <a:pt x="4267" y="4510"/>
                  </a:lnTo>
                  <a:lnTo>
                    <a:pt x="1486" y="6009"/>
                  </a:lnTo>
                  <a:lnTo>
                    <a:pt x="1025" y="3257"/>
                  </a:lnTo>
                  <a:lnTo>
                    <a:pt x="1" y="3861"/>
                  </a:lnTo>
                  <a:lnTo>
                    <a:pt x="452" y="6566"/>
                  </a:lnTo>
                  <a:lnTo>
                    <a:pt x="710" y="8103"/>
                  </a:lnTo>
                  <a:lnTo>
                    <a:pt x="2272" y="17443"/>
                  </a:lnTo>
                  <a:lnTo>
                    <a:pt x="2529" y="18979"/>
                  </a:lnTo>
                  <a:lnTo>
                    <a:pt x="2954" y="21518"/>
                  </a:lnTo>
                  <a:lnTo>
                    <a:pt x="3984" y="20945"/>
                  </a:lnTo>
                  <a:lnTo>
                    <a:pt x="3559" y="18401"/>
                  </a:lnTo>
                  <a:lnTo>
                    <a:pt x="6329" y="16841"/>
                  </a:lnTo>
                  <a:lnTo>
                    <a:pt x="6756" y="19401"/>
                  </a:lnTo>
                  <a:lnTo>
                    <a:pt x="7786" y="18829"/>
                  </a:lnTo>
                  <a:lnTo>
                    <a:pt x="7358" y="16264"/>
                  </a:lnTo>
                  <a:lnTo>
                    <a:pt x="9992" y="14780"/>
                  </a:lnTo>
                  <a:lnTo>
                    <a:pt x="12737" y="15287"/>
                  </a:lnTo>
                  <a:lnTo>
                    <a:pt x="13179" y="17934"/>
                  </a:lnTo>
                  <a:lnTo>
                    <a:pt x="14423" y="18192"/>
                  </a:lnTo>
                  <a:lnTo>
                    <a:pt x="13975" y="15515"/>
                  </a:lnTo>
                  <a:lnTo>
                    <a:pt x="18383" y="16329"/>
                  </a:lnTo>
                  <a:lnTo>
                    <a:pt x="18849" y="19116"/>
                  </a:lnTo>
                  <a:lnTo>
                    <a:pt x="19953" y="18524"/>
                  </a:lnTo>
                  <a:lnTo>
                    <a:pt x="19493" y="15763"/>
                  </a:lnTo>
                  <a:lnTo>
                    <a:pt x="25939" y="12486"/>
                  </a:lnTo>
                  <a:lnTo>
                    <a:pt x="25694" y="11018"/>
                  </a:lnTo>
                  <a:lnTo>
                    <a:pt x="19238" y="14238"/>
                  </a:lnTo>
                  <a:lnTo>
                    <a:pt x="18517" y="9925"/>
                  </a:lnTo>
                  <a:lnTo>
                    <a:pt x="24988" y="6786"/>
                  </a:lnTo>
                  <a:lnTo>
                    <a:pt x="24762" y="5438"/>
                  </a:lnTo>
                  <a:lnTo>
                    <a:pt x="21891" y="6820"/>
                  </a:lnTo>
                  <a:lnTo>
                    <a:pt x="21263" y="3065"/>
                  </a:lnTo>
                  <a:lnTo>
                    <a:pt x="24120" y="1608"/>
                  </a:lnTo>
                  <a:lnTo>
                    <a:pt x="23868" y="97"/>
                  </a:lnTo>
                  <a:lnTo>
                    <a:pt x="17418" y="3353"/>
                  </a:lnTo>
                  <a:lnTo>
                    <a:pt x="16943" y="516"/>
                  </a:lnTo>
                  <a:lnTo>
                    <a:pt x="15832" y="1076"/>
                  </a:lnTo>
                  <a:lnTo>
                    <a:pt x="16307" y="3913"/>
                  </a:lnTo>
                  <a:lnTo>
                    <a:pt x="11913" y="3186"/>
                  </a:lnTo>
                  <a:lnTo>
                    <a:pt x="11420" y="236"/>
                  </a:lnTo>
                  <a:lnTo>
                    <a:pt x="101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29"/>
            <p:cNvSpPr/>
            <p:nvPr/>
          </p:nvSpPr>
          <p:spPr>
            <a:xfrm>
              <a:off x="1816773" y="1592998"/>
              <a:ext cx="145567" cy="249697"/>
            </a:xfrm>
            <a:custGeom>
              <a:rect b="b" l="l" r="r" t="t"/>
              <a:pathLst>
                <a:path extrusionOk="0" h="2091" w="1219">
                  <a:moveTo>
                    <a:pt x="582" y="315"/>
                  </a:moveTo>
                  <a:cubicBezTo>
                    <a:pt x="734" y="315"/>
                    <a:pt x="868" y="424"/>
                    <a:pt x="894" y="580"/>
                  </a:cubicBezTo>
                  <a:cubicBezTo>
                    <a:pt x="921" y="749"/>
                    <a:pt x="805" y="911"/>
                    <a:pt x="633" y="937"/>
                  </a:cubicBezTo>
                  <a:cubicBezTo>
                    <a:pt x="622" y="938"/>
                    <a:pt x="608" y="939"/>
                    <a:pt x="596" y="940"/>
                  </a:cubicBezTo>
                  <a:cubicBezTo>
                    <a:pt x="591" y="941"/>
                    <a:pt x="586" y="941"/>
                    <a:pt x="581" y="941"/>
                  </a:cubicBezTo>
                  <a:cubicBezTo>
                    <a:pt x="430" y="941"/>
                    <a:pt x="298" y="831"/>
                    <a:pt x="274" y="677"/>
                  </a:cubicBezTo>
                  <a:cubicBezTo>
                    <a:pt x="249" y="518"/>
                    <a:pt x="347" y="369"/>
                    <a:pt x="498" y="326"/>
                  </a:cubicBezTo>
                  <a:cubicBezTo>
                    <a:pt x="510" y="322"/>
                    <a:pt x="521" y="320"/>
                    <a:pt x="533" y="319"/>
                  </a:cubicBezTo>
                  <a:cubicBezTo>
                    <a:pt x="550" y="316"/>
                    <a:pt x="566" y="315"/>
                    <a:pt x="582" y="315"/>
                  </a:cubicBezTo>
                  <a:close/>
                  <a:moveTo>
                    <a:pt x="584" y="0"/>
                  </a:moveTo>
                  <a:cubicBezTo>
                    <a:pt x="539" y="0"/>
                    <a:pt x="494" y="5"/>
                    <a:pt x="450" y="15"/>
                  </a:cubicBezTo>
                  <a:cubicBezTo>
                    <a:pt x="217" y="66"/>
                    <a:pt x="12" y="255"/>
                    <a:pt x="8" y="551"/>
                  </a:cubicBezTo>
                  <a:cubicBezTo>
                    <a:pt x="0" y="874"/>
                    <a:pt x="176" y="1349"/>
                    <a:pt x="771" y="2038"/>
                  </a:cubicBezTo>
                  <a:cubicBezTo>
                    <a:pt x="786" y="2055"/>
                    <a:pt x="802" y="2074"/>
                    <a:pt x="818" y="2091"/>
                  </a:cubicBezTo>
                  <a:cubicBezTo>
                    <a:pt x="1194" y="1211"/>
                    <a:pt x="1219" y="688"/>
                    <a:pt x="1111" y="375"/>
                  </a:cubicBezTo>
                  <a:cubicBezTo>
                    <a:pt x="1021" y="118"/>
                    <a:pt x="803" y="0"/>
                    <a:pt x="5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29"/>
            <p:cNvSpPr/>
            <p:nvPr/>
          </p:nvSpPr>
          <p:spPr>
            <a:xfrm>
              <a:off x="1888423" y="1866938"/>
              <a:ext cx="67111" cy="23047"/>
            </a:xfrm>
            <a:custGeom>
              <a:rect b="b" l="l" r="r" t="t"/>
              <a:pathLst>
                <a:path extrusionOk="0" h="193" w="562">
                  <a:moveTo>
                    <a:pt x="396" y="0"/>
                  </a:moveTo>
                  <a:cubicBezTo>
                    <a:pt x="357" y="0"/>
                    <a:pt x="313" y="4"/>
                    <a:pt x="267" y="11"/>
                  </a:cubicBezTo>
                  <a:cubicBezTo>
                    <a:pt x="117" y="37"/>
                    <a:pt x="0" y="95"/>
                    <a:pt x="8" y="142"/>
                  </a:cubicBezTo>
                  <a:cubicBezTo>
                    <a:pt x="13" y="175"/>
                    <a:pt x="75" y="193"/>
                    <a:pt x="162" y="193"/>
                  </a:cubicBezTo>
                  <a:cubicBezTo>
                    <a:pt x="202" y="193"/>
                    <a:pt x="247" y="189"/>
                    <a:pt x="295" y="181"/>
                  </a:cubicBezTo>
                  <a:cubicBezTo>
                    <a:pt x="445" y="155"/>
                    <a:pt x="561" y="97"/>
                    <a:pt x="554" y="51"/>
                  </a:cubicBezTo>
                  <a:cubicBezTo>
                    <a:pt x="548" y="18"/>
                    <a:pt x="484"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29"/>
            <p:cNvSpPr/>
            <p:nvPr/>
          </p:nvSpPr>
          <p:spPr>
            <a:xfrm>
              <a:off x="3401537" y="2314987"/>
              <a:ext cx="145686" cy="249816"/>
            </a:xfrm>
            <a:custGeom>
              <a:rect b="b" l="l" r="r" t="t"/>
              <a:pathLst>
                <a:path extrusionOk="0" h="2092" w="1220">
                  <a:moveTo>
                    <a:pt x="583" y="316"/>
                  </a:moveTo>
                  <a:cubicBezTo>
                    <a:pt x="735" y="316"/>
                    <a:pt x="869" y="426"/>
                    <a:pt x="894" y="581"/>
                  </a:cubicBezTo>
                  <a:cubicBezTo>
                    <a:pt x="922" y="750"/>
                    <a:pt x="805" y="911"/>
                    <a:pt x="635" y="938"/>
                  </a:cubicBezTo>
                  <a:cubicBezTo>
                    <a:pt x="622" y="939"/>
                    <a:pt x="609" y="940"/>
                    <a:pt x="598" y="941"/>
                  </a:cubicBezTo>
                  <a:cubicBezTo>
                    <a:pt x="593" y="941"/>
                    <a:pt x="588" y="941"/>
                    <a:pt x="583" y="941"/>
                  </a:cubicBezTo>
                  <a:cubicBezTo>
                    <a:pt x="431" y="941"/>
                    <a:pt x="299" y="832"/>
                    <a:pt x="274" y="678"/>
                  </a:cubicBezTo>
                  <a:cubicBezTo>
                    <a:pt x="249" y="519"/>
                    <a:pt x="348" y="370"/>
                    <a:pt x="498" y="327"/>
                  </a:cubicBezTo>
                  <a:cubicBezTo>
                    <a:pt x="510" y="324"/>
                    <a:pt x="523" y="321"/>
                    <a:pt x="535" y="319"/>
                  </a:cubicBezTo>
                  <a:cubicBezTo>
                    <a:pt x="551" y="317"/>
                    <a:pt x="567" y="316"/>
                    <a:pt x="583" y="316"/>
                  </a:cubicBezTo>
                  <a:close/>
                  <a:moveTo>
                    <a:pt x="584" y="1"/>
                  </a:moveTo>
                  <a:cubicBezTo>
                    <a:pt x="539" y="1"/>
                    <a:pt x="493" y="6"/>
                    <a:pt x="449" y="16"/>
                  </a:cubicBezTo>
                  <a:cubicBezTo>
                    <a:pt x="216" y="68"/>
                    <a:pt x="12" y="255"/>
                    <a:pt x="7" y="553"/>
                  </a:cubicBezTo>
                  <a:cubicBezTo>
                    <a:pt x="0" y="875"/>
                    <a:pt x="175" y="1349"/>
                    <a:pt x="770" y="2038"/>
                  </a:cubicBezTo>
                  <a:cubicBezTo>
                    <a:pt x="785" y="2056"/>
                    <a:pt x="801" y="2074"/>
                    <a:pt x="817" y="2092"/>
                  </a:cubicBezTo>
                  <a:cubicBezTo>
                    <a:pt x="1196" y="1212"/>
                    <a:pt x="1219" y="688"/>
                    <a:pt x="1110" y="377"/>
                  </a:cubicBezTo>
                  <a:cubicBezTo>
                    <a:pt x="1020" y="119"/>
                    <a:pt x="802" y="1"/>
                    <a:pt x="5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29"/>
            <p:cNvSpPr/>
            <p:nvPr/>
          </p:nvSpPr>
          <p:spPr>
            <a:xfrm>
              <a:off x="3473067" y="2589046"/>
              <a:ext cx="67111" cy="23047"/>
            </a:xfrm>
            <a:custGeom>
              <a:rect b="b" l="l" r="r" t="t"/>
              <a:pathLst>
                <a:path extrusionOk="0" h="193" w="562">
                  <a:moveTo>
                    <a:pt x="400" y="0"/>
                  </a:moveTo>
                  <a:cubicBezTo>
                    <a:pt x="360" y="0"/>
                    <a:pt x="315" y="4"/>
                    <a:pt x="267" y="12"/>
                  </a:cubicBezTo>
                  <a:cubicBezTo>
                    <a:pt x="117" y="36"/>
                    <a:pt x="1" y="95"/>
                    <a:pt x="9" y="142"/>
                  </a:cubicBezTo>
                  <a:cubicBezTo>
                    <a:pt x="14" y="174"/>
                    <a:pt x="76" y="192"/>
                    <a:pt x="162" y="192"/>
                  </a:cubicBezTo>
                  <a:cubicBezTo>
                    <a:pt x="202" y="192"/>
                    <a:pt x="248" y="188"/>
                    <a:pt x="295" y="180"/>
                  </a:cubicBezTo>
                  <a:cubicBezTo>
                    <a:pt x="445" y="156"/>
                    <a:pt x="562" y="97"/>
                    <a:pt x="554" y="50"/>
                  </a:cubicBezTo>
                  <a:cubicBezTo>
                    <a:pt x="548" y="18"/>
                    <a:pt x="486"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29"/>
            <p:cNvSpPr/>
            <p:nvPr/>
          </p:nvSpPr>
          <p:spPr>
            <a:xfrm>
              <a:off x="1583077" y="3103012"/>
              <a:ext cx="145686" cy="249816"/>
            </a:xfrm>
            <a:custGeom>
              <a:rect b="b" l="l" r="r" t="t"/>
              <a:pathLst>
                <a:path extrusionOk="0" h="2092" w="1220">
                  <a:moveTo>
                    <a:pt x="583" y="316"/>
                  </a:moveTo>
                  <a:cubicBezTo>
                    <a:pt x="734" y="316"/>
                    <a:pt x="869" y="425"/>
                    <a:pt x="894" y="581"/>
                  </a:cubicBezTo>
                  <a:cubicBezTo>
                    <a:pt x="922" y="749"/>
                    <a:pt x="806" y="909"/>
                    <a:pt x="634" y="938"/>
                  </a:cubicBezTo>
                  <a:cubicBezTo>
                    <a:pt x="622" y="939"/>
                    <a:pt x="608" y="940"/>
                    <a:pt x="597" y="941"/>
                  </a:cubicBezTo>
                  <a:cubicBezTo>
                    <a:pt x="592" y="941"/>
                    <a:pt x="587" y="941"/>
                    <a:pt x="582" y="941"/>
                  </a:cubicBezTo>
                  <a:cubicBezTo>
                    <a:pt x="430" y="941"/>
                    <a:pt x="298" y="831"/>
                    <a:pt x="275" y="678"/>
                  </a:cubicBezTo>
                  <a:cubicBezTo>
                    <a:pt x="249" y="519"/>
                    <a:pt x="347" y="369"/>
                    <a:pt x="498" y="327"/>
                  </a:cubicBezTo>
                  <a:cubicBezTo>
                    <a:pt x="510" y="323"/>
                    <a:pt x="522" y="320"/>
                    <a:pt x="534" y="319"/>
                  </a:cubicBezTo>
                  <a:cubicBezTo>
                    <a:pt x="550" y="317"/>
                    <a:pt x="567" y="316"/>
                    <a:pt x="583" y="316"/>
                  </a:cubicBezTo>
                  <a:close/>
                  <a:moveTo>
                    <a:pt x="585" y="1"/>
                  </a:moveTo>
                  <a:cubicBezTo>
                    <a:pt x="540" y="1"/>
                    <a:pt x="495" y="6"/>
                    <a:pt x="451" y="15"/>
                  </a:cubicBezTo>
                  <a:cubicBezTo>
                    <a:pt x="217" y="67"/>
                    <a:pt x="13" y="255"/>
                    <a:pt x="8" y="552"/>
                  </a:cubicBezTo>
                  <a:cubicBezTo>
                    <a:pt x="1" y="875"/>
                    <a:pt x="176" y="1349"/>
                    <a:pt x="771" y="2038"/>
                  </a:cubicBezTo>
                  <a:cubicBezTo>
                    <a:pt x="786" y="2055"/>
                    <a:pt x="802" y="2074"/>
                    <a:pt x="818" y="2091"/>
                  </a:cubicBezTo>
                  <a:cubicBezTo>
                    <a:pt x="1195" y="1212"/>
                    <a:pt x="1219" y="688"/>
                    <a:pt x="1112" y="376"/>
                  </a:cubicBezTo>
                  <a:cubicBezTo>
                    <a:pt x="1021" y="119"/>
                    <a:pt x="804" y="1"/>
                    <a:pt x="5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29"/>
            <p:cNvSpPr/>
            <p:nvPr/>
          </p:nvSpPr>
          <p:spPr>
            <a:xfrm>
              <a:off x="1654607" y="3376833"/>
              <a:ext cx="67111" cy="23047"/>
            </a:xfrm>
            <a:custGeom>
              <a:rect b="b" l="l" r="r" t="t"/>
              <a:pathLst>
                <a:path extrusionOk="0" h="193" w="562">
                  <a:moveTo>
                    <a:pt x="398" y="0"/>
                  </a:moveTo>
                  <a:cubicBezTo>
                    <a:pt x="358" y="0"/>
                    <a:pt x="314" y="4"/>
                    <a:pt x="267" y="12"/>
                  </a:cubicBezTo>
                  <a:cubicBezTo>
                    <a:pt x="116" y="37"/>
                    <a:pt x="1" y="96"/>
                    <a:pt x="8" y="143"/>
                  </a:cubicBezTo>
                  <a:cubicBezTo>
                    <a:pt x="13" y="174"/>
                    <a:pt x="76" y="192"/>
                    <a:pt x="164" y="192"/>
                  </a:cubicBezTo>
                  <a:cubicBezTo>
                    <a:pt x="203" y="192"/>
                    <a:pt x="248" y="189"/>
                    <a:pt x="295" y="181"/>
                  </a:cubicBezTo>
                  <a:cubicBezTo>
                    <a:pt x="445" y="156"/>
                    <a:pt x="562" y="97"/>
                    <a:pt x="553" y="50"/>
                  </a:cubicBezTo>
                  <a:cubicBezTo>
                    <a:pt x="548" y="18"/>
                    <a:pt x="485" y="0"/>
                    <a:pt x="3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11" name="Google Shape;2011;p29"/>
          <p:cNvSpPr/>
          <p:nvPr/>
        </p:nvSpPr>
        <p:spPr>
          <a:xfrm rot="255579">
            <a:off x="4619646" y="-842538"/>
            <a:ext cx="3148525" cy="1400099"/>
          </a:xfrm>
          <a:custGeom>
            <a:rect b="b" l="l" r="r" t="t"/>
            <a:pathLst>
              <a:path extrusionOk="0" fill="none" h="22461" w="50510">
                <a:moveTo>
                  <a:pt x="4938" y="2301"/>
                </a:moveTo>
                <a:cubicBezTo>
                  <a:pt x="4938" y="2301"/>
                  <a:pt x="0" y="7475"/>
                  <a:pt x="5128" y="15874"/>
                </a:cubicBezTo>
                <a:cubicBezTo>
                  <a:pt x="5128" y="15874"/>
                  <a:pt x="9575" y="22461"/>
                  <a:pt x="16976" y="17787"/>
                </a:cubicBezTo>
                <a:cubicBezTo>
                  <a:pt x="18640" y="16545"/>
                  <a:pt x="20622" y="15532"/>
                  <a:pt x="22624" y="14987"/>
                </a:cubicBezTo>
                <a:cubicBezTo>
                  <a:pt x="27121" y="13763"/>
                  <a:pt x="31216" y="16768"/>
                  <a:pt x="35411" y="17807"/>
                </a:cubicBezTo>
                <a:cubicBezTo>
                  <a:pt x="38253" y="18512"/>
                  <a:pt x="41637" y="17704"/>
                  <a:pt x="44281" y="16320"/>
                </a:cubicBezTo>
                <a:cubicBezTo>
                  <a:pt x="49842" y="13406"/>
                  <a:pt x="50118" y="5671"/>
                  <a:pt x="50510" y="0"/>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29"/>
          <p:cNvSpPr/>
          <p:nvPr/>
        </p:nvSpPr>
        <p:spPr>
          <a:xfrm>
            <a:off x="229625" y="3879325"/>
            <a:ext cx="186813" cy="186676"/>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29"/>
          <p:cNvSpPr/>
          <p:nvPr/>
        </p:nvSpPr>
        <p:spPr>
          <a:xfrm flipH="1" rot="10544421">
            <a:off x="1695396" y="4592762"/>
            <a:ext cx="3148525" cy="1400099"/>
          </a:xfrm>
          <a:custGeom>
            <a:rect b="b" l="l" r="r" t="t"/>
            <a:pathLst>
              <a:path extrusionOk="0" fill="none" h="22461" w="50510">
                <a:moveTo>
                  <a:pt x="4938" y="2301"/>
                </a:moveTo>
                <a:cubicBezTo>
                  <a:pt x="4938" y="2301"/>
                  <a:pt x="0" y="7475"/>
                  <a:pt x="5128" y="15874"/>
                </a:cubicBezTo>
                <a:cubicBezTo>
                  <a:pt x="5128" y="15874"/>
                  <a:pt x="9575" y="22461"/>
                  <a:pt x="16976" y="17787"/>
                </a:cubicBezTo>
                <a:cubicBezTo>
                  <a:pt x="18640" y="16545"/>
                  <a:pt x="20622" y="15532"/>
                  <a:pt x="22624" y="14987"/>
                </a:cubicBezTo>
                <a:cubicBezTo>
                  <a:pt x="27121" y="13763"/>
                  <a:pt x="31216" y="16768"/>
                  <a:pt x="35411" y="17807"/>
                </a:cubicBezTo>
                <a:cubicBezTo>
                  <a:pt x="38253" y="18512"/>
                  <a:pt x="41637" y="17704"/>
                  <a:pt x="44281" y="16320"/>
                </a:cubicBezTo>
                <a:cubicBezTo>
                  <a:pt x="49842" y="13406"/>
                  <a:pt x="50118" y="5671"/>
                  <a:pt x="50510" y="0"/>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14" name="Google Shape;2014;p29"/>
          <p:cNvGrpSpPr/>
          <p:nvPr/>
        </p:nvGrpSpPr>
        <p:grpSpPr>
          <a:xfrm flipH="1">
            <a:off x="191961" y="1080687"/>
            <a:ext cx="262163" cy="531538"/>
            <a:chOff x="2322875" y="1049950"/>
            <a:chExt cx="1301705" cy="2640525"/>
          </a:xfrm>
        </p:grpSpPr>
        <p:sp>
          <p:nvSpPr>
            <p:cNvPr id="2015" name="Google Shape;2015;p29"/>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29"/>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29"/>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8" name="Google Shape;2018;p29"/>
          <p:cNvGrpSpPr/>
          <p:nvPr/>
        </p:nvGrpSpPr>
        <p:grpSpPr>
          <a:xfrm flipH="1">
            <a:off x="8718989" y="3347787"/>
            <a:ext cx="262163" cy="531538"/>
            <a:chOff x="2322875" y="1049950"/>
            <a:chExt cx="1301705" cy="2640525"/>
          </a:xfrm>
        </p:grpSpPr>
        <p:sp>
          <p:nvSpPr>
            <p:cNvPr id="2019" name="Google Shape;2019;p29"/>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29"/>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29"/>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1_1_1_1">
    <p:spTree>
      <p:nvGrpSpPr>
        <p:cNvPr id="2022" name="Shape 2022"/>
        <p:cNvGrpSpPr/>
        <p:nvPr/>
      </p:nvGrpSpPr>
      <p:grpSpPr>
        <a:xfrm>
          <a:off x="0" y="0"/>
          <a:ext cx="0" cy="0"/>
          <a:chOff x="0" y="0"/>
          <a:chExt cx="0" cy="0"/>
        </a:xfrm>
      </p:grpSpPr>
      <p:sp>
        <p:nvSpPr>
          <p:cNvPr id="2023" name="Google Shape;2023;p30"/>
          <p:cNvSpPr/>
          <p:nvPr/>
        </p:nvSpPr>
        <p:spPr>
          <a:xfrm flipH="1">
            <a:off x="3940625" y="-50"/>
            <a:ext cx="3579132" cy="1128476"/>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30"/>
          <p:cNvSpPr/>
          <p:nvPr/>
        </p:nvSpPr>
        <p:spPr>
          <a:xfrm flipH="1" rot="5400000">
            <a:off x="270216" y="2646442"/>
            <a:ext cx="2226875" cy="2767242"/>
          </a:xfrm>
          <a:custGeom>
            <a:rect b="b" l="l" r="r" t="t"/>
            <a:pathLst>
              <a:path extrusionOk="0" h="28685" w="23083">
                <a:moveTo>
                  <a:pt x="0" y="1"/>
                </a:moveTo>
                <a:lnTo>
                  <a:pt x="0" y="28685"/>
                </a:lnTo>
                <a:lnTo>
                  <a:pt x="21459" y="28685"/>
                </a:lnTo>
                <a:cubicBezTo>
                  <a:pt x="21459" y="28685"/>
                  <a:pt x="23082" y="26140"/>
                  <a:pt x="18030" y="21621"/>
                </a:cubicBezTo>
                <a:cubicBezTo>
                  <a:pt x="12978" y="17100"/>
                  <a:pt x="5798" y="19892"/>
                  <a:pt x="5866" y="10775"/>
                </a:cubicBezTo>
                <a:cubicBezTo>
                  <a:pt x="5932" y="1659"/>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30"/>
          <p:cNvSpPr/>
          <p:nvPr/>
        </p:nvSpPr>
        <p:spPr>
          <a:xfrm>
            <a:off x="6527124" y="2252751"/>
            <a:ext cx="2616871" cy="2890847"/>
          </a:xfrm>
          <a:custGeom>
            <a:rect b="b" l="l" r="r" t="t"/>
            <a:pathLst>
              <a:path extrusionOk="0" h="39602" w="35850">
                <a:moveTo>
                  <a:pt x="35849" y="0"/>
                </a:moveTo>
                <a:cubicBezTo>
                  <a:pt x="31348" y="819"/>
                  <a:pt x="27986" y="1572"/>
                  <a:pt x="29982" y="14272"/>
                </a:cubicBezTo>
                <a:cubicBezTo>
                  <a:pt x="31965" y="26890"/>
                  <a:pt x="26923" y="30426"/>
                  <a:pt x="13686" y="30426"/>
                </a:cubicBezTo>
                <a:cubicBezTo>
                  <a:pt x="13600" y="30426"/>
                  <a:pt x="13514" y="30425"/>
                  <a:pt x="13427" y="30425"/>
                </a:cubicBezTo>
                <a:cubicBezTo>
                  <a:pt x="13395" y="30425"/>
                  <a:pt x="13362" y="30425"/>
                  <a:pt x="13330" y="30425"/>
                </a:cubicBezTo>
                <a:cubicBezTo>
                  <a:pt x="0" y="30425"/>
                  <a:pt x="1035" y="39600"/>
                  <a:pt x="1035" y="39600"/>
                </a:cubicBezTo>
                <a:lnTo>
                  <a:pt x="1035" y="39601"/>
                </a:lnTo>
                <a:lnTo>
                  <a:pt x="35849" y="39601"/>
                </a:lnTo>
                <a:lnTo>
                  <a:pt x="3584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30"/>
          <p:cNvSpPr txBox="1"/>
          <p:nvPr>
            <p:ph type="title"/>
          </p:nvPr>
        </p:nvSpPr>
        <p:spPr>
          <a:xfrm>
            <a:off x="725975" y="445025"/>
            <a:ext cx="7692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atin typeface="Inter"/>
                <a:ea typeface="Inter"/>
                <a:cs typeface="Inter"/>
                <a:sym typeface="Inter"/>
              </a:defRPr>
            </a:lvl2pPr>
            <a:lvl3pPr lvl="2" rtl="0">
              <a:spcBef>
                <a:spcPts val="0"/>
              </a:spcBef>
              <a:spcAft>
                <a:spcPts val="0"/>
              </a:spcAft>
              <a:buSzPts val="3500"/>
              <a:buNone/>
              <a:defRPr>
                <a:latin typeface="Inter"/>
                <a:ea typeface="Inter"/>
                <a:cs typeface="Inter"/>
                <a:sym typeface="Inter"/>
              </a:defRPr>
            </a:lvl3pPr>
            <a:lvl4pPr lvl="3" rtl="0">
              <a:spcBef>
                <a:spcPts val="0"/>
              </a:spcBef>
              <a:spcAft>
                <a:spcPts val="0"/>
              </a:spcAft>
              <a:buSzPts val="3500"/>
              <a:buNone/>
              <a:defRPr>
                <a:latin typeface="Inter"/>
                <a:ea typeface="Inter"/>
                <a:cs typeface="Inter"/>
                <a:sym typeface="Inter"/>
              </a:defRPr>
            </a:lvl4pPr>
            <a:lvl5pPr lvl="4" rtl="0">
              <a:spcBef>
                <a:spcPts val="0"/>
              </a:spcBef>
              <a:spcAft>
                <a:spcPts val="0"/>
              </a:spcAft>
              <a:buSzPts val="3500"/>
              <a:buNone/>
              <a:defRPr>
                <a:latin typeface="Inter"/>
                <a:ea typeface="Inter"/>
                <a:cs typeface="Inter"/>
                <a:sym typeface="Inter"/>
              </a:defRPr>
            </a:lvl5pPr>
            <a:lvl6pPr lvl="5" rtl="0">
              <a:spcBef>
                <a:spcPts val="0"/>
              </a:spcBef>
              <a:spcAft>
                <a:spcPts val="0"/>
              </a:spcAft>
              <a:buSzPts val="3500"/>
              <a:buNone/>
              <a:defRPr>
                <a:latin typeface="Inter"/>
                <a:ea typeface="Inter"/>
                <a:cs typeface="Inter"/>
                <a:sym typeface="Inter"/>
              </a:defRPr>
            </a:lvl6pPr>
            <a:lvl7pPr lvl="6" rtl="0">
              <a:spcBef>
                <a:spcPts val="0"/>
              </a:spcBef>
              <a:spcAft>
                <a:spcPts val="0"/>
              </a:spcAft>
              <a:buSzPts val="3500"/>
              <a:buNone/>
              <a:defRPr>
                <a:latin typeface="Inter"/>
                <a:ea typeface="Inter"/>
                <a:cs typeface="Inter"/>
                <a:sym typeface="Inter"/>
              </a:defRPr>
            </a:lvl7pPr>
            <a:lvl8pPr lvl="7" rtl="0">
              <a:spcBef>
                <a:spcPts val="0"/>
              </a:spcBef>
              <a:spcAft>
                <a:spcPts val="0"/>
              </a:spcAft>
              <a:buSzPts val="3500"/>
              <a:buNone/>
              <a:defRPr>
                <a:latin typeface="Inter"/>
                <a:ea typeface="Inter"/>
                <a:cs typeface="Inter"/>
                <a:sym typeface="Inter"/>
              </a:defRPr>
            </a:lvl8pPr>
            <a:lvl9pPr lvl="8" rtl="0">
              <a:spcBef>
                <a:spcPts val="0"/>
              </a:spcBef>
              <a:spcAft>
                <a:spcPts val="0"/>
              </a:spcAft>
              <a:buSzPts val="3500"/>
              <a:buNone/>
              <a:defRPr>
                <a:latin typeface="Inter"/>
                <a:ea typeface="Inter"/>
                <a:cs typeface="Inter"/>
                <a:sym typeface="Inter"/>
              </a:defRPr>
            </a:lvl9pPr>
          </a:lstStyle>
          <a:p/>
        </p:txBody>
      </p:sp>
      <p:grpSp>
        <p:nvGrpSpPr>
          <p:cNvPr id="2027" name="Google Shape;2027;p30"/>
          <p:cNvGrpSpPr/>
          <p:nvPr/>
        </p:nvGrpSpPr>
        <p:grpSpPr>
          <a:xfrm>
            <a:off x="-381904" y="-565171"/>
            <a:ext cx="1243062" cy="1150074"/>
            <a:chOff x="940201" y="467822"/>
            <a:chExt cx="4254149" cy="3935914"/>
          </a:xfrm>
        </p:grpSpPr>
        <p:sp>
          <p:nvSpPr>
            <p:cNvPr id="2028" name="Google Shape;2028;p30"/>
            <p:cNvSpPr/>
            <p:nvPr/>
          </p:nvSpPr>
          <p:spPr>
            <a:xfrm>
              <a:off x="940201" y="467822"/>
              <a:ext cx="4254149" cy="3935914"/>
            </a:xfrm>
            <a:custGeom>
              <a:rect b="b" l="l" r="r" t="t"/>
              <a:pathLst>
                <a:path extrusionOk="0" h="20522" w="22181">
                  <a:moveTo>
                    <a:pt x="17086" y="684"/>
                  </a:moveTo>
                  <a:cubicBezTo>
                    <a:pt x="17230" y="684"/>
                    <a:pt x="17376" y="723"/>
                    <a:pt x="17508" y="803"/>
                  </a:cubicBezTo>
                  <a:cubicBezTo>
                    <a:pt x="17888" y="1037"/>
                    <a:pt x="18006" y="1534"/>
                    <a:pt x="17773" y="1915"/>
                  </a:cubicBezTo>
                  <a:cubicBezTo>
                    <a:pt x="17621" y="2163"/>
                    <a:pt x="17356" y="2300"/>
                    <a:pt x="17084" y="2300"/>
                  </a:cubicBezTo>
                  <a:cubicBezTo>
                    <a:pt x="16940" y="2300"/>
                    <a:pt x="16794" y="2262"/>
                    <a:pt x="16662" y="2181"/>
                  </a:cubicBezTo>
                  <a:cubicBezTo>
                    <a:pt x="16282" y="1946"/>
                    <a:pt x="16162" y="1448"/>
                    <a:pt x="16396" y="1069"/>
                  </a:cubicBezTo>
                  <a:cubicBezTo>
                    <a:pt x="16549" y="821"/>
                    <a:pt x="16814" y="684"/>
                    <a:pt x="17086" y="684"/>
                  </a:cubicBezTo>
                  <a:close/>
                  <a:moveTo>
                    <a:pt x="17085" y="0"/>
                  </a:moveTo>
                  <a:cubicBezTo>
                    <a:pt x="16585" y="0"/>
                    <a:pt x="16096" y="253"/>
                    <a:pt x="15814" y="711"/>
                  </a:cubicBezTo>
                  <a:cubicBezTo>
                    <a:pt x="15563" y="1121"/>
                    <a:pt x="15534" y="1603"/>
                    <a:pt x="15693" y="2022"/>
                  </a:cubicBezTo>
                  <a:cubicBezTo>
                    <a:pt x="14261" y="1278"/>
                    <a:pt x="12717" y="922"/>
                    <a:pt x="11190" y="922"/>
                  </a:cubicBezTo>
                  <a:cubicBezTo>
                    <a:pt x="7899" y="922"/>
                    <a:pt x="4686" y="2578"/>
                    <a:pt x="2835" y="5587"/>
                  </a:cubicBezTo>
                  <a:cubicBezTo>
                    <a:pt x="1" y="10198"/>
                    <a:pt x="1440" y="16234"/>
                    <a:pt x="6052" y="19068"/>
                  </a:cubicBezTo>
                  <a:cubicBezTo>
                    <a:pt x="7653" y="20052"/>
                    <a:pt x="9425" y="20521"/>
                    <a:pt x="11176" y="20521"/>
                  </a:cubicBezTo>
                  <a:cubicBezTo>
                    <a:pt x="14468" y="20521"/>
                    <a:pt x="17682" y="18863"/>
                    <a:pt x="19532" y="15852"/>
                  </a:cubicBezTo>
                  <a:cubicBezTo>
                    <a:pt x="22181" y="11549"/>
                    <a:pt x="21099" y="6000"/>
                    <a:pt x="17190" y="2976"/>
                  </a:cubicBezTo>
                  <a:cubicBezTo>
                    <a:pt x="17652" y="2943"/>
                    <a:pt x="18092" y="2696"/>
                    <a:pt x="18353" y="2272"/>
                  </a:cubicBezTo>
                  <a:cubicBezTo>
                    <a:pt x="18784" y="1570"/>
                    <a:pt x="18565" y="653"/>
                    <a:pt x="17863" y="221"/>
                  </a:cubicBezTo>
                  <a:cubicBezTo>
                    <a:pt x="17620" y="72"/>
                    <a:pt x="17351" y="0"/>
                    <a:pt x="170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30"/>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30"/>
            <p:cNvSpPr/>
            <p:nvPr/>
          </p:nvSpPr>
          <p:spPr>
            <a:xfrm>
              <a:off x="1485656" y="958233"/>
              <a:ext cx="2913136" cy="2428445"/>
            </a:xfrm>
            <a:custGeom>
              <a:rect b="b" l="l" r="r" t="t"/>
              <a:pathLst>
                <a:path extrusionOk="0" h="12662" w="15189">
                  <a:moveTo>
                    <a:pt x="8349" y="0"/>
                  </a:moveTo>
                  <a:cubicBezTo>
                    <a:pt x="5607" y="0"/>
                    <a:pt x="2929" y="1382"/>
                    <a:pt x="1388" y="3890"/>
                  </a:cubicBezTo>
                  <a:cubicBezTo>
                    <a:pt x="348" y="5580"/>
                    <a:pt x="1" y="7499"/>
                    <a:pt x="262" y="9321"/>
                  </a:cubicBezTo>
                  <a:cubicBezTo>
                    <a:pt x="870" y="10151"/>
                    <a:pt x="1643" y="10880"/>
                    <a:pt x="2573" y="11452"/>
                  </a:cubicBezTo>
                  <a:cubicBezTo>
                    <a:pt x="3906" y="12271"/>
                    <a:pt x="5382" y="12662"/>
                    <a:pt x="6840" y="12662"/>
                  </a:cubicBezTo>
                  <a:cubicBezTo>
                    <a:pt x="9582" y="12662"/>
                    <a:pt x="12260" y="11281"/>
                    <a:pt x="13802" y="8773"/>
                  </a:cubicBezTo>
                  <a:cubicBezTo>
                    <a:pt x="14841" y="7083"/>
                    <a:pt x="15189" y="5164"/>
                    <a:pt x="14928" y="3342"/>
                  </a:cubicBezTo>
                  <a:cubicBezTo>
                    <a:pt x="14320" y="2511"/>
                    <a:pt x="13547" y="1783"/>
                    <a:pt x="12617" y="1211"/>
                  </a:cubicBezTo>
                  <a:cubicBezTo>
                    <a:pt x="11284" y="391"/>
                    <a:pt x="9807" y="0"/>
                    <a:pt x="83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30"/>
            <p:cNvSpPr/>
            <p:nvPr/>
          </p:nvSpPr>
          <p:spPr>
            <a:xfrm>
              <a:off x="2888995" y="1738823"/>
              <a:ext cx="612202" cy="925003"/>
            </a:xfrm>
            <a:custGeom>
              <a:rect b="b" l="l" r="r" t="t"/>
              <a:pathLst>
                <a:path extrusionOk="0" h="4823" w="3192">
                  <a:moveTo>
                    <a:pt x="3191" y="0"/>
                  </a:moveTo>
                  <a:lnTo>
                    <a:pt x="125" y="4171"/>
                  </a:lnTo>
                  <a:cubicBezTo>
                    <a:pt x="0" y="4373"/>
                    <a:pt x="63" y="4636"/>
                    <a:pt x="264" y="4759"/>
                  </a:cubicBezTo>
                  <a:cubicBezTo>
                    <a:pt x="335" y="4802"/>
                    <a:pt x="412" y="4823"/>
                    <a:pt x="489" y="4823"/>
                  </a:cubicBezTo>
                  <a:cubicBezTo>
                    <a:pt x="632" y="4823"/>
                    <a:pt x="772" y="4750"/>
                    <a:pt x="852" y="4619"/>
                  </a:cubicBezTo>
                  <a:lnTo>
                    <a:pt x="31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30"/>
            <p:cNvSpPr/>
            <p:nvPr/>
          </p:nvSpPr>
          <p:spPr>
            <a:xfrm>
              <a:off x="2892447" y="2499660"/>
              <a:ext cx="312046" cy="1046598"/>
            </a:xfrm>
            <a:custGeom>
              <a:rect b="b" l="l" r="r" t="t"/>
              <a:pathLst>
                <a:path extrusionOk="0" h="5457" w="1627">
                  <a:moveTo>
                    <a:pt x="471" y="0"/>
                  </a:moveTo>
                  <a:cubicBezTo>
                    <a:pt x="439" y="0"/>
                    <a:pt x="407" y="4"/>
                    <a:pt x="374" y="11"/>
                  </a:cubicBezTo>
                  <a:cubicBezTo>
                    <a:pt x="144" y="65"/>
                    <a:pt x="0" y="294"/>
                    <a:pt x="53" y="524"/>
                  </a:cubicBezTo>
                  <a:lnTo>
                    <a:pt x="1626" y="5457"/>
                  </a:lnTo>
                  <a:lnTo>
                    <a:pt x="887" y="332"/>
                  </a:lnTo>
                  <a:cubicBezTo>
                    <a:pt x="841" y="134"/>
                    <a:pt x="666" y="0"/>
                    <a:pt x="4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30"/>
            <p:cNvSpPr/>
            <p:nvPr/>
          </p:nvSpPr>
          <p:spPr>
            <a:xfrm>
              <a:off x="2948642" y="2551827"/>
              <a:ext cx="68086" cy="59838"/>
            </a:xfrm>
            <a:custGeom>
              <a:rect b="b" l="l" r="r" t="t"/>
              <a:pathLst>
                <a:path extrusionOk="0" h="312" w="355">
                  <a:moveTo>
                    <a:pt x="178" y="1"/>
                  </a:moveTo>
                  <a:cubicBezTo>
                    <a:pt x="126" y="1"/>
                    <a:pt x="75" y="27"/>
                    <a:pt x="45" y="75"/>
                  </a:cubicBezTo>
                  <a:cubicBezTo>
                    <a:pt x="0" y="149"/>
                    <a:pt x="23" y="243"/>
                    <a:pt x="96" y="288"/>
                  </a:cubicBezTo>
                  <a:cubicBezTo>
                    <a:pt x="122" y="304"/>
                    <a:pt x="150" y="311"/>
                    <a:pt x="178" y="311"/>
                  </a:cubicBezTo>
                  <a:cubicBezTo>
                    <a:pt x="229" y="311"/>
                    <a:pt x="280" y="285"/>
                    <a:pt x="310" y="237"/>
                  </a:cubicBezTo>
                  <a:cubicBezTo>
                    <a:pt x="354" y="165"/>
                    <a:pt x="332" y="69"/>
                    <a:pt x="258" y="24"/>
                  </a:cubicBezTo>
                  <a:cubicBezTo>
                    <a:pt x="233" y="8"/>
                    <a:pt x="205" y="1"/>
                    <a:pt x="1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30"/>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30"/>
            <p:cNvSpPr/>
            <p:nvPr/>
          </p:nvSpPr>
          <p:spPr>
            <a:xfrm>
              <a:off x="1621828" y="1098049"/>
              <a:ext cx="2989661" cy="2851917"/>
            </a:xfrm>
            <a:custGeom>
              <a:rect b="b" l="l" r="r" t="t"/>
              <a:pathLst>
                <a:path extrusionOk="0" h="14870" w="15588">
                  <a:moveTo>
                    <a:pt x="7618" y="230"/>
                  </a:moveTo>
                  <a:cubicBezTo>
                    <a:pt x="8229" y="230"/>
                    <a:pt x="8845" y="309"/>
                    <a:pt x="9453" y="468"/>
                  </a:cubicBezTo>
                  <a:cubicBezTo>
                    <a:pt x="10149" y="650"/>
                    <a:pt x="10805" y="929"/>
                    <a:pt x="11411" y="1305"/>
                  </a:cubicBezTo>
                  <a:lnTo>
                    <a:pt x="10572" y="2553"/>
                  </a:lnTo>
                  <a:lnTo>
                    <a:pt x="10763" y="2681"/>
                  </a:lnTo>
                  <a:lnTo>
                    <a:pt x="11604" y="1428"/>
                  </a:lnTo>
                  <a:cubicBezTo>
                    <a:pt x="11723" y="1507"/>
                    <a:pt x="11839" y="1587"/>
                    <a:pt x="11953" y="1673"/>
                  </a:cubicBezTo>
                  <a:cubicBezTo>
                    <a:pt x="14303" y="3437"/>
                    <a:pt x="15343" y="6413"/>
                    <a:pt x="14599" y="9257"/>
                  </a:cubicBezTo>
                  <a:cubicBezTo>
                    <a:pt x="14395" y="10035"/>
                    <a:pt x="14069" y="10760"/>
                    <a:pt x="13638" y="11414"/>
                  </a:cubicBezTo>
                  <a:lnTo>
                    <a:pt x="12353" y="10519"/>
                  </a:lnTo>
                  <a:lnTo>
                    <a:pt x="12223" y="10707"/>
                  </a:lnTo>
                  <a:lnTo>
                    <a:pt x="13509" y="11602"/>
                  </a:lnTo>
                  <a:cubicBezTo>
                    <a:pt x="12926" y="12428"/>
                    <a:pt x="12170" y="13126"/>
                    <a:pt x="11271" y="13652"/>
                  </a:cubicBezTo>
                  <a:cubicBezTo>
                    <a:pt x="10152" y="14306"/>
                    <a:pt x="8906" y="14641"/>
                    <a:pt x="7643" y="14641"/>
                  </a:cubicBezTo>
                  <a:cubicBezTo>
                    <a:pt x="7032" y="14641"/>
                    <a:pt x="6417" y="14563"/>
                    <a:pt x="5811" y="14404"/>
                  </a:cubicBezTo>
                  <a:cubicBezTo>
                    <a:pt x="5138" y="14228"/>
                    <a:pt x="4503" y="13958"/>
                    <a:pt x="3920" y="13609"/>
                  </a:cubicBezTo>
                  <a:lnTo>
                    <a:pt x="4691" y="12372"/>
                  </a:lnTo>
                  <a:lnTo>
                    <a:pt x="4497" y="12251"/>
                  </a:lnTo>
                  <a:lnTo>
                    <a:pt x="3726" y="13487"/>
                  </a:lnTo>
                  <a:cubicBezTo>
                    <a:pt x="2602" y="12762"/>
                    <a:pt x="1691" y="11732"/>
                    <a:pt x="1108" y="10488"/>
                  </a:cubicBezTo>
                  <a:cubicBezTo>
                    <a:pt x="396" y="8971"/>
                    <a:pt x="238" y="7239"/>
                    <a:pt x="663" y="5614"/>
                  </a:cubicBezTo>
                  <a:cubicBezTo>
                    <a:pt x="841" y="4935"/>
                    <a:pt x="1113" y="4297"/>
                    <a:pt x="1465" y="3711"/>
                  </a:cubicBezTo>
                  <a:lnTo>
                    <a:pt x="2639" y="4471"/>
                  </a:lnTo>
                  <a:lnTo>
                    <a:pt x="2762" y="4279"/>
                  </a:lnTo>
                  <a:lnTo>
                    <a:pt x="1587" y="3518"/>
                  </a:lnTo>
                  <a:cubicBezTo>
                    <a:pt x="2191" y="2585"/>
                    <a:pt x="3006" y="1798"/>
                    <a:pt x="3993" y="1220"/>
                  </a:cubicBezTo>
                  <a:cubicBezTo>
                    <a:pt x="5111" y="565"/>
                    <a:pt x="6355" y="230"/>
                    <a:pt x="7618" y="230"/>
                  </a:cubicBezTo>
                  <a:close/>
                  <a:moveTo>
                    <a:pt x="7619" y="0"/>
                  </a:moveTo>
                  <a:cubicBezTo>
                    <a:pt x="6315" y="0"/>
                    <a:pt x="5029" y="346"/>
                    <a:pt x="3874" y="1022"/>
                  </a:cubicBezTo>
                  <a:cubicBezTo>
                    <a:pt x="2161" y="2025"/>
                    <a:pt x="942" y="3635"/>
                    <a:pt x="440" y="5556"/>
                  </a:cubicBezTo>
                  <a:cubicBezTo>
                    <a:pt x="1" y="7233"/>
                    <a:pt x="165" y="9019"/>
                    <a:pt x="899" y="10584"/>
                  </a:cubicBezTo>
                  <a:cubicBezTo>
                    <a:pt x="1840" y="12592"/>
                    <a:pt x="3609" y="14064"/>
                    <a:pt x="5751" y="14624"/>
                  </a:cubicBezTo>
                  <a:cubicBezTo>
                    <a:pt x="6377" y="14788"/>
                    <a:pt x="7011" y="14869"/>
                    <a:pt x="7642" y="14869"/>
                  </a:cubicBezTo>
                  <a:cubicBezTo>
                    <a:pt x="8945" y="14869"/>
                    <a:pt x="10230" y="14523"/>
                    <a:pt x="11385" y="13847"/>
                  </a:cubicBezTo>
                  <a:cubicBezTo>
                    <a:pt x="13097" y="12843"/>
                    <a:pt x="14317" y="11233"/>
                    <a:pt x="14819" y="9313"/>
                  </a:cubicBezTo>
                  <a:cubicBezTo>
                    <a:pt x="15588" y="6381"/>
                    <a:pt x="14515" y="3309"/>
                    <a:pt x="12089" y="1488"/>
                  </a:cubicBezTo>
                  <a:cubicBezTo>
                    <a:pt x="11315" y="908"/>
                    <a:pt x="10448" y="490"/>
                    <a:pt x="9509" y="245"/>
                  </a:cubicBezTo>
                  <a:cubicBezTo>
                    <a:pt x="8884" y="81"/>
                    <a:pt x="8249" y="0"/>
                    <a:pt x="76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6" name="Google Shape;2036;p30"/>
          <p:cNvGrpSpPr/>
          <p:nvPr/>
        </p:nvGrpSpPr>
        <p:grpSpPr>
          <a:xfrm rot="6685518">
            <a:off x="-176398" y="4445025"/>
            <a:ext cx="1139032" cy="1218819"/>
            <a:chOff x="1141181" y="262025"/>
            <a:chExt cx="4067198" cy="4352099"/>
          </a:xfrm>
        </p:grpSpPr>
        <p:sp>
          <p:nvSpPr>
            <p:cNvPr id="2037" name="Google Shape;2037;p30"/>
            <p:cNvSpPr/>
            <p:nvPr/>
          </p:nvSpPr>
          <p:spPr>
            <a:xfrm>
              <a:off x="1618170" y="262025"/>
              <a:ext cx="3590208" cy="3617788"/>
            </a:xfrm>
            <a:custGeom>
              <a:rect b="b" l="l" r="r" t="t"/>
              <a:pathLst>
                <a:path extrusionOk="0" h="20949" w="20789">
                  <a:moveTo>
                    <a:pt x="8227" y="1"/>
                  </a:moveTo>
                  <a:cubicBezTo>
                    <a:pt x="7922" y="1"/>
                    <a:pt x="7615" y="111"/>
                    <a:pt x="7373" y="333"/>
                  </a:cubicBezTo>
                  <a:lnTo>
                    <a:pt x="547" y="6599"/>
                  </a:lnTo>
                  <a:cubicBezTo>
                    <a:pt x="33" y="7071"/>
                    <a:pt x="0" y="7871"/>
                    <a:pt x="471" y="8383"/>
                  </a:cubicBezTo>
                  <a:lnTo>
                    <a:pt x="11630" y="20540"/>
                  </a:lnTo>
                  <a:cubicBezTo>
                    <a:pt x="11880" y="20811"/>
                    <a:pt x="12220" y="20949"/>
                    <a:pt x="12562" y="20949"/>
                  </a:cubicBezTo>
                  <a:cubicBezTo>
                    <a:pt x="12867" y="20949"/>
                    <a:pt x="13173" y="20839"/>
                    <a:pt x="13415" y="20616"/>
                  </a:cubicBezTo>
                  <a:lnTo>
                    <a:pt x="20240" y="14350"/>
                  </a:lnTo>
                  <a:cubicBezTo>
                    <a:pt x="20754" y="13879"/>
                    <a:pt x="20788" y="13079"/>
                    <a:pt x="20317" y="12564"/>
                  </a:cubicBezTo>
                  <a:lnTo>
                    <a:pt x="9157" y="409"/>
                  </a:lnTo>
                  <a:cubicBezTo>
                    <a:pt x="8908" y="138"/>
                    <a:pt x="8568" y="1"/>
                    <a:pt x="82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30"/>
            <p:cNvSpPr/>
            <p:nvPr/>
          </p:nvSpPr>
          <p:spPr>
            <a:xfrm>
              <a:off x="1618170" y="262025"/>
              <a:ext cx="3590208" cy="2527391"/>
            </a:xfrm>
            <a:custGeom>
              <a:rect b="b" l="l" r="r" t="t"/>
              <a:pathLst>
                <a:path extrusionOk="0" h="14635" w="20789">
                  <a:moveTo>
                    <a:pt x="8227" y="1"/>
                  </a:moveTo>
                  <a:cubicBezTo>
                    <a:pt x="7922" y="1"/>
                    <a:pt x="7615" y="111"/>
                    <a:pt x="7373" y="333"/>
                  </a:cubicBezTo>
                  <a:lnTo>
                    <a:pt x="547" y="6599"/>
                  </a:lnTo>
                  <a:cubicBezTo>
                    <a:pt x="33" y="7071"/>
                    <a:pt x="0" y="7871"/>
                    <a:pt x="471" y="8383"/>
                  </a:cubicBezTo>
                  <a:lnTo>
                    <a:pt x="576" y="8496"/>
                  </a:lnTo>
                  <a:cubicBezTo>
                    <a:pt x="2044" y="7553"/>
                    <a:pt x="3983" y="6756"/>
                    <a:pt x="6344" y="6756"/>
                  </a:cubicBezTo>
                  <a:cubicBezTo>
                    <a:pt x="9949" y="6756"/>
                    <a:pt x="14537" y="8613"/>
                    <a:pt x="19930" y="14635"/>
                  </a:cubicBezTo>
                  <a:lnTo>
                    <a:pt x="20239" y="14350"/>
                  </a:lnTo>
                  <a:cubicBezTo>
                    <a:pt x="20754" y="13879"/>
                    <a:pt x="20788" y="13079"/>
                    <a:pt x="20317" y="12566"/>
                  </a:cubicBezTo>
                  <a:lnTo>
                    <a:pt x="9157" y="409"/>
                  </a:lnTo>
                  <a:cubicBezTo>
                    <a:pt x="8908" y="138"/>
                    <a:pt x="8568" y="1"/>
                    <a:pt x="822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30"/>
            <p:cNvSpPr/>
            <p:nvPr/>
          </p:nvSpPr>
          <p:spPr>
            <a:xfrm>
              <a:off x="2902519" y="687548"/>
              <a:ext cx="385806" cy="347980"/>
            </a:xfrm>
            <a:custGeom>
              <a:rect b="b" l="l" r="r" t="t"/>
              <a:pathLst>
                <a:path extrusionOk="0" h="2015" w="2234">
                  <a:moveTo>
                    <a:pt x="1116" y="1"/>
                  </a:moveTo>
                  <a:cubicBezTo>
                    <a:pt x="873" y="1"/>
                    <a:pt x="628" y="89"/>
                    <a:pt x="435" y="266"/>
                  </a:cubicBezTo>
                  <a:cubicBezTo>
                    <a:pt x="27" y="642"/>
                    <a:pt x="0" y="1279"/>
                    <a:pt x="374" y="1688"/>
                  </a:cubicBezTo>
                  <a:cubicBezTo>
                    <a:pt x="572" y="1904"/>
                    <a:pt x="844" y="2014"/>
                    <a:pt x="1116" y="2014"/>
                  </a:cubicBezTo>
                  <a:cubicBezTo>
                    <a:pt x="1359" y="2014"/>
                    <a:pt x="1603" y="1926"/>
                    <a:pt x="1797" y="1749"/>
                  </a:cubicBezTo>
                  <a:cubicBezTo>
                    <a:pt x="2207" y="1373"/>
                    <a:pt x="2234" y="736"/>
                    <a:pt x="1857" y="327"/>
                  </a:cubicBezTo>
                  <a:cubicBezTo>
                    <a:pt x="1659" y="110"/>
                    <a:pt x="1388" y="1"/>
                    <a:pt x="11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30"/>
            <p:cNvSpPr/>
            <p:nvPr/>
          </p:nvSpPr>
          <p:spPr>
            <a:xfrm>
              <a:off x="2952255" y="1474007"/>
              <a:ext cx="1477945" cy="1592075"/>
            </a:xfrm>
            <a:custGeom>
              <a:rect b="b" l="l" r="r" t="t"/>
              <a:pathLst>
                <a:path extrusionOk="0" h="9219" w="8558">
                  <a:moveTo>
                    <a:pt x="608" y="1"/>
                  </a:moveTo>
                  <a:lnTo>
                    <a:pt x="1" y="558"/>
                  </a:lnTo>
                  <a:lnTo>
                    <a:pt x="7951" y="9218"/>
                  </a:lnTo>
                  <a:lnTo>
                    <a:pt x="8557" y="8661"/>
                  </a:lnTo>
                  <a:lnTo>
                    <a:pt x="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30"/>
            <p:cNvSpPr/>
            <p:nvPr/>
          </p:nvSpPr>
          <p:spPr>
            <a:xfrm>
              <a:off x="3451523" y="1609228"/>
              <a:ext cx="1182287" cy="1269826"/>
            </a:xfrm>
            <a:custGeom>
              <a:rect b="b" l="l" r="r" t="t"/>
              <a:pathLst>
                <a:path extrusionOk="0" h="7353" w="6846">
                  <a:moveTo>
                    <a:pt x="607" y="0"/>
                  </a:moveTo>
                  <a:lnTo>
                    <a:pt x="1" y="558"/>
                  </a:lnTo>
                  <a:lnTo>
                    <a:pt x="6239" y="7353"/>
                  </a:lnTo>
                  <a:lnTo>
                    <a:pt x="6846" y="6796"/>
                  </a:lnTo>
                  <a:lnTo>
                    <a:pt x="6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30"/>
            <p:cNvSpPr/>
            <p:nvPr/>
          </p:nvSpPr>
          <p:spPr>
            <a:xfrm>
              <a:off x="4442286" y="2283262"/>
              <a:ext cx="393405" cy="410669"/>
            </a:xfrm>
            <a:custGeom>
              <a:rect b="b" l="l" r="r" t="t"/>
              <a:pathLst>
                <a:path extrusionOk="0" h="2378" w="2278">
                  <a:moveTo>
                    <a:pt x="608" y="1"/>
                  </a:moveTo>
                  <a:lnTo>
                    <a:pt x="1" y="557"/>
                  </a:lnTo>
                  <a:lnTo>
                    <a:pt x="1671" y="2377"/>
                  </a:lnTo>
                  <a:lnTo>
                    <a:pt x="2277" y="1820"/>
                  </a:lnTo>
                  <a:lnTo>
                    <a:pt x="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30"/>
            <p:cNvSpPr/>
            <p:nvPr/>
          </p:nvSpPr>
          <p:spPr>
            <a:xfrm>
              <a:off x="4068051" y="1876044"/>
              <a:ext cx="393405" cy="410496"/>
            </a:xfrm>
            <a:custGeom>
              <a:rect b="b" l="l" r="r" t="t"/>
              <a:pathLst>
                <a:path extrusionOk="0" h="2377" w="2278">
                  <a:moveTo>
                    <a:pt x="607" y="0"/>
                  </a:moveTo>
                  <a:lnTo>
                    <a:pt x="0" y="557"/>
                  </a:lnTo>
                  <a:lnTo>
                    <a:pt x="1671" y="2377"/>
                  </a:lnTo>
                  <a:lnTo>
                    <a:pt x="2278" y="1819"/>
                  </a:lnTo>
                  <a:lnTo>
                    <a:pt x="6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30"/>
            <p:cNvSpPr/>
            <p:nvPr/>
          </p:nvSpPr>
          <p:spPr>
            <a:xfrm>
              <a:off x="1141181" y="1962219"/>
              <a:ext cx="3622675" cy="2651904"/>
            </a:xfrm>
            <a:custGeom>
              <a:rect b="b" l="l" r="r" t="t"/>
              <a:pathLst>
                <a:path extrusionOk="0" h="15356" w="20977">
                  <a:moveTo>
                    <a:pt x="3531" y="1"/>
                  </a:moveTo>
                  <a:cubicBezTo>
                    <a:pt x="2960" y="1"/>
                    <a:pt x="2441" y="392"/>
                    <a:pt x="2304" y="973"/>
                  </a:cubicBezTo>
                  <a:lnTo>
                    <a:pt x="162" y="9986"/>
                  </a:lnTo>
                  <a:cubicBezTo>
                    <a:pt x="1" y="10664"/>
                    <a:pt x="420" y="11345"/>
                    <a:pt x="1099" y="11507"/>
                  </a:cubicBezTo>
                  <a:lnTo>
                    <a:pt x="17153" y="15321"/>
                  </a:lnTo>
                  <a:cubicBezTo>
                    <a:pt x="17251" y="15344"/>
                    <a:pt x="17349" y="15355"/>
                    <a:pt x="17446" y="15355"/>
                  </a:cubicBezTo>
                  <a:cubicBezTo>
                    <a:pt x="18017" y="15355"/>
                    <a:pt x="18536" y="14965"/>
                    <a:pt x="18673" y="14384"/>
                  </a:cubicBezTo>
                  <a:lnTo>
                    <a:pt x="20815" y="5371"/>
                  </a:lnTo>
                  <a:cubicBezTo>
                    <a:pt x="20976" y="4692"/>
                    <a:pt x="20558" y="4011"/>
                    <a:pt x="19878" y="3849"/>
                  </a:cubicBezTo>
                  <a:lnTo>
                    <a:pt x="3824" y="35"/>
                  </a:lnTo>
                  <a:cubicBezTo>
                    <a:pt x="3726" y="12"/>
                    <a:pt x="3628" y="1"/>
                    <a:pt x="35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30"/>
            <p:cNvSpPr/>
            <p:nvPr/>
          </p:nvSpPr>
          <p:spPr>
            <a:xfrm>
              <a:off x="1141181" y="1962219"/>
              <a:ext cx="3622675" cy="1993418"/>
            </a:xfrm>
            <a:custGeom>
              <a:rect b="b" l="l" r="r" t="t"/>
              <a:pathLst>
                <a:path extrusionOk="0" h="11543" w="20977">
                  <a:moveTo>
                    <a:pt x="3531" y="1"/>
                  </a:moveTo>
                  <a:cubicBezTo>
                    <a:pt x="2960" y="1"/>
                    <a:pt x="2441" y="392"/>
                    <a:pt x="2304" y="973"/>
                  </a:cubicBezTo>
                  <a:lnTo>
                    <a:pt x="162" y="9986"/>
                  </a:lnTo>
                  <a:cubicBezTo>
                    <a:pt x="1" y="10664"/>
                    <a:pt x="420" y="11345"/>
                    <a:pt x="1099" y="11507"/>
                  </a:cubicBezTo>
                  <a:lnTo>
                    <a:pt x="1249" y="11542"/>
                  </a:lnTo>
                  <a:cubicBezTo>
                    <a:pt x="2593" y="8406"/>
                    <a:pt x="5742" y="4728"/>
                    <a:pt x="13107" y="4728"/>
                  </a:cubicBezTo>
                  <a:cubicBezTo>
                    <a:pt x="15263" y="4728"/>
                    <a:pt x="17780" y="5043"/>
                    <a:pt x="20718" y="5779"/>
                  </a:cubicBezTo>
                  <a:lnTo>
                    <a:pt x="20815" y="5371"/>
                  </a:lnTo>
                  <a:cubicBezTo>
                    <a:pt x="20976" y="4692"/>
                    <a:pt x="20558" y="4011"/>
                    <a:pt x="19878" y="3849"/>
                  </a:cubicBezTo>
                  <a:lnTo>
                    <a:pt x="3824" y="35"/>
                  </a:lnTo>
                  <a:cubicBezTo>
                    <a:pt x="3726" y="12"/>
                    <a:pt x="3628" y="1"/>
                    <a:pt x="3531" y="1"/>
                  </a:cubicBez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30"/>
            <p:cNvSpPr/>
            <p:nvPr/>
          </p:nvSpPr>
          <p:spPr>
            <a:xfrm>
              <a:off x="1249980" y="3025337"/>
              <a:ext cx="3273999" cy="1078308"/>
            </a:xfrm>
            <a:custGeom>
              <a:rect b="b" l="l" r="r" t="t"/>
              <a:pathLst>
                <a:path extrusionOk="0" h="6244" w="18958">
                  <a:moveTo>
                    <a:pt x="442" y="1"/>
                  </a:moveTo>
                  <a:lnTo>
                    <a:pt x="1" y="1856"/>
                  </a:lnTo>
                  <a:lnTo>
                    <a:pt x="18518" y="6243"/>
                  </a:lnTo>
                  <a:lnTo>
                    <a:pt x="18957" y="4388"/>
                  </a:lnTo>
                  <a:lnTo>
                    <a:pt x="44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30"/>
            <p:cNvSpPr/>
            <p:nvPr/>
          </p:nvSpPr>
          <p:spPr>
            <a:xfrm>
              <a:off x="2428120" y="2960922"/>
              <a:ext cx="2008299" cy="606678"/>
            </a:xfrm>
            <a:custGeom>
              <a:rect b="b" l="l" r="r" t="t"/>
              <a:pathLst>
                <a:path extrusionOk="0" h="3513" w="11629">
                  <a:moveTo>
                    <a:pt x="190" y="0"/>
                  </a:moveTo>
                  <a:lnTo>
                    <a:pt x="0" y="802"/>
                  </a:lnTo>
                  <a:lnTo>
                    <a:pt x="11439" y="3513"/>
                  </a:lnTo>
                  <a:lnTo>
                    <a:pt x="11629" y="2711"/>
                  </a:lnTo>
                  <a:lnTo>
                    <a:pt x="19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30"/>
            <p:cNvSpPr/>
            <p:nvPr/>
          </p:nvSpPr>
          <p:spPr>
            <a:xfrm>
              <a:off x="2917025" y="2792543"/>
              <a:ext cx="1583118" cy="505996"/>
            </a:xfrm>
            <a:custGeom>
              <a:rect b="b" l="l" r="r" t="t"/>
              <a:pathLst>
                <a:path extrusionOk="0" h="2930" w="9167">
                  <a:moveTo>
                    <a:pt x="190" y="1"/>
                  </a:moveTo>
                  <a:lnTo>
                    <a:pt x="0" y="803"/>
                  </a:lnTo>
                  <a:lnTo>
                    <a:pt x="8977" y="2930"/>
                  </a:lnTo>
                  <a:lnTo>
                    <a:pt x="9167" y="2128"/>
                  </a:lnTo>
                  <a:lnTo>
                    <a:pt x="19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30"/>
            <p:cNvSpPr/>
            <p:nvPr/>
          </p:nvSpPr>
          <p:spPr>
            <a:xfrm>
              <a:off x="1752874" y="2207621"/>
              <a:ext cx="383043" cy="348153"/>
            </a:xfrm>
            <a:custGeom>
              <a:rect b="b" l="l" r="r" t="t"/>
              <a:pathLst>
                <a:path extrusionOk="0" h="2016" w="2218">
                  <a:moveTo>
                    <a:pt x="1109" y="1"/>
                  </a:moveTo>
                  <a:cubicBezTo>
                    <a:pt x="652" y="1"/>
                    <a:pt x="239" y="313"/>
                    <a:pt x="130" y="776"/>
                  </a:cubicBezTo>
                  <a:cubicBezTo>
                    <a:pt x="1" y="1317"/>
                    <a:pt x="335" y="1860"/>
                    <a:pt x="878" y="1988"/>
                  </a:cubicBezTo>
                  <a:cubicBezTo>
                    <a:pt x="956" y="2006"/>
                    <a:pt x="1034" y="2015"/>
                    <a:pt x="1110" y="2015"/>
                  </a:cubicBezTo>
                  <a:cubicBezTo>
                    <a:pt x="1566" y="2015"/>
                    <a:pt x="1980" y="1703"/>
                    <a:pt x="2089" y="1239"/>
                  </a:cubicBezTo>
                  <a:cubicBezTo>
                    <a:pt x="2217" y="699"/>
                    <a:pt x="1882" y="156"/>
                    <a:pt x="1342" y="28"/>
                  </a:cubicBezTo>
                  <a:cubicBezTo>
                    <a:pt x="1264" y="10"/>
                    <a:pt x="1186" y="1"/>
                    <a:pt x="110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0" name="Google Shape;2050;p30"/>
          <p:cNvGrpSpPr/>
          <p:nvPr/>
        </p:nvGrpSpPr>
        <p:grpSpPr>
          <a:xfrm flipH="1" rot="3836898">
            <a:off x="8206033" y="4306687"/>
            <a:ext cx="1063352" cy="1228661"/>
            <a:chOff x="725975" y="580175"/>
            <a:chExt cx="3328618" cy="3846085"/>
          </a:xfrm>
        </p:grpSpPr>
        <p:sp>
          <p:nvSpPr>
            <p:cNvPr id="2051" name="Google Shape;2051;p30"/>
            <p:cNvSpPr/>
            <p:nvPr/>
          </p:nvSpPr>
          <p:spPr>
            <a:xfrm>
              <a:off x="726139" y="580832"/>
              <a:ext cx="3328454" cy="3845428"/>
            </a:xfrm>
            <a:custGeom>
              <a:rect b="b" l="l" r="r" t="t"/>
              <a:pathLst>
                <a:path extrusionOk="0" h="23401" w="20255">
                  <a:moveTo>
                    <a:pt x="8446" y="1"/>
                  </a:moveTo>
                  <a:lnTo>
                    <a:pt x="1" y="18241"/>
                  </a:lnTo>
                  <a:lnTo>
                    <a:pt x="10888" y="23282"/>
                  </a:lnTo>
                  <a:cubicBezTo>
                    <a:pt x="11062" y="23363"/>
                    <a:pt x="11244" y="23401"/>
                    <a:pt x="11424" y="23401"/>
                  </a:cubicBezTo>
                  <a:cubicBezTo>
                    <a:pt x="11908" y="23401"/>
                    <a:pt x="12371" y="23125"/>
                    <a:pt x="12588" y="22658"/>
                  </a:cubicBezTo>
                  <a:lnTo>
                    <a:pt x="19957" y="6742"/>
                  </a:lnTo>
                  <a:cubicBezTo>
                    <a:pt x="20255" y="6102"/>
                    <a:pt x="19975" y="5340"/>
                    <a:pt x="19334" y="5043"/>
                  </a:cubicBezTo>
                  <a:lnTo>
                    <a:pt x="84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30"/>
            <p:cNvSpPr/>
            <p:nvPr/>
          </p:nvSpPr>
          <p:spPr>
            <a:xfrm>
              <a:off x="726304" y="580175"/>
              <a:ext cx="2377983" cy="3455479"/>
            </a:xfrm>
            <a:custGeom>
              <a:rect b="b" l="l" r="r" t="t"/>
              <a:pathLst>
                <a:path extrusionOk="0" h="21028" w="14471">
                  <a:moveTo>
                    <a:pt x="8446" y="0"/>
                  </a:moveTo>
                  <a:lnTo>
                    <a:pt x="1" y="18237"/>
                  </a:lnTo>
                  <a:lnTo>
                    <a:pt x="6025" y="21028"/>
                  </a:lnTo>
                  <a:lnTo>
                    <a:pt x="14471" y="2790"/>
                  </a:lnTo>
                  <a:lnTo>
                    <a:pt x="8446" y="0"/>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30"/>
            <p:cNvSpPr/>
            <p:nvPr/>
          </p:nvSpPr>
          <p:spPr>
            <a:xfrm>
              <a:off x="725975" y="580175"/>
              <a:ext cx="1562590" cy="3077854"/>
            </a:xfrm>
            <a:custGeom>
              <a:rect b="b" l="l" r="r" t="t"/>
              <a:pathLst>
                <a:path extrusionOk="0" h="18730" w="9509">
                  <a:moveTo>
                    <a:pt x="8446" y="0"/>
                  </a:moveTo>
                  <a:lnTo>
                    <a:pt x="1" y="18238"/>
                  </a:lnTo>
                  <a:lnTo>
                    <a:pt x="1063" y="18730"/>
                  </a:lnTo>
                  <a:lnTo>
                    <a:pt x="9508" y="492"/>
                  </a:lnTo>
                  <a:lnTo>
                    <a:pt x="84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30"/>
            <p:cNvSpPr/>
            <p:nvPr/>
          </p:nvSpPr>
          <p:spPr>
            <a:xfrm>
              <a:off x="1577516" y="2620953"/>
              <a:ext cx="1396291" cy="712031"/>
            </a:xfrm>
            <a:custGeom>
              <a:rect b="b" l="l" r="r" t="t"/>
              <a:pathLst>
                <a:path extrusionOk="0" h="4333" w="8497">
                  <a:moveTo>
                    <a:pt x="235" y="1"/>
                  </a:moveTo>
                  <a:lnTo>
                    <a:pt x="0" y="507"/>
                  </a:lnTo>
                  <a:lnTo>
                    <a:pt x="8262" y="4333"/>
                  </a:lnTo>
                  <a:lnTo>
                    <a:pt x="8496" y="3826"/>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30"/>
            <p:cNvSpPr/>
            <p:nvPr/>
          </p:nvSpPr>
          <p:spPr>
            <a:xfrm>
              <a:off x="1485493" y="2819296"/>
              <a:ext cx="1396291" cy="712031"/>
            </a:xfrm>
            <a:custGeom>
              <a:rect b="b" l="l" r="r" t="t"/>
              <a:pathLst>
                <a:path extrusionOk="0" h="4333" w="8497">
                  <a:moveTo>
                    <a:pt x="235" y="1"/>
                  </a:moveTo>
                  <a:lnTo>
                    <a:pt x="1" y="507"/>
                  </a:lnTo>
                  <a:lnTo>
                    <a:pt x="8262" y="4333"/>
                  </a:lnTo>
                  <a:lnTo>
                    <a:pt x="8496" y="3826"/>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30"/>
            <p:cNvSpPr/>
            <p:nvPr/>
          </p:nvSpPr>
          <p:spPr>
            <a:xfrm>
              <a:off x="1393798" y="3017967"/>
              <a:ext cx="1396126" cy="712195"/>
            </a:xfrm>
            <a:custGeom>
              <a:rect b="b" l="l" r="r" t="t"/>
              <a:pathLst>
                <a:path extrusionOk="0" h="4334" w="8496">
                  <a:moveTo>
                    <a:pt x="235" y="1"/>
                  </a:moveTo>
                  <a:lnTo>
                    <a:pt x="0" y="507"/>
                  </a:lnTo>
                  <a:lnTo>
                    <a:pt x="8261" y="4333"/>
                  </a:lnTo>
                  <a:lnTo>
                    <a:pt x="8496" y="3827"/>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30"/>
            <p:cNvSpPr/>
            <p:nvPr/>
          </p:nvSpPr>
          <p:spPr>
            <a:xfrm>
              <a:off x="2072632" y="1651423"/>
              <a:ext cx="1161960" cy="1019816"/>
            </a:xfrm>
            <a:custGeom>
              <a:rect b="b" l="l" r="r" t="t"/>
              <a:pathLst>
                <a:path extrusionOk="0" h="6206" w="7071">
                  <a:moveTo>
                    <a:pt x="3537" y="280"/>
                  </a:moveTo>
                  <a:cubicBezTo>
                    <a:pt x="3941" y="280"/>
                    <a:pt x="4344" y="367"/>
                    <a:pt x="4724" y="543"/>
                  </a:cubicBezTo>
                  <a:cubicBezTo>
                    <a:pt x="6137" y="1198"/>
                    <a:pt x="6753" y="2879"/>
                    <a:pt x="6100" y="4292"/>
                  </a:cubicBezTo>
                  <a:cubicBezTo>
                    <a:pt x="5622" y="5322"/>
                    <a:pt x="4599" y="5929"/>
                    <a:pt x="3532" y="5929"/>
                  </a:cubicBezTo>
                  <a:cubicBezTo>
                    <a:pt x="3135" y="5929"/>
                    <a:pt x="2733" y="5845"/>
                    <a:pt x="2350" y="5667"/>
                  </a:cubicBezTo>
                  <a:cubicBezTo>
                    <a:pt x="1665" y="5351"/>
                    <a:pt x="1145" y="4786"/>
                    <a:pt x="886" y="4078"/>
                  </a:cubicBezTo>
                  <a:cubicBezTo>
                    <a:pt x="625" y="3370"/>
                    <a:pt x="656" y="2604"/>
                    <a:pt x="973" y="1918"/>
                  </a:cubicBezTo>
                  <a:cubicBezTo>
                    <a:pt x="1291" y="1234"/>
                    <a:pt x="1856" y="714"/>
                    <a:pt x="2564" y="453"/>
                  </a:cubicBezTo>
                  <a:cubicBezTo>
                    <a:pt x="2881" y="336"/>
                    <a:pt x="3210" y="280"/>
                    <a:pt x="3537" y="280"/>
                  </a:cubicBezTo>
                  <a:close/>
                  <a:moveTo>
                    <a:pt x="3539" y="0"/>
                  </a:moveTo>
                  <a:cubicBezTo>
                    <a:pt x="3178" y="0"/>
                    <a:pt x="2817" y="64"/>
                    <a:pt x="2468" y="191"/>
                  </a:cubicBezTo>
                  <a:cubicBezTo>
                    <a:pt x="1690" y="477"/>
                    <a:pt x="1068" y="1048"/>
                    <a:pt x="720" y="1800"/>
                  </a:cubicBezTo>
                  <a:cubicBezTo>
                    <a:pt x="1" y="3353"/>
                    <a:pt x="679" y="5201"/>
                    <a:pt x="2231" y="5920"/>
                  </a:cubicBezTo>
                  <a:cubicBezTo>
                    <a:pt x="2652" y="6114"/>
                    <a:pt x="3095" y="6206"/>
                    <a:pt x="3531" y="6206"/>
                  </a:cubicBezTo>
                  <a:cubicBezTo>
                    <a:pt x="4703" y="6206"/>
                    <a:pt x="5828" y="5539"/>
                    <a:pt x="6351" y="4408"/>
                  </a:cubicBezTo>
                  <a:cubicBezTo>
                    <a:pt x="7071" y="2856"/>
                    <a:pt x="6393" y="1007"/>
                    <a:pt x="4840" y="288"/>
                  </a:cubicBezTo>
                  <a:cubicBezTo>
                    <a:pt x="4425" y="96"/>
                    <a:pt x="3983" y="0"/>
                    <a:pt x="353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30"/>
            <p:cNvSpPr/>
            <p:nvPr/>
          </p:nvSpPr>
          <p:spPr>
            <a:xfrm>
              <a:off x="2156603" y="2048766"/>
              <a:ext cx="886054" cy="439412"/>
            </a:xfrm>
            <a:custGeom>
              <a:rect b="b" l="l" r="r" t="t"/>
              <a:pathLst>
                <a:path extrusionOk="0" h="2674" w="5392">
                  <a:moveTo>
                    <a:pt x="238" y="1"/>
                  </a:moveTo>
                  <a:lnTo>
                    <a:pt x="0" y="147"/>
                  </a:lnTo>
                  <a:cubicBezTo>
                    <a:pt x="1383" y="2397"/>
                    <a:pt x="3751" y="2674"/>
                    <a:pt x="4828" y="2674"/>
                  </a:cubicBezTo>
                  <a:cubicBezTo>
                    <a:pt x="5169" y="2674"/>
                    <a:pt x="5382" y="2646"/>
                    <a:pt x="5391" y="2645"/>
                  </a:cubicBezTo>
                  <a:lnTo>
                    <a:pt x="5352" y="2368"/>
                  </a:lnTo>
                  <a:cubicBezTo>
                    <a:pt x="5344" y="2369"/>
                    <a:pt x="5145" y="2395"/>
                    <a:pt x="4823" y="2395"/>
                  </a:cubicBezTo>
                  <a:cubicBezTo>
                    <a:pt x="3803" y="2395"/>
                    <a:pt x="1550" y="2134"/>
                    <a:pt x="2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30"/>
            <p:cNvSpPr/>
            <p:nvPr/>
          </p:nvSpPr>
          <p:spPr>
            <a:xfrm>
              <a:off x="2279190" y="1661940"/>
              <a:ext cx="462746" cy="873401"/>
            </a:xfrm>
            <a:custGeom>
              <a:rect b="b" l="l" r="r" t="t"/>
              <a:pathLst>
                <a:path extrusionOk="0" h="5315" w="2816">
                  <a:moveTo>
                    <a:pt x="2647" y="0"/>
                  </a:moveTo>
                  <a:cubicBezTo>
                    <a:pt x="2620" y="19"/>
                    <a:pt x="1" y="2024"/>
                    <a:pt x="185" y="5314"/>
                  </a:cubicBezTo>
                  <a:lnTo>
                    <a:pt x="466" y="5299"/>
                  </a:lnTo>
                  <a:cubicBezTo>
                    <a:pt x="290" y="2160"/>
                    <a:pt x="2790" y="243"/>
                    <a:pt x="2816" y="224"/>
                  </a:cubicBezTo>
                  <a:lnTo>
                    <a:pt x="264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30"/>
            <p:cNvSpPr/>
            <p:nvPr/>
          </p:nvSpPr>
          <p:spPr>
            <a:xfrm>
              <a:off x="2262758" y="1838920"/>
              <a:ext cx="886054" cy="439576"/>
            </a:xfrm>
            <a:custGeom>
              <a:rect b="b" l="l" r="r" t="t"/>
              <a:pathLst>
                <a:path extrusionOk="0" h="2675" w="5392">
                  <a:moveTo>
                    <a:pt x="564" y="1"/>
                  </a:moveTo>
                  <a:cubicBezTo>
                    <a:pt x="221" y="1"/>
                    <a:pt x="9" y="29"/>
                    <a:pt x="1" y="30"/>
                  </a:cubicBezTo>
                  <a:lnTo>
                    <a:pt x="39" y="307"/>
                  </a:lnTo>
                  <a:cubicBezTo>
                    <a:pt x="47" y="306"/>
                    <a:pt x="247" y="280"/>
                    <a:pt x="570" y="280"/>
                  </a:cubicBezTo>
                  <a:cubicBezTo>
                    <a:pt x="1591" y="280"/>
                    <a:pt x="3842" y="541"/>
                    <a:pt x="5153" y="2674"/>
                  </a:cubicBezTo>
                  <a:lnTo>
                    <a:pt x="5391" y="2527"/>
                  </a:lnTo>
                  <a:cubicBezTo>
                    <a:pt x="4008" y="277"/>
                    <a:pt x="1641" y="1"/>
                    <a:pt x="56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30"/>
            <p:cNvSpPr/>
            <p:nvPr/>
          </p:nvSpPr>
          <p:spPr>
            <a:xfrm>
              <a:off x="2563311" y="1792087"/>
              <a:ext cx="462582" cy="873565"/>
            </a:xfrm>
            <a:custGeom>
              <a:rect b="b" l="l" r="r" t="t"/>
              <a:pathLst>
                <a:path extrusionOk="0" h="5316" w="2815">
                  <a:moveTo>
                    <a:pt x="2628" y="1"/>
                  </a:moveTo>
                  <a:lnTo>
                    <a:pt x="2350" y="16"/>
                  </a:lnTo>
                  <a:cubicBezTo>
                    <a:pt x="2525" y="3155"/>
                    <a:pt x="25" y="5073"/>
                    <a:pt x="0" y="5092"/>
                  </a:cubicBezTo>
                  <a:lnTo>
                    <a:pt x="168" y="5316"/>
                  </a:lnTo>
                  <a:cubicBezTo>
                    <a:pt x="194" y="5295"/>
                    <a:pt x="2815" y="3292"/>
                    <a:pt x="262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30"/>
            <p:cNvSpPr/>
            <p:nvPr/>
          </p:nvSpPr>
          <p:spPr>
            <a:xfrm>
              <a:off x="2428563" y="1711074"/>
              <a:ext cx="451079" cy="903308"/>
            </a:xfrm>
            <a:custGeom>
              <a:rect b="b" l="l" r="r" t="t"/>
              <a:pathLst>
                <a:path extrusionOk="0" h="5497" w="2745">
                  <a:moveTo>
                    <a:pt x="2491" y="1"/>
                  </a:moveTo>
                  <a:lnTo>
                    <a:pt x="0" y="5379"/>
                  </a:lnTo>
                  <a:lnTo>
                    <a:pt x="254" y="5496"/>
                  </a:lnTo>
                  <a:lnTo>
                    <a:pt x="2745" y="118"/>
                  </a:lnTo>
                  <a:lnTo>
                    <a:pt x="24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30"/>
            <p:cNvSpPr/>
            <p:nvPr/>
          </p:nvSpPr>
          <p:spPr>
            <a:xfrm>
              <a:off x="2201135" y="1935216"/>
              <a:ext cx="903144" cy="451243"/>
            </a:xfrm>
            <a:custGeom>
              <a:rect b="b" l="l" r="r" t="t"/>
              <a:pathLst>
                <a:path extrusionOk="0" h="2746" w="5496">
                  <a:moveTo>
                    <a:pt x="117" y="1"/>
                  </a:moveTo>
                  <a:lnTo>
                    <a:pt x="0" y="254"/>
                  </a:lnTo>
                  <a:lnTo>
                    <a:pt x="5378" y="2745"/>
                  </a:lnTo>
                  <a:lnTo>
                    <a:pt x="5496" y="2491"/>
                  </a:lnTo>
                  <a:lnTo>
                    <a:pt x="1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30"/>
            <p:cNvSpPr/>
            <p:nvPr/>
          </p:nvSpPr>
          <p:spPr>
            <a:xfrm>
              <a:off x="2114042" y="580832"/>
              <a:ext cx="1885987" cy="847108"/>
            </a:xfrm>
            <a:custGeom>
              <a:rect b="b" l="l" r="r" t="t"/>
              <a:pathLst>
                <a:path extrusionOk="0" h="5155" w="11477">
                  <a:moveTo>
                    <a:pt x="0" y="1"/>
                  </a:moveTo>
                  <a:lnTo>
                    <a:pt x="11130" y="5155"/>
                  </a:lnTo>
                  <a:lnTo>
                    <a:pt x="11221" y="4935"/>
                  </a:lnTo>
                  <a:cubicBezTo>
                    <a:pt x="11476" y="4322"/>
                    <a:pt x="11153" y="3620"/>
                    <a:pt x="10522" y="3416"/>
                  </a:cubicBez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65" name="Google Shape;2065;p30"/>
          <p:cNvSpPr txBox="1"/>
          <p:nvPr>
            <p:ph idx="1" type="subTitle"/>
          </p:nvPr>
        </p:nvSpPr>
        <p:spPr>
          <a:xfrm>
            <a:off x="735775" y="1402150"/>
            <a:ext cx="7692000" cy="3212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grpSp>
        <p:nvGrpSpPr>
          <p:cNvPr id="2066" name="Google Shape;2066;p30"/>
          <p:cNvGrpSpPr/>
          <p:nvPr/>
        </p:nvGrpSpPr>
        <p:grpSpPr>
          <a:xfrm flipH="1" rot="-9502837">
            <a:off x="8181622" y="-397605"/>
            <a:ext cx="1112202" cy="1060997"/>
            <a:chOff x="936800" y="644000"/>
            <a:chExt cx="3397834" cy="3241401"/>
          </a:xfrm>
        </p:grpSpPr>
        <p:sp>
          <p:nvSpPr>
            <p:cNvPr id="2067" name="Google Shape;2067;p30"/>
            <p:cNvSpPr/>
            <p:nvPr/>
          </p:nvSpPr>
          <p:spPr>
            <a:xfrm>
              <a:off x="936800" y="644000"/>
              <a:ext cx="3397834" cy="3241401"/>
            </a:xfrm>
            <a:custGeom>
              <a:rect b="b" l="l" r="r" t="t"/>
              <a:pathLst>
                <a:path extrusionOk="0" h="27144" w="28454">
                  <a:moveTo>
                    <a:pt x="25151" y="0"/>
                  </a:moveTo>
                  <a:lnTo>
                    <a:pt x="16731" y="4241"/>
                  </a:lnTo>
                  <a:lnTo>
                    <a:pt x="8297" y="2636"/>
                  </a:lnTo>
                  <a:lnTo>
                    <a:pt x="0" y="7528"/>
                  </a:lnTo>
                  <a:lnTo>
                    <a:pt x="3282" y="27143"/>
                  </a:lnTo>
                  <a:lnTo>
                    <a:pt x="11612" y="22505"/>
                  </a:lnTo>
                  <a:lnTo>
                    <a:pt x="20028" y="24257"/>
                  </a:lnTo>
                  <a:lnTo>
                    <a:pt x="28454" y="19750"/>
                  </a:lnTo>
                  <a:lnTo>
                    <a:pt x="2515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30"/>
            <p:cNvSpPr/>
            <p:nvPr/>
          </p:nvSpPr>
          <p:spPr>
            <a:xfrm>
              <a:off x="1060634" y="813332"/>
              <a:ext cx="3149690" cy="2895933"/>
            </a:xfrm>
            <a:custGeom>
              <a:rect b="b" l="l" r="r" t="t"/>
              <a:pathLst>
                <a:path extrusionOk="0" h="24251" w="26376">
                  <a:moveTo>
                    <a:pt x="23394" y="0"/>
                  </a:moveTo>
                  <a:lnTo>
                    <a:pt x="15831" y="3809"/>
                  </a:lnTo>
                  <a:lnTo>
                    <a:pt x="7432" y="2211"/>
                  </a:lnTo>
                  <a:lnTo>
                    <a:pt x="1" y="6593"/>
                  </a:lnTo>
                  <a:lnTo>
                    <a:pt x="2954" y="24251"/>
                  </a:lnTo>
                  <a:lnTo>
                    <a:pt x="10424" y="20092"/>
                  </a:lnTo>
                  <a:lnTo>
                    <a:pt x="18849" y="21847"/>
                  </a:lnTo>
                  <a:lnTo>
                    <a:pt x="26375" y="17819"/>
                  </a:lnTo>
                  <a:lnTo>
                    <a:pt x="233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30"/>
            <p:cNvSpPr/>
            <p:nvPr/>
          </p:nvSpPr>
          <p:spPr>
            <a:xfrm>
              <a:off x="1948130" y="1077241"/>
              <a:ext cx="1363361" cy="2344952"/>
            </a:xfrm>
            <a:custGeom>
              <a:rect b="b" l="l" r="r" t="t"/>
              <a:pathLst>
                <a:path extrusionOk="0" h="19637" w="11417">
                  <a:moveTo>
                    <a:pt x="0" y="1"/>
                  </a:moveTo>
                  <a:lnTo>
                    <a:pt x="2992" y="17882"/>
                  </a:lnTo>
                  <a:lnTo>
                    <a:pt x="11417" y="19637"/>
                  </a:lnTo>
                  <a:lnTo>
                    <a:pt x="8399" y="1599"/>
                  </a:lnTo>
                  <a:lnTo>
                    <a:pt x="0"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30"/>
            <p:cNvSpPr/>
            <p:nvPr/>
          </p:nvSpPr>
          <p:spPr>
            <a:xfrm>
              <a:off x="1060634" y="1139815"/>
              <a:ext cx="3097506" cy="2569572"/>
            </a:xfrm>
            <a:custGeom>
              <a:rect b="b" l="l" r="r" t="t"/>
              <a:pathLst>
                <a:path extrusionOk="0" h="21518" w="25939">
                  <a:moveTo>
                    <a:pt x="20544" y="3424"/>
                  </a:moveTo>
                  <a:lnTo>
                    <a:pt x="21169" y="7163"/>
                  </a:lnTo>
                  <a:lnTo>
                    <a:pt x="18286" y="8550"/>
                  </a:lnTo>
                  <a:lnTo>
                    <a:pt x="17673" y="4884"/>
                  </a:lnTo>
                  <a:lnTo>
                    <a:pt x="20544" y="3424"/>
                  </a:lnTo>
                  <a:close/>
                  <a:moveTo>
                    <a:pt x="8173" y="3902"/>
                  </a:moveTo>
                  <a:lnTo>
                    <a:pt x="10917" y="4408"/>
                  </a:lnTo>
                  <a:lnTo>
                    <a:pt x="11567" y="8293"/>
                  </a:lnTo>
                  <a:lnTo>
                    <a:pt x="11567" y="8293"/>
                  </a:lnTo>
                  <a:lnTo>
                    <a:pt x="8814" y="7837"/>
                  </a:lnTo>
                  <a:lnTo>
                    <a:pt x="6186" y="9254"/>
                  </a:lnTo>
                  <a:lnTo>
                    <a:pt x="5538" y="5384"/>
                  </a:lnTo>
                  <a:lnTo>
                    <a:pt x="8173" y="3902"/>
                  </a:lnTo>
                  <a:close/>
                  <a:moveTo>
                    <a:pt x="12156" y="4634"/>
                  </a:moveTo>
                  <a:lnTo>
                    <a:pt x="16563" y="5448"/>
                  </a:lnTo>
                  <a:lnTo>
                    <a:pt x="17172" y="9088"/>
                  </a:lnTo>
                  <a:lnTo>
                    <a:pt x="17403" y="10461"/>
                  </a:lnTo>
                  <a:lnTo>
                    <a:pt x="17452" y="10754"/>
                  </a:lnTo>
                  <a:lnTo>
                    <a:pt x="18127" y="14788"/>
                  </a:lnTo>
                  <a:lnTo>
                    <a:pt x="18127" y="14788"/>
                  </a:lnTo>
                  <a:lnTo>
                    <a:pt x="13732" y="14060"/>
                  </a:lnTo>
                  <a:lnTo>
                    <a:pt x="12156" y="4634"/>
                  </a:lnTo>
                  <a:close/>
                  <a:moveTo>
                    <a:pt x="9045" y="9210"/>
                  </a:moveTo>
                  <a:lnTo>
                    <a:pt x="11806" y="9719"/>
                  </a:lnTo>
                  <a:lnTo>
                    <a:pt x="12498" y="13856"/>
                  </a:lnTo>
                  <a:lnTo>
                    <a:pt x="12498" y="13856"/>
                  </a:lnTo>
                  <a:lnTo>
                    <a:pt x="9763" y="13403"/>
                  </a:lnTo>
                  <a:lnTo>
                    <a:pt x="7119" y="14829"/>
                  </a:lnTo>
                  <a:lnTo>
                    <a:pt x="6279" y="9810"/>
                  </a:lnTo>
                  <a:lnTo>
                    <a:pt x="6279" y="9810"/>
                  </a:lnTo>
                  <a:lnTo>
                    <a:pt x="6426" y="10684"/>
                  </a:lnTo>
                  <a:lnTo>
                    <a:pt x="9045" y="9210"/>
                  </a:lnTo>
                  <a:close/>
                  <a:moveTo>
                    <a:pt x="4508" y="5962"/>
                  </a:moveTo>
                  <a:lnTo>
                    <a:pt x="6085" y="15386"/>
                  </a:lnTo>
                  <a:lnTo>
                    <a:pt x="3304" y="16884"/>
                  </a:lnTo>
                  <a:lnTo>
                    <a:pt x="1739" y="7522"/>
                  </a:lnTo>
                  <a:lnTo>
                    <a:pt x="4508" y="5962"/>
                  </a:lnTo>
                  <a:close/>
                  <a:moveTo>
                    <a:pt x="10180" y="0"/>
                  </a:moveTo>
                  <a:lnTo>
                    <a:pt x="10679" y="2980"/>
                  </a:lnTo>
                  <a:lnTo>
                    <a:pt x="7944" y="2527"/>
                  </a:lnTo>
                  <a:lnTo>
                    <a:pt x="5300" y="3954"/>
                  </a:lnTo>
                  <a:lnTo>
                    <a:pt x="4810" y="1025"/>
                  </a:lnTo>
                  <a:lnTo>
                    <a:pt x="3784" y="1631"/>
                  </a:lnTo>
                  <a:lnTo>
                    <a:pt x="4267" y="4510"/>
                  </a:lnTo>
                  <a:lnTo>
                    <a:pt x="1486" y="6009"/>
                  </a:lnTo>
                  <a:lnTo>
                    <a:pt x="1025" y="3257"/>
                  </a:lnTo>
                  <a:lnTo>
                    <a:pt x="1" y="3861"/>
                  </a:lnTo>
                  <a:lnTo>
                    <a:pt x="452" y="6566"/>
                  </a:lnTo>
                  <a:lnTo>
                    <a:pt x="710" y="8103"/>
                  </a:lnTo>
                  <a:lnTo>
                    <a:pt x="2272" y="17443"/>
                  </a:lnTo>
                  <a:lnTo>
                    <a:pt x="2529" y="18979"/>
                  </a:lnTo>
                  <a:lnTo>
                    <a:pt x="2954" y="21518"/>
                  </a:lnTo>
                  <a:lnTo>
                    <a:pt x="3984" y="20945"/>
                  </a:lnTo>
                  <a:lnTo>
                    <a:pt x="3559" y="18401"/>
                  </a:lnTo>
                  <a:lnTo>
                    <a:pt x="6329" y="16841"/>
                  </a:lnTo>
                  <a:lnTo>
                    <a:pt x="6756" y="19401"/>
                  </a:lnTo>
                  <a:lnTo>
                    <a:pt x="7786" y="18829"/>
                  </a:lnTo>
                  <a:lnTo>
                    <a:pt x="7358" y="16264"/>
                  </a:lnTo>
                  <a:lnTo>
                    <a:pt x="9992" y="14780"/>
                  </a:lnTo>
                  <a:lnTo>
                    <a:pt x="12737" y="15287"/>
                  </a:lnTo>
                  <a:lnTo>
                    <a:pt x="13179" y="17934"/>
                  </a:lnTo>
                  <a:lnTo>
                    <a:pt x="14423" y="18192"/>
                  </a:lnTo>
                  <a:lnTo>
                    <a:pt x="13975" y="15515"/>
                  </a:lnTo>
                  <a:lnTo>
                    <a:pt x="18383" y="16329"/>
                  </a:lnTo>
                  <a:lnTo>
                    <a:pt x="18849" y="19116"/>
                  </a:lnTo>
                  <a:lnTo>
                    <a:pt x="19953" y="18524"/>
                  </a:lnTo>
                  <a:lnTo>
                    <a:pt x="19493" y="15763"/>
                  </a:lnTo>
                  <a:lnTo>
                    <a:pt x="25939" y="12486"/>
                  </a:lnTo>
                  <a:lnTo>
                    <a:pt x="25694" y="11018"/>
                  </a:lnTo>
                  <a:lnTo>
                    <a:pt x="19238" y="14238"/>
                  </a:lnTo>
                  <a:lnTo>
                    <a:pt x="18517" y="9925"/>
                  </a:lnTo>
                  <a:lnTo>
                    <a:pt x="24988" y="6786"/>
                  </a:lnTo>
                  <a:lnTo>
                    <a:pt x="24762" y="5438"/>
                  </a:lnTo>
                  <a:lnTo>
                    <a:pt x="21891" y="6820"/>
                  </a:lnTo>
                  <a:lnTo>
                    <a:pt x="21263" y="3065"/>
                  </a:lnTo>
                  <a:lnTo>
                    <a:pt x="24120" y="1608"/>
                  </a:lnTo>
                  <a:lnTo>
                    <a:pt x="23868" y="97"/>
                  </a:lnTo>
                  <a:lnTo>
                    <a:pt x="17418" y="3353"/>
                  </a:lnTo>
                  <a:lnTo>
                    <a:pt x="16943" y="516"/>
                  </a:lnTo>
                  <a:lnTo>
                    <a:pt x="15832" y="1076"/>
                  </a:lnTo>
                  <a:lnTo>
                    <a:pt x="16307" y="3913"/>
                  </a:lnTo>
                  <a:lnTo>
                    <a:pt x="11913" y="3186"/>
                  </a:lnTo>
                  <a:lnTo>
                    <a:pt x="11420" y="236"/>
                  </a:lnTo>
                  <a:lnTo>
                    <a:pt x="101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30"/>
            <p:cNvSpPr/>
            <p:nvPr/>
          </p:nvSpPr>
          <p:spPr>
            <a:xfrm>
              <a:off x="1816773" y="1592998"/>
              <a:ext cx="145567" cy="249697"/>
            </a:xfrm>
            <a:custGeom>
              <a:rect b="b" l="l" r="r" t="t"/>
              <a:pathLst>
                <a:path extrusionOk="0" h="2091" w="1219">
                  <a:moveTo>
                    <a:pt x="582" y="315"/>
                  </a:moveTo>
                  <a:cubicBezTo>
                    <a:pt x="734" y="315"/>
                    <a:pt x="868" y="424"/>
                    <a:pt x="894" y="580"/>
                  </a:cubicBezTo>
                  <a:cubicBezTo>
                    <a:pt x="921" y="749"/>
                    <a:pt x="805" y="911"/>
                    <a:pt x="633" y="937"/>
                  </a:cubicBezTo>
                  <a:cubicBezTo>
                    <a:pt x="622" y="938"/>
                    <a:pt x="608" y="939"/>
                    <a:pt x="596" y="940"/>
                  </a:cubicBezTo>
                  <a:cubicBezTo>
                    <a:pt x="591" y="941"/>
                    <a:pt x="586" y="941"/>
                    <a:pt x="581" y="941"/>
                  </a:cubicBezTo>
                  <a:cubicBezTo>
                    <a:pt x="430" y="941"/>
                    <a:pt x="298" y="831"/>
                    <a:pt x="274" y="677"/>
                  </a:cubicBezTo>
                  <a:cubicBezTo>
                    <a:pt x="249" y="518"/>
                    <a:pt x="347" y="369"/>
                    <a:pt x="498" y="326"/>
                  </a:cubicBezTo>
                  <a:cubicBezTo>
                    <a:pt x="510" y="322"/>
                    <a:pt x="521" y="320"/>
                    <a:pt x="533" y="319"/>
                  </a:cubicBezTo>
                  <a:cubicBezTo>
                    <a:pt x="550" y="316"/>
                    <a:pt x="566" y="315"/>
                    <a:pt x="582" y="315"/>
                  </a:cubicBezTo>
                  <a:close/>
                  <a:moveTo>
                    <a:pt x="584" y="0"/>
                  </a:moveTo>
                  <a:cubicBezTo>
                    <a:pt x="539" y="0"/>
                    <a:pt x="494" y="5"/>
                    <a:pt x="450" y="15"/>
                  </a:cubicBezTo>
                  <a:cubicBezTo>
                    <a:pt x="217" y="66"/>
                    <a:pt x="12" y="255"/>
                    <a:pt x="8" y="551"/>
                  </a:cubicBezTo>
                  <a:cubicBezTo>
                    <a:pt x="0" y="874"/>
                    <a:pt x="176" y="1349"/>
                    <a:pt x="771" y="2038"/>
                  </a:cubicBezTo>
                  <a:cubicBezTo>
                    <a:pt x="786" y="2055"/>
                    <a:pt x="802" y="2074"/>
                    <a:pt x="818" y="2091"/>
                  </a:cubicBezTo>
                  <a:cubicBezTo>
                    <a:pt x="1194" y="1211"/>
                    <a:pt x="1219" y="688"/>
                    <a:pt x="1111" y="375"/>
                  </a:cubicBezTo>
                  <a:cubicBezTo>
                    <a:pt x="1021" y="118"/>
                    <a:pt x="803" y="0"/>
                    <a:pt x="5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30"/>
            <p:cNvSpPr/>
            <p:nvPr/>
          </p:nvSpPr>
          <p:spPr>
            <a:xfrm>
              <a:off x="1888423" y="1866938"/>
              <a:ext cx="67111" cy="23047"/>
            </a:xfrm>
            <a:custGeom>
              <a:rect b="b" l="l" r="r" t="t"/>
              <a:pathLst>
                <a:path extrusionOk="0" h="193" w="562">
                  <a:moveTo>
                    <a:pt x="396" y="0"/>
                  </a:moveTo>
                  <a:cubicBezTo>
                    <a:pt x="357" y="0"/>
                    <a:pt x="313" y="4"/>
                    <a:pt x="267" y="11"/>
                  </a:cubicBezTo>
                  <a:cubicBezTo>
                    <a:pt x="117" y="37"/>
                    <a:pt x="0" y="95"/>
                    <a:pt x="8" y="142"/>
                  </a:cubicBezTo>
                  <a:cubicBezTo>
                    <a:pt x="13" y="175"/>
                    <a:pt x="75" y="193"/>
                    <a:pt x="162" y="193"/>
                  </a:cubicBezTo>
                  <a:cubicBezTo>
                    <a:pt x="202" y="193"/>
                    <a:pt x="247" y="189"/>
                    <a:pt x="295" y="181"/>
                  </a:cubicBezTo>
                  <a:cubicBezTo>
                    <a:pt x="445" y="155"/>
                    <a:pt x="561" y="97"/>
                    <a:pt x="554" y="51"/>
                  </a:cubicBezTo>
                  <a:cubicBezTo>
                    <a:pt x="548" y="18"/>
                    <a:pt x="484"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30"/>
            <p:cNvSpPr/>
            <p:nvPr/>
          </p:nvSpPr>
          <p:spPr>
            <a:xfrm>
              <a:off x="3401537" y="2314987"/>
              <a:ext cx="145686" cy="249816"/>
            </a:xfrm>
            <a:custGeom>
              <a:rect b="b" l="l" r="r" t="t"/>
              <a:pathLst>
                <a:path extrusionOk="0" h="2092" w="1220">
                  <a:moveTo>
                    <a:pt x="583" y="316"/>
                  </a:moveTo>
                  <a:cubicBezTo>
                    <a:pt x="735" y="316"/>
                    <a:pt x="869" y="426"/>
                    <a:pt x="894" y="581"/>
                  </a:cubicBezTo>
                  <a:cubicBezTo>
                    <a:pt x="922" y="750"/>
                    <a:pt x="805" y="911"/>
                    <a:pt x="635" y="938"/>
                  </a:cubicBezTo>
                  <a:cubicBezTo>
                    <a:pt x="622" y="939"/>
                    <a:pt x="609" y="940"/>
                    <a:pt x="598" y="941"/>
                  </a:cubicBezTo>
                  <a:cubicBezTo>
                    <a:pt x="593" y="941"/>
                    <a:pt x="588" y="941"/>
                    <a:pt x="583" y="941"/>
                  </a:cubicBezTo>
                  <a:cubicBezTo>
                    <a:pt x="431" y="941"/>
                    <a:pt x="299" y="832"/>
                    <a:pt x="274" y="678"/>
                  </a:cubicBezTo>
                  <a:cubicBezTo>
                    <a:pt x="249" y="519"/>
                    <a:pt x="348" y="370"/>
                    <a:pt x="498" y="327"/>
                  </a:cubicBezTo>
                  <a:cubicBezTo>
                    <a:pt x="510" y="324"/>
                    <a:pt x="523" y="321"/>
                    <a:pt x="535" y="319"/>
                  </a:cubicBezTo>
                  <a:cubicBezTo>
                    <a:pt x="551" y="317"/>
                    <a:pt x="567" y="316"/>
                    <a:pt x="583" y="316"/>
                  </a:cubicBezTo>
                  <a:close/>
                  <a:moveTo>
                    <a:pt x="584" y="1"/>
                  </a:moveTo>
                  <a:cubicBezTo>
                    <a:pt x="539" y="1"/>
                    <a:pt x="493" y="6"/>
                    <a:pt x="449" y="16"/>
                  </a:cubicBezTo>
                  <a:cubicBezTo>
                    <a:pt x="216" y="68"/>
                    <a:pt x="12" y="255"/>
                    <a:pt x="7" y="553"/>
                  </a:cubicBezTo>
                  <a:cubicBezTo>
                    <a:pt x="0" y="875"/>
                    <a:pt x="175" y="1349"/>
                    <a:pt x="770" y="2038"/>
                  </a:cubicBezTo>
                  <a:cubicBezTo>
                    <a:pt x="785" y="2056"/>
                    <a:pt x="801" y="2074"/>
                    <a:pt x="817" y="2092"/>
                  </a:cubicBezTo>
                  <a:cubicBezTo>
                    <a:pt x="1196" y="1212"/>
                    <a:pt x="1219" y="688"/>
                    <a:pt x="1110" y="377"/>
                  </a:cubicBezTo>
                  <a:cubicBezTo>
                    <a:pt x="1020" y="119"/>
                    <a:pt x="802" y="1"/>
                    <a:pt x="5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30"/>
            <p:cNvSpPr/>
            <p:nvPr/>
          </p:nvSpPr>
          <p:spPr>
            <a:xfrm>
              <a:off x="3473067" y="2589046"/>
              <a:ext cx="67111" cy="23047"/>
            </a:xfrm>
            <a:custGeom>
              <a:rect b="b" l="l" r="r" t="t"/>
              <a:pathLst>
                <a:path extrusionOk="0" h="193" w="562">
                  <a:moveTo>
                    <a:pt x="400" y="0"/>
                  </a:moveTo>
                  <a:cubicBezTo>
                    <a:pt x="360" y="0"/>
                    <a:pt x="315" y="4"/>
                    <a:pt x="267" y="12"/>
                  </a:cubicBezTo>
                  <a:cubicBezTo>
                    <a:pt x="117" y="36"/>
                    <a:pt x="1" y="95"/>
                    <a:pt x="9" y="142"/>
                  </a:cubicBezTo>
                  <a:cubicBezTo>
                    <a:pt x="14" y="174"/>
                    <a:pt x="76" y="192"/>
                    <a:pt x="162" y="192"/>
                  </a:cubicBezTo>
                  <a:cubicBezTo>
                    <a:pt x="202" y="192"/>
                    <a:pt x="248" y="188"/>
                    <a:pt x="295" y="180"/>
                  </a:cubicBezTo>
                  <a:cubicBezTo>
                    <a:pt x="445" y="156"/>
                    <a:pt x="562" y="97"/>
                    <a:pt x="554" y="50"/>
                  </a:cubicBezTo>
                  <a:cubicBezTo>
                    <a:pt x="548" y="18"/>
                    <a:pt x="486"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30"/>
            <p:cNvSpPr/>
            <p:nvPr/>
          </p:nvSpPr>
          <p:spPr>
            <a:xfrm>
              <a:off x="1583077" y="3103012"/>
              <a:ext cx="145686" cy="249816"/>
            </a:xfrm>
            <a:custGeom>
              <a:rect b="b" l="l" r="r" t="t"/>
              <a:pathLst>
                <a:path extrusionOk="0" h="2092" w="1220">
                  <a:moveTo>
                    <a:pt x="583" y="316"/>
                  </a:moveTo>
                  <a:cubicBezTo>
                    <a:pt x="734" y="316"/>
                    <a:pt x="869" y="425"/>
                    <a:pt x="894" y="581"/>
                  </a:cubicBezTo>
                  <a:cubicBezTo>
                    <a:pt x="922" y="749"/>
                    <a:pt x="806" y="909"/>
                    <a:pt x="634" y="938"/>
                  </a:cubicBezTo>
                  <a:cubicBezTo>
                    <a:pt x="622" y="939"/>
                    <a:pt x="608" y="940"/>
                    <a:pt x="597" y="941"/>
                  </a:cubicBezTo>
                  <a:cubicBezTo>
                    <a:pt x="592" y="941"/>
                    <a:pt x="587" y="941"/>
                    <a:pt x="582" y="941"/>
                  </a:cubicBezTo>
                  <a:cubicBezTo>
                    <a:pt x="430" y="941"/>
                    <a:pt x="298" y="831"/>
                    <a:pt x="275" y="678"/>
                  </a:cubicBezTo>
                  <a:cubicBezTo>
                    <a:pt x="249" y="519"/>
                    <a:pt x="347" y="369"/>
                    <a:pt x="498" y="327"/>
                  </a:cubicBezTo>
                  <a:cubicBezTo>
                    <a:pt x="510" y="323"/>
                    <a:pt x="522" y="320"/>
                    <a:pt x="534" y="319"/>
                  </a:cubicBezTo>
                  <a:cubicBezTo>
                    <a:pt x="550" y="317"/>
                    <a:pt x="567" y="316"/>
                    <a:pt x="583" y="316"/>
                  </a:cubicBezTo>
                  <a:close/>
                  <a:moveTo>
                    <a:pt x="585" y="1"/>
                  </a:moveTo>
                  <a:cubicBezTo>
                    <a:pt x="540" y="1"/>
                    <a:pt x="495" y="6"/>
                    <a:pt x="451" y="15"/>
                  </a:cubicBezTo>
                  <a:cubicBezTo>
                    <a:pt x="217" y="67"/>
                    <a:pt x="13" y="255"/>
                    <a:pt x="8" y="552"/>
                  </a:cubicBezTo>
                  <a:cubicBezTo>
                    <a:pt x="1" y="875"/>
                    <a:pt x="176" y="1349"/>
                    <a:pt x="771" y="2038"/>
                  </a:cubicBezTo>
                  <a:cubicBezTo>
                    <a:pt x="786" y="2055"/>
                    <a:pt x="802" y="2074"/>
                    <a:pt x="818" y="2091"/>
                  </a:cubicBezTo>
                  <a:cubicBezTo>
                    <a:pt x="1195" y="1212"/>
                    <a:pt x="1219" y="688"/>
                    <a:pt x="1112" y="376"/>
                  </a:cubicBezTo>
                  <a:cubicBezTo>
                    <a:pt x="1021" y="119"/>
                    <a:pt x="804" y="1"/>
                    <a:pt x="5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30"/>
            <p:cNvSpPr/>
            <p:nvPr/>
          </p:nvSpPr>
          <p:spPr>
            <a:xfrm>
              <a:off x="1654607" y="3376833"/>
              <a:ext cx="67111" cy="23047"/>
            </a:xfrm>
            <a:custGeom>
              <a:rect b="b" l="l" r="r" t="t"/>
              <a:pathLst>
                <a:path extrusionOk="0" h="193" w="562">
                  <a:moveTo>
                    <a:pt x="398" y="0"/>
                  </a:moveTo>
                  <a:cubicBezTo>
                    <a:pt x="358" y="0"/>
                    <a:pt x="314" y="4"/>
                    <a:pt x="267" y="12"/>
                  </a:cubicBezTo>
                  <a:cubicBezTo>
                    <a:pt x="116" y="37"/>
                    <a:pt x="1" y="96"/>
                    <a:pt x="8" y="143"/>
                  </a:cubicBezTo>
                  <a:cubicBezTo>
                    <a:pt x="13" y="174"/>
                    <a:pt x="76" y="192"/>
                    <a:pt x="164" y="192"/>
                  </a:cubicBezTo>
                  <a:cubicBezTo>
                    <a:pt x="203" y="192"/>
                    <a:pt x="248" y="189"/>
                    <a:pt x="295" y="181"/>
                  </a:cubicBezTo>
                  <a:cubicBezTo>
                    <a:pt x="445" y="156"/>
                    <a:pt x="562" y="97"/>
                    <a:pt x="553" y="50"/>
                  </a:cubicBezTo>
                  <a:cubicBezTo>
                    <a:pt x="548" y="18"/>
                    <a:pt x="485" y="0"/>
                    <a:pt x="3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77" name="Google Shape;2077;p30"/>
          <p:cNvSpPr/>
          <p:nvPr/>
        </p:nvSpPr>
        <p:spPr>
          <a:xfrm>
            <a:off x="8701457" y="1017713"/>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30"/>
          <p:cNvSpPr/>
          <p:nvPr/>
        </p:nvSpPr>
        <p:spPr>
          <a:xfrm>
            <a:off x="213398" y="3777338"/>
            <a:ext cx="186813" cy="186676"/>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79" name="Google Shape;2079;p30"/>
          <p:cNvGrpSpPr/>
          <p:nvPr/>
        </p:nvGrpSpPr>
        <p:grpSpPr>
          <a:xfrm flipH="1">
            <a:off x="8701443" y="3502487"/>
            <a:ext cx="262163" cy="531538"/>
            <a:chOff x="2322875" y="1049950"/>
            <a:chExt cx="1301705" cy="2640525"/>
          </a:xfrm>
        </p:grpSpPr>
        <p:sp>
          <p:nvSpPr>
            <p:cNvPr id="2080" name="Google Shape;2080;p30"/>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30"/>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30"/>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3" name="Google Shape;2083;p30"/>
          <p:cNvGrpSpPr/>
          <p:nvPr/>
        </p:nvGrpSpPr>
        <p:grpSpPr>
          <a:xfrm flipH="1">
            <a:off x="160471" y="954012"/>
            <a:ext cx="262163" cy="531538"/>
            <a:chOff x="2322875" y="1049950"/>
            <a:chExt cx="1301705" cy="2640525"/>
          </a:xfrm>
        </p:grpSpPr>
        <p:sp>
          <p:nvSpPr>
            <p:cNvPr id="2084" name="Google Shape;2084;p30"/>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30"/>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30"/>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87" name="Google Shape;2087;p30"/>
          <p:cNvSpPr/>
          <p:nvPr/>
        </p:nvSpPr>
        <p:spPr>
          <a:xfrm rot="-1596439">
            <a:off x="1523393" y="-726224"/>
            <a:ext cx="1964187" cy="1179809"/>
          </a:xfrm>
          <a:custGeom>
            <a:rect b="b" l="l" r="r" t="t"/>
            <a:pathLst>
              <a:path extrusionOk="0" fill="none" h="25948" w="43197">
                <a:moveTo>
                  <a:pt x="2642" y="0"/>
                </a:moveTo>
                <a:cubicBezTo>
                  <a:pt x="2642" y="0"/>
                  <a:pt x="0" y="7192"/>
                  <a:pt x="5885" y="12347"/>
                </a:cubicBezTo>
                <a:cubicBezTo>
                  <a:pt x="10249" y="16168"/>
                  <a:pt x="20454" y="13429"/>
                  <a:pt x="18652" y="10311"/>
                </a:cubicBezTo>
                <a:cubicBezTo>
                  <a:pt x="16851" y="7190"/>
                  <a:pt x="14020" y="15272"/>
                  <a:pt x="17099" y="19675"/>
                </a:cubicBezTo>
                <a:cubicBezTo>
                  <a:pt x="21244" y="25602"/>
                  <a:pt x="37533" y="25947"/>
                  <a:pt x="43196" y="4539"/>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30"/>
          <p:cNvSpPr/>
          <p:nvPr/>
        </p:nvSpPr>
        <p:spPr>
          <a:xfrm flipH="1" rot="-9203561">
            <a:off x="5692868" y="4679051"/>
            <a:ext cx="1964187" cy="1179809"/>
          </a:xfrm>
          <a:custGeom>
            <a:rect b="b" l="l" r="r" t="t"/>
            <a:pathLst>
              <a:path extrusionOk="0" fill="none" h="25948" w="43197">
                <a:moveTo>
                  <a:pt x="2642" y="0"/>
                </a:moveTo>
                <a:cubicBezTo>
                  <a:pt x="2642" y="0"/>
                  <a:pt x="0" y="7192"/>
                  <a:pt x="5885" y="12347"/>
                </a:cubicBezTo>
                <a:cubicBezTo>
                  <a:pt x="10249" y="16168"/>
                  <a:pt x="20454" y="13429"/>
                  <a:pt x="18652" y="10311"/>
                </a:cubicBezTo>
                <a:cubicBezTo>
                  <a:pt x="16851" y="7190"/>
                  <a:pt x="14020" y="15272"/>
                  <a:pt x="17099" y="19675"/>
                </a:cubicBezTo>
                <a:cubicBezTo>
                  <a:pt x="21244" y="25602"/>
                  <a:pt x="37533" y="25947"/>
                  <a:pt x="43196" y="4539"/>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30"/>
          <p:cNvSpPr/>
          <p:nvPr/>
        </p:nvSpPr>
        <p:spPr>
          <a:xfrm>
            <a:off x="2177124" y="4844801"/>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30"/>
          <p:cNvSpPr/>
          <p:nvPr/>
        </p:nvSpPr>
        <p:spPr>
          <a:xfrm>
            <a:off x="6797249" y="103488"/>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2" name="Shape 172"/>
        <p:cNvGrpSpPr/>
        <p:nvPr/>
      </p:nvGrpSpPr>
      <p:grpSpPr>
        <a:xfrm>
          <a:off x="0" y="0"/>
          <a:ext cx="0" cy="0"/>
          <a:chOff x="0" y="0"/>
          <a:chExt cx="0" cy="0"/>
        </a:xfrm>
      </p:grpSpPr>
      <p:sp>
        <p:nvSpPr>
          <p:cNvPr id="173" name="Google Shape;173;p4"/>
          <p:cNvSpPr/>
          <p:nvPr/>
        </p:nvSpPr>
        <p:spPr>
          <a:xfrm flipH="1" rot="10800000">
            <a:off x="2216045" y="4015122"/>
            <a:ext cx="3579132" cy="1128476"/>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
          <p:cNvSpPr/>
          <p:nvPr/>
        </p:nvSpPr>
        <p:spPr>
          <a:xfrm flipH="1" rot="-5400000">
            <a:off x="6646936" y="-270135"/>
            <a:ext cx="2226875" cy="2767242"/>
          </a:xfrm>
          <a:custGeom>
            <a:rect b="b" l="l" r="r" t="t"/>
            <a:pathLst>
              <a:path extrusionOk="0" h="28685" w="23083">
                <a:moveTo>
                  <a:pt x="0" y="1"/>
                </a:moveTo>
                <a:lnTo>
                  <a:pt x="0" y="28685"/>
                </a:lnTo>
                <a:lnTo>
                  <a:pt x="21459" y="28685"/>
                </a:lnTo>
                <a:cubicBezTo>
                  <a:pt x="21459" y="28685"/>
                  <a:pt x="23082" y="26140"/>
                  <a:pt x="18030" y="21621"/>
                </a:cubicBezTo>
                <a:cubicBezTo>
                  <a:pt x="12978" y="17100"/>
                  <a:pt x="5798" y="19892"/>
                  <a:pt x="5866" y="10775"/>
                </a:cubicBezTo>
                <a:cubicBezTo>
                  <a:pt x="5932" y="1659"/>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4"/>
          <p:cNvSpPr/>
          <p:nvPr/>
        </p:nvSpPr>
        <p:spPr>
          <a:xfrm rot="10800000">
            <a:off x="32" y="-50"/>
            <a:ext cx="2616871" cy="2890847"/>
          </a:xfrm>
          <a:custGeom>
            <a:rect b="b" l="l" r="r" t="t"/>
            <a:pathLst>
              <a:path extrusionOk="0" h="39602" w="35850">
                <a:moveTo>
                  <a:pt x="35849" y="0"/>
                </a:moveTo>
                <a:cubicBezTo>
                  <a:pt x="31348" y="819"/>
                  <a:pt x="27986" y="1572"/>
                  <a:pt x="29982" y="14272"/>
                </a:cubicBezTo>
                <a:cubicBezTo>
                  <a:pt x="31965" y="26890"/>
                  <a:pt x="26923" y="30426"/>
                  <a:pt x="13686" y="30426"/>
                </a:cubicBezTo>
                <a:cubicBezTo>
                  <a:pt x="13600" y="30426"/>
                  <a:pt x="13514" y="30425"/>
                  <a:pt x="13427" y="30425"/>
                </a:cubicBezTo>
                <a:cubicBezTo>
                  <a:pt x="13395" y="30425"/>
                  <a:pt x="13362" y="30425"/>
                  <a:pt x="13330" y="30425"/>
                </a:cubicBezTo>
                <a:cubicBezTo>
                  <a:pt x="0" y="30425"/>
                  <a:pt x="1035" y="39600"/>
                  <a:pt x="1035" y="39600"/>
                </a:cubicBezTo>
                <a:lnTo>
                  <a:pt x="1035" y="39601"/>
                </a:lnTo>
                <a:lnTo>
                  <a:pt x="35849" y="39601"/>
                </a:lnTo>
                <a:lnTo>
                  <a:pt x="3584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77" name="Google Shape;177;p4"/>
          <p:cNvSpPr txBox="1"/>
          <p:nvPr>
            <p:ph idx="1" type="body"/>
          </p:nvPr>
        </p:nvSpPr>
        <p:spPr>
          <a:xfrm>
            <a:off x="720000" y="1116775"/>
            <a:ext cx="7704000" cy="393300"/>
          </a:xfrm>
          <a:prstGeom prst="rect">
            <a:avLst/>
          </a:prstGeom>
        </p:spPr>
        <p:txBody>
          <a:bodyPr anchorCtr="0" anchor="t" bIns="91425" lIns="91425" spcFirstLastPara="1" rIns="91425" wrap="square" tIns="91425">
            <a:noAutofit/>
          </a:bodyPr>
          <a:lstStyle>
            <a:lvl1pPr indent="-279400" lvl="0" marL="457200" rtl="0">
              <a:lnSpc>
                <a:spcPct val="100000"/>
              </a:lnSpc>
              <a:spcBef>
                <a:spcPts val="0"/>
              </a:spcBef>
              <a:spcAft>
                <a:spcPts val="0"/>
              </a:spcAft>
              <a:buClr>
                <a:srgbClr val="42FFB7"/>
              </a:buClr>
              <a:buSzPts val="800"/>
              <a:buFont typeface="Nunito Light"/>
              <a:buChar char="●"/>
              <a:defRPr/>
            </a:lvl1pPr>
            <a:lvl2pPr indent="-317500" lvl="1" marL="914400" rtl="0">
              <a:lnSpc>
                <a:spcPct val="100000"/>
              </a:lnSpc>
              <a:spcBef>
                <a:spcPts val="0"/>
              </a:spcBef>
              <a:spcAft>
                <a:spcPts val="0"/>
              </a:spcAft>
              <a:buClr>
                <a:srgbClr val="FFC800"/>
              </a:buClr>
              <a:buSzPts val="1400"/>
              <a:buFont typeface="Nunito Light"/>
              <a:buChar char="○"/>
              <a:defRPr/>
            </a:lvl2pPr>
            <a:lvl3pPr indent="-317500" lvl="2" marL="1371600" rtl="0">
              <a:lnSpc>
                <a:spcPct val="100000"/>
              </a:lnSpc>
              <a:spcBef>
                <a:spcPts val="0"/>
              </a:spcBef>
              <a:spcAft>
                <a:spcPts val="0"/>
              </a:spcAft>
              <a:buClr>
                <a:srgbClr val="FFC800"/>
              </a:buClr>
              <a:buSzPts val="1400"/>
              <a:buFont typeface="Nunito Light"/>
              <a:buChar char="■"/>
              <a:defRPr/>
            </a:lvl3pPr>
            <a:lvl4pPr indent="-317500" lvl="3" marL="1828800" rtl="0">
              <a:lnSpc>
                <a:spcPct val="100000"/>
              </a:lnSpc>
              <a:spcBef>
                <a:spcPts val="0"/>
              </a:spcBef>
              <a:spcAft>
                <a:spcPts val="0"/>
              </a:spcAft>
              <a:buClr>
                <a:srgbClr val="FFC800"/>
              </a:buClr>
              <a:buSzPts val="1400"/>
              <a:buFont typeface="Nunito Light"/>
              <a:buChar char="●"/>
              <a:defRPr/>
            </a:lvl4pPr>
            <a:lvl5pPr indent="-317500" lvl="4" marL="2286000" rtl="0">
              <a:lnSpc>
                <a:spcPct val="100000"/>
              </a:lnSpc>
              <a:spcBef>
                <a:spcPts val="0"/>
              </a:spcBef>
              <a:spcAft>
                <a:spcPts val="0"/>
              </a:spcAft>
              <a:buClr>
                <a:srgbClr val="434343"/>
              </a:buClr>
              <a:buSzPts val="1400"/>
              <a:buFont typeface="Nunito Light"/>
              <a:buChar char="○"/>
              <a:defRPr/>
            </a:lvl5pPr>
            <a:lvl6pPr indent="-317500" lvl="5" marL="2743200" rtl="0">
              <a:lnSpc>
                <a:spcPct val="100000"/>
              </a:lnSpc>
              <a:spcBef>
                <a:spcPts val="0"/>
              </a:spcBef>
              <a:spcAft>
                <a:spcPts val="0"/>
              </a:spcAft>
              <a:buClr>
                <a:srgbClr val="434343"/>
              </a:buClr>
              <a:buSzPts val="1400"/>
              <a:buFont typeface="Nunito Light"/>
              <a:buChar char="■"/>
              <a:defRPr/>
            </a:lvl6pPr>
            <a:lvl7pPr indent="-317500" lvl="6" marL="3200400" rtl="0">
              <a:lnSpc>
                <a:spcPct val="100000"/>
              </a:lnSpc>
              <a:spcBef>
                <a:spcPts val="0"/>
              </a:spcBef>
              <a:spcAft>
                <a:spcPts val="0"/>
              </a:spcAft>
              <a:buClr>
                <a:srgbClr val="434343"/>
              </a:buClr>
              <a:buSzPts val="1400"/>
              <a:buFont typeface="Nunito Light"/>
              <a:buChar char="●"/>
              <a:defRPr/>
            </a:lvl7pPr>
            <a:lvl8pPr indent="-317500" lvl="7" marL="3657600" rtl="0">
              <a:lnSpc>
                <a:spcPct val="100000"/>
              </a:lnSpc>
              <a:spcBef>
                <a:spcPts val="0"/>
              </a:spcBef>
              <a:spcAft>
                <a:spcPts val="0"/>
              </a:spcAft>
              <a:buClr>
                <a:srgbClr val="434343"/>
              </a:buClr>
              <a:buSzPts val="1400"/>
              <a:buFont typeface="Nunito Light"/>
              <a:buChar char="○"/>
              <a:defRPr/>
            </a:lvl8pPr>
            <a:lvl9pPr indent="-317500" lvl="8" marL="4114800" rtl="0">
              <a:lnSpc>
                <a:spcPct val="100000"/>
              </a:lnSpc>
              <a:spcBef>
                <a:spcPts val="0"/>
              </a:spcBef>
              <a:spcAft>
                <a:spcPts val="0"/>
              </a:spcAft>
              <a:buClr>
                <a:srgbClr val="434343"/>
              </a:buClr>
              <a:buSzPts val="1400"/>
              <a:buFont typeface="Nunito Light"/>
              <a:buChar char="■"/>
              <a:defRPr/>
            </a:lvl9pPr>
          </a:lstStyle>
          <a:p/>
        </p:txBody>
      </p:sp>
      <p:grpSp>
        <p:nvGrpSpPr>
          <p:cNvPr id="178" name="Google Shape;178;p4"/>
          <p:cNvGrpSpPr/>
          <p:nvPr/>
        </p:nvGrpSpPr>
        <p:grpSpPr>
          <a:xfrm rot="-4376535">
            <a:off x="-73991" y="4320599"/>
            <a:ext cx="1059855" cy="1224620"/>
            <a:chOff x="725975" y="580175"/>
            <a:chExt cx="3328618" cy="3846085"/>
          </a:xfrm>
        </p:grpSpPr>
        <p:sp>
          <p:nvSpPr>
            <p:cNvPr id="179" name="Google Shape;179;p4"/>
            <p:cNvSpPr/>
            <p:nvPr/>
          </p:nvSpPr>
          <p:spPr>
            <a:xfrm>
              <a:off x="726139" y="580832"/>
              <a:ext cx="3328454" cy="3845428"/>
            </a:xfrm>
            <a:custGeom>
              <a:rect b="b" l="l" r="r" t="t"/>
              <a:pathLst>
                <a:path extrusionOk="0" h="23401" w="20255">
                  <a:moveTo>
                    <a:pt x="8446" y="1"/>
                  </a:moveTo>
                  <a:lnTo>
                    <a:pt x="1" y="18241"/>
                  </a:lnTo>
                  <a:lnTo>
                    <a:pt x="10888" y="23282"/>
                  </a:lnTo>
                  <a:cubicBezTo>
                    <a:pt x="11062" y="23363"/>
                    <a:pt x="11244" y="23401"/>
                    <a:pt x="11424" y="23401"/>
                  </a:cubicBezTo>
                  <a:cubicBezTo>
                    <a:pt x="11908" y="23401"/>
                    <a:pt x="12371" y="23125"/>
                    <a:pt x="12588" y="22658"/>
                  </a:cubicBezTo>
                  <a:lnTo>
                    <a:pt x="19957" y="6742"/>
                  </a:lnTo>
                  <a:cubicBezTo>
                    <a:pt x="20255" y="6102"/>
                    <a:pt x="19975" y="5340"/>
                    <a:pt x="19334" y="5043"/>
                  </a:cubicBezTo>
                  <a:lnTo>
                    <a:pt x="84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4"/>
            <p:cNvSpPr/>
            <p:nvPr/>
          </p:nvSpPr>
          <p:spPr>
            <a:xfrm>
              <a:off x="726304" y="580175"/>
              <a:ext cx="2377983" cy="3455479"/>
            </a:xfrm>
            <a:custGeom>
              <a:rect b="b" l="l" r="r" t="t"/>
              <a:pathLst>
                <a:path extrusionOk="0" h="21028" w="14471">
                  <a:moveTo>
                    <a:pt x="8446" y="0"/>
                  </a:moveTo>
                  <a:lnTo>
                    <a:pt x="1" y="18237"/>
                  </a:lnTo>
                  <a:lnTo>
                    <a:pt x="6025" y="21028"/>
                  </a:lnTo>
                  <a:lnTo>
                    <a:pt x="14471" y="2790"/>
                  </a:lnTo>
                  <a:lnTo>
                    <a:pt x="8446" y="0"/>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4"/>
            <p:cNvSpPr/>
            <p:nvPr/>
          </p:nvSpPr>
          <p:spPr>
            <a:xfrm>
              <a:off x="725975" y="580175"/>
              <a:ext cx="1562590" cy="3077854"/>
            </a:xfrm>
            <a:custGeom>
              <a:rect b="b" l="l" r="r" t="t"/>
              <a:pathLst>
                <a:path extrusionOk="0" h="18730" w="9509">
                  <a:moveTo>
                    <a:pt x="8446" y="0"/>
                  </a:moveTo>
                  <a:lnTo>
                    <a:pt x="1" y="18238"/>
                  </a:lnTo>
                  <a:lnTo>
                    <a:pt x="1063" y="18730"/>
                  </a:lnTo>
                  <a:lnTo>
                    <a:pt x="9508" y="492"/>
                  </a:lnTo>
                  <a:lnTo>
                    <a:pt x="84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4"/>
            <p:cNvSpPr/>
            <p:nvPr/>
          </p:nvSpPr>
          <p:spPr>
            <a:xfrm>
              <a:off x="1577516" y="2620953"/>
              <a:ext cx="1396291" cy="712031"/>
            </a:xfrm>
            <a:custGeom>
              <a:rect b="b" l="l" r="r" t="t"/>
              <a:pathLst>
                <a:path extrusionOk="0" h="4333" w="8497">
                  <a:moveTo>
                    <a:pt x="235" y="1"/>
                  </a:moveTo>
                  <a:lnTo>
                    <a:pt x="0" y="507"/>
                  </a:lnTo>
                  <a:lnTo>
                    <a:pt x="8262" y="4333"/>
                  </a:lnTo>
                  <a:lnTo>
                    <a:pt x="8496" y="3826"/>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4"/>
            <p:cNvSpPr/>
            <p:nvPr/>
          </p:nvSpPr>
          <p:spPr>
            <a:xfrm>
              <a:off x="1485493" y="2819296"/>
              <a:ext cx="1396291" cy="712031"/>
            </a:xfrm>
            <a:custGeom>
              <a:rect b="b" l="l" r="r" t="t"/>
              <a:pathLst>
                <a:path extrusionOk="0" h="4333" w="8497">
                  <a:moveTo>
                    <a:pt x="235" y="1"/>
                  </a:moveTo>
                  <a:lnTo>
                    <a:pt x="1" y="507"/>
                  </a:lnTo>
                  <a:lnTo>
                    <a:pt x="8262" y="4333"/>
                  </a:lnTo>
                  <a:lnTo>
                    <a:pt x="8496" y="3826"/>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4"/>
            <p:cNvSpPr/>
            <p:nvPr/>
          </p:nvSpPr>
          <p:spPr>
            <a:xfrm>
              <a:off x="1393798" y="3017967"/>
              <a:ext cx="1396126" cy="712195"/>
            </a:xfrm>
            <a:custGeom>
              <a:rect b="b" l="l" r="r" t="t"/>
              <a:pathLst>
                <a:path extrusionOk="0" h="4334" w="8496">
                  <a:moveTo>
                    <a:pt x="235" y="1"/>
                  </a:moveTo>
                  <a:lnTo>
                    <a:pt x="0" y="507"/>
                  </a:lnTo>
                  <a:lnTo>
                    <a:pt x="8261" y="4333"/>
                  </a:lnTo>
                  <a:lnTo>
                    <a:pt x="8496" y="3827"/>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4"/>
            <p:cNvSpPr/>
            <p:nvPr/>
          </p:nvSpPr>
          <p:spPr>
            <a:xfrm>
              <a:off x="2072632" y="1651423"/>
              <a:ext cx="1161960" cy="1019816"/>
            </a:xfrm>
            <a:custGeom>
              <a:rect b="b" l="l" r="r" t="t"/>
              <a:pathLst>
                <a:path extrusionOk="0" h="6206" w="7071">
                  <a:moveTo>
                    <a:pt x="3537" y="280"/>
                  </a:moveTo>
                  <a:cubicBezTo>
                    <a:pt x="3941" y="280"/>
                    <a:pt x="4344" y="367"/>
                    <a:pt x="4724" y="543"/>
                  </a:cubicBezTo>
                  <a:cubicBezTo>
                    <a:pt x="6137" y="1198"/>
                    <a:pt x="6753" y="2879"/>
                    <a:pt x="6100" y="4292"/>
                  </a:cubicBezTo>
                  <a:cubicBezTo>
                    <a:pt x="5622" y="5322"/>
                    <a:pt x="4599" y="5929"/>
                    <a:pt x="3532" y="5929"/>
                  </a:cubicBezTo>
                  <a:cubicBezTo>
                    <a:pt x="3135" y="5929"/>
                    <a:pt x="2733" y="5845"/>
                    <a:pt x="2350" y="5667"/>
                  </a:cubicBezTo>
                  <a:cubicBezTo>
                    <a:pt x="1665" y="5351"/>
                    <a:pt x="1145" y="4786"/>
                    <a:pt x="886" y="4078"/>
                  </a:cubicBezTo>
                  <a:cubicBezTo>
                    <a:pt x="625" y="3370"/>
                    <a:pt x="656" y="2604"/>
                    <a:pt x="973" y="1918"/>
                  </a:cubicBezTo>
                  <a:cubicBezTo>
                    <a:pt x="1291" y="1234"/>
                    <a:pt x="1856" y="714"/>
                    <a:pt x="2564" y="453"/>
                  </a:cubicBezTo>
                  <a:cubicBezTo>
                    <a:pt x="2881" y="336"/>
                    <a:pt x="3210" y="280"/>
                    <a:pt x="3537" y="280"/>
                  </a:cubicBezTo>
                  <a:close/>
                  <a:moveTo>
                    <a:pt x="3539" y="0"/>
                  </a:moveTo>
                  <a:cubicBezTo>
                    <a:pt x="3178" y="0"/>
                    <a:pt x="2817" y="64"/>
                    <a:pt x="2468" y="191"/>
                  </a:cubicBezTo>
                  <a:cubicBezTo>
                    <a:pt x="1690" y="477"/>
                    <a:pt x="1068" y="1048"/>
                    <a:pt x="720" y="1800"/>
                  </a:cubicBezTo>
                  <a:cubicBezTo>
                    <a:pt x="1" y="3353"/>
                    <a:pt x="679" y="5201"/>
                    <a:pt x="2231" y="5920"/>
                  </a:cubicBezTo>
                  <a:cubicBezTo>
                    <a:pt x="2652" y="6114"/>
                    <a:pt x="3095" y="6206"/>
                    <a:pt x="3531" y="6206"/>
                  </a:cubicBezTo>
                  <a:cubicBezTo>
                    <a:pt x="4703" y="6206"/>
                    <a:pt x="5828" y="5539"/>
                    <a:pt x="6351" y="4408"/>
                  </a:cubicBezTo>
                  <a:cubicBezTo>
                    <a:pt x="7071" y="2856"/>
                    <a:pt x="6393" y="1007"/>
                    <a:pt x="4840" y="288"/>
                  </a:cubicBezTo>
                  <a:cubicBezTo>
                    <a:pt x="4425" y="96"/>
                    <a:pt x="3983" y="0"/>
                    <a:pt x="353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4"/>
            <p:cNvSpPr/>
            <p:nvPr/>
          </p:nvSpPr>
          <p:spPr>
            <a:xfrm>
              <a:off x="2156603" y="2048766"/>
              <a:ext cx="886054" cy="439412"/>
            </a:xfrm>
            <a:custGeom>
              <a:rect b="b" l="l" r="r" t="t"/>
              <a:pathLst>
                <a:path extrusionOk="0" h="2674" w="5392">
                  <a:moveTo>
                    <a:pt x="238" y="1"/>
                  </a:moveTo>
                  <a:lnTo>
                    <a:pt x="0" y="147"/>
                  </a:lnTo>
                  <a:cubicBezTo>
                    <a:pt x="1383" y="2397"/>
                    <a:pt x="3751" y="2674"/>
                    <a:pt x="4828" y="2674"/>
                  </a:cubicBezTo>
                  <a:cubicBezTo>
                    <a:pt x="5169" y="2674"/>
                    <a:pt x="5382" y="2646"/>
                    <a:pt x="5391" y="2645"/>
                  </a:cubicBezTo>
                  <a:lnTo>
                    <a:pt x="5352" y="2368"/>
                  </a:lnTo>
                  <a:cubicBezTo>
                    <a:pt x="5344" y="2369"/>
                    <a:pt x="5145" y="2395"/>
                    <a:pt x="4823" y="2395"/>
                  </a:cubicBezTo>
                  <a:cubicBezTo>
                    <a:pt x="3803" y="2395"/>
                    <a:pt x="1550" y="2134"/>
                    <a:pt x="2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4"/>
            <p:cNvSpPr/>
            <p:nvPr/>
          </p:nvSpPr>
          <p:spPr>
            <a:xfrm>
              <a:off x="2279190" y="1661940"/>
              <a:ext cx="462746" cy="873401"/>
            </a:xfrm>
            <a:custGeom>
              <a:rect b="b" l="l" r="r" t="t"/>
              <a:pathLst>
                <a:path extrusionOk="0" h="5315" w="2816">
                  <a:moveTo>
                    <a:pt x="2647" y="0"/>
                  </a:moveTo>
                  <a:cubicBezTo>
                    <a:pt x="2620" y="19"/>
                    <a:pt x="1" y="2024"/>
                    <a:pt x="185" y="5314"/>
                  </a:cubicBezTo>
                  <a:lnTo>
                    <a:pt x="466" y="5299"/>
                  </a:lnTo>
                  <a:cubicBezTo>
                    <a:pt x="290" y="2160"/>
                    <a:pt x="2790" y="243"/>
                    <a:pt x="2816" y="224"/>
                  </a:cubicBezTo>
                  <a:lnTo>
                    <a:pt x="264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4"/>
            <p:cNvSpPr/>
            <p:nvPr/>
          </p:nvSpPr>
          <p:spPr>
            <a:xfrm>
              <a:off x="2262758" y="1838920"/>
              <a:ext cx="886054" cy="439576"/>
            </a:xfrm>
            <a:custGeom>
              <a:rect b="b" l="l" r="r" t="t"/>
              <a:pathLst>
                <a:path extrusionOk="0" h="2675" w="5392">
                  <a:moveTo>
                    <a:pt x="564" y="1"/>
                  </a:moveTo>
                  <a:cubicBezTo>
                    <a:pt x="221" y="1"/>
                    <a:pt x="9" y="29"/>
                    <a:pt x="1" y="30"/>
                  </a:cubicBezTo>
                  <a:lnTo>
                    <a:pt x="39" y="307"/>
                  </a:lnTo>
                  <a:cubicBezTo>
                    <a:pt x="47" y="306"/>
                    <a:pt x="247" y="280"/>
                    <a:pt x="570" y="280"/>
                  </a:cubicBezTo>
                  <a:cubicBezTo>
                    <a:pt x="1591" y="280"/>
                    <a:pt x="3842" y="541"/>
                    <a:pt x="5153" y="2674"/>
                  </a:cubicBezTo>
                  <a:lnTo>
                    <a:pt x="5391" y="2527"/>
                  </a:lnTo>
                  <a:cubicBezTo>
                    <a:pt x="4008" y="277"/>
                    <a:pt x="1641" y="1"/>
                    <a:pt x="56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4"/>
            <p:cNvSpPr/>
            <p:nvPr/>
          </p:nvSpPr>
          <p:spPr>
            <a:xfrm>
              <a:off x="2563311" y="1792087"/>
              <a:ext cx="462582" cy="873565"/>
            </a:xfrm>
            <a:custGeom>
              <a:rect b="b" l="l" r="r" t="t"/>
              <a:pathLst>
                <a:path extrusionOk="0" h="5316" w="2815">
                  <a:moveTo>
                    <a:pt x="2628" y="1"/>
                  </a:moveTo>
                  <a:lnTo>
                    <a:pt x="2350" y="16"/>
                  </a:lnTo>
                  <a:cubicBezTo>
                    <a:pt x="2525" y="3155"/>
                    <a:pt x="25" y="5073"/>
                    <a:pt x="0" y="5092"/>
                  </a:cubicBezTo>
                  <a:lnTo>
                    <a:pt x="168" y="5316"/>
                  </a:lnTo>
                  <a:cubicBezTo>
                    <a:pt x="194" y="5295"/>
                    <a:pt x="2815" y="3292"/>
                    <a:pt x="262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4"/>
            <p:cNvSpPr/>
            <p:nvPr/>
          </p:nvSpPr>
          <p:spPr>
            <a:xfrm>
              <a:off x="2428563" y="1711074"/>
              <a:ext cx="451079" cy="903308"/>
            </a:xfrm>
            <a:custGeom>
              <a:rect b="b" l="l" r="r" t="t"/>
              <a:pathLst>
                <a:path extrusionOk="0" h="5497" w="2745">
                  <a:moveTo>
                    <a:pt x="2491" y="1"/>
                  </a:moveTo>
                  <a:lnTo>
                    <a:pt x="0" y="5379"/>
                  </a:lnTo>
                  <a:lnTo>
                    <a:pt x="254" y="5496"/>
                  </a:lnTo>
                  <a:lnTo>
                    <a:pt x="2745" y="118"/>
                  </a:lnTo>
                  <a:lnTo>
                    <a:pt x="24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4"/>
            <p:cNvSpPr/>
            <p:nvPr/>
          </p:nvSpPr>
          <p:spPr>
            <a:xfrm>
              <a:off x="2201135" y="1935216"/>
              <a:ext cx="903144" cy="451243"/>
            </a:xfrm>
            <a:custGeom>
              <a:rect b="b" l="l" r="r" t="t"/>
              <a:pathLst>
                <a:path extrusionOk="0" h="2746" w="5496">
                  <a:moveTo>
                    <a:pt x="117" y="1"/>
                  </a:moveTo>
                  <a:lnTo>
                    <a:pt x="0" y="254"/>
                  </a:lnTo>
                  <a:lnTo>
                    <a:pt x="5378" y="2745"/>
                  </a:lnTo>
                  <a:lnTo>
                    <a:pt x="5496" y="2491"/>
                  </a:lnTo>
                  <a:lnTo>
                    <a:pt x="1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4"/>
            <p:cNvSpPr/>
            <p:nvPr/>
          </p:nvSpPr>
          <p:spPr>
            <a:xfrm>
              <a:off x="2114042" y="580832"/>
              <a:ext cx="1885987" cy="847108"/>
            </a:xfrm>
            <a:custGeom>
              <a:rect b="b" l="l" r="r" t="t"/>
              <a:pathLst>
                <a:path extrusionOk="0" h="5155" w="11477">
                  <a:moveTo>
                    <a:pt x="0" y="1"/>
                  </a:moveTo>
                  <a:lnTo>
                    <a:pt x="11130" y="5155"/>
                  </a:lnTo>
                  <a:lnTo>
                    <a:pt x="11221" y="4935"/>
                  </a:lnTo>
                  <a:cubicBezTo>
                    <a:pt x="11476" y="4322"/>
                    <a:pt x="11153" y="3620"/>
                    <a:pt x="10522" y="3416"/>
                  </a:cubicBez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 name="Google Shape;193;p4"/>
          <p:cNvGrpSpPr/>
          <p:nvPr/>
        </p:nvGrpSpPr>
        <p:grpSpPr>
          <a:xfrm rot="818575">
            <a:off x="8297112" y="4253970"/>
            <a:ext cx="1163928" cy="1245460"/>
            <a:chOff x="1141181" y="262025"/>
            <a:chExt cx="4067198" cy="4352099"/>
          </a:xfrm>
        </p:grpSpPr>
        <p:sp>
          <p:nvSpPr>
            <p:cNvPr id="194" name="Google Shape;194;p4"/>
            <p:cNvSpPr/>
            <p:nvPr/>
          </p:nvSpPr>
          <p:spPr>
            <a:xfrm>
              <a:off x="1618170" y="262025"/>
              <a:ext cx="3590208" cy="3617788"/>
            </a:xfrm>
            <a:custGeom>
              <a:rect b="b" l="l" r="r" t="t"/>
              <a:pathLst>
                <a:path extrusionOk="0" h="20949" w="20789">
                  <a:moveTo>
                    <a:pt x="8227" y="1"/>
                  </a:moveTo>
                  <a:cubicBezTo>
                    <a:pt x="7922" y="1"/>
                    <a:pt x="7615" y="111"/>
                    <a:pt x="7373" y="333"/>
                  </a:cubicBezTo>
                  <a:lnTo>
                    <a:pt x="547" y="6599"/>
                  </a:lnTo>
                  <a:cubicBezTo>
                    <a:pt x="33" y="7071"/>
                    <a:pt x="0" y="7871"/>
                    <a:pt x="471" y="8383"/>
                  </a:cubicBezTo>
                  <a:lnTo>
                    <a:pt x="11630" y="20540"/>
                  </a:lnTo>
                  <a:cubicBezTo>
                    <a:pt x="11880" y="20811"/>
                    <a:pt x="12220" y="20949"/>
                    <a:pt x="12562" y="20949"/>
                  </a:cubicBezTo>
                  <a:cubicBezTo>
                    <a:pt x="12867" y="20949"/>
                    <a:pt x="13173" y="20839"/>
                    <a:pt x="13415" y="20616"/>
                  </a:cubicBezTo>
                  <a:lnTo>
                    <a:pt x="20240" y="14350"/>
                  </a:lnTo>
                  <a:cubicBezTo>
                    <a:pt x="20754" y="13879"/>
                    <a:pt x="20788" y="13079"/>
                    <a:pt x="20317" y="12564"/>
                  </a:cubicBezTo>
                  <a:lnTo>
                    <a:pt x="9157" y="409"/>
                  </a:lnTo>
                  <a:cubicBezTo>
                    <a:pt x="8908" y="138"/>
                    <a:pt x="8568" y="1"/>
                    <a:pt x="82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4"/>
            <p:cNvSpPr/>
            <p:nvPr/>
          </p:nvSpPr>
          <p:spPr>
            <a:xfrm>
              <a:off x="1618170" y="262025"/>
              <a:ext cx="3590208" cy="2527391"/>
            </a:xfrm>
            <a:custGeom>
              <a:rect b="b" l="l" r="r" t="t"/>
              <a:pathLst>
                <a:path extrusionOk="0" h="14635" w="20789">
                  <a:moveTo>
                    <a:pt x="8227" y="1"/>
                  </a:moveTo>
                  <a:cubicBezTo>
                    <a:pt x="7922" y="1"/>
                    <a:pt x="7615" y="111"/>
                    <a:pt x="7373" y="333"/>
                  </a:cubicBezTo>
                  <a:lnTo>
                    <a:pt x="547" y="6599"/>
                  </a:lnTo>
                  <a:cubicBezTo>
                    <a:pt x="33" y="7071"/>
                    <a:pt x="0" y="7871"/>
                    <a:pt x="471" y="8383"/>
                  </a:cubicBezTo>
                  <a:lnTo>
                    <a:pt x="576" y="8496"/>
                  </a:lnTo>
                  <a:cubicBezTo>
                    <a:pt x="2044" y="7553"/>
                    <a:pt x="3983" y="6756"/>
                    <a:pt x="6344" y="6756"/>
                  </a:cubicBezTo>
                  <a:cubicBezTo>
                    <a:pt x="9949" y="6756"/>
                    <a:pt x="14537" y="8613"/>
                    <a:pt x="19930" y="14635"/>
                  </a:cubicBezTo>
                  <a:lnTo>
                    <a:pt x="20239" y="14350"/>
                  </a:lnTo>
                  <a:cubicBezTo>
                    <a:pt x="20754" y="13879"/>
                    <a:pt x="20788" y="13079"/>
                    <a:pt x="20317" y="12566"/>
                  </a:cubicBezTo>
                  <a:lnTo>
                    <a:pt x="9157" y="409"/>
                  </a:lnTo>
                  <a:cubicBezTo>
                    <a:pt x="8908" y="138"/>
                    <a:pt x="8568" y="1"/>
                    <a:pt x="822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4"/>
            <p:cNvSpPr/>
            <p:nvPr/>
          </p:nvSpPr>
          <p:spPr>
            <a:xfrm>
              <a:off x="2902519" y="687548"/>
              <a:ext cx="385806" cy="347980"/>
            </a:xfrm>
            <a:custGeom>
              <a:rect b="b" l="l" r="r" t="t"/>
              <a:pathLst>
                <a:path extrusionOk="0" h="2015" w="2234">
                  <a:moveTo>
                    <a:pt x="1116" y="1"/>
                  </a:moveTo>
                  <a:cubicBezTo>
                    <a:pt x="873" y="1"/>
                    <a:pt x="628" y="89"/>
                    <a:pt x="435" y="266"/>
                  </a:cubicBezTo>
                  <a:cubicBezTo>
                    <a:pt x="27" y="642"/>
                    <a:pt x="0" y="1279"/>
                    <a:pt x="374" y="1688"/>
                  </a:cubicBezTo>
                  <a:cubicBezTo>
                    <a:pt x="572" y="1904"/>
                    <a:pt x="844" y="2014"/>
                    <a:pt x="1116" y="2014"/>
                  </a:cubicBezTo>
                  <a:cubicBezTo>
                    <a:pt x="1359" y="2014"/>
                    <a:pt x="1603" y="1926"/>
                    <a:pt x="1797" y="1749"/>
                  </a:cubicBezTo>
                  <a:cubicBezTo>
                    <a:pt x="2207" y="1373"/>
                    <a:pt x="2234" y="736"/>
                    <a:pt x="1857" y="327"/>
                  </a:cubicBezTo>
                  <a:cubicBezTo>
                    <a:pt x="1659" y="110"/>
                    <a:pt x="1388" y="1"/>
                    <a:pt x="11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4"/>
            <p:cNvSpPr/>
            <p:nvPr/>
          </p:nvSpPr>
          <p:spPr>
            <a:xfrm>
              <a:off x="2952255" y="1474007"/>
              <a:ext cx="1477945" cy="1592075"/>
            </a:xfrm>
            <a:custGeom>
              <a:rect b="b" l="l" r="r" t="t"/>
              <a:pathLst>
                <a:path extrusionOk="0" h="9219" w="8558">
                  <a:moveTo>
                    <a:pt x="608" y="1"/>
                  </a:moveTo>
                  <a:lnTo>
                    <a:pt x="1" y="558"/>
                  </a:lnTo>
                  <a:lnTo>
                    <a:pt x="7951" y="9218"/>
                  </a:lnTo>
                  <a:lnTo>
                    <a:pt x="8557" y="8661"/>
                  </a:lnTo>
                  <a:lnTo>
                    <a:pt x="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4"/>
            <p:cNvSpPr/>
            <p:nvPr/>
          </p:nvSpPr>
          <p:spPr>
            <a:xfrm>
              <a:off x="3451523" y="1609228"/>
              <a:ext cx="1182287" cy="1269826"/>
            </a:xfrm>
            <a:custGeom>
              <a:rect b="b" l="l" r="r" t="t"/>
              <a:pathLst>
                <a:path extrusionOk="0" h="7353" w="6846">
                  <a:moveTo>
                    <a:pt x="607" y="0"/>
                  </a:moveTo>
                  <a:lnTo>
                    <a:pt x="1" y="558"/>
                  </a:lnTo>
                  <a:lnTo>
                    <a:pt x="6239" y="7353"/>
                  </a:lnTo>
                  <a:lnTo>
                    <a:pt x="6846" y="6796"/>
                  </a:lnTo>
                  <a:lnTo>
                    <a:pt x="6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4"/>
            <p:cNvSpPr/>
            <p:nvPr/>
          </p:nvSpPr>
          <p:spPr>
            <a:xfrm>
              <a:off x="4442286" y="2283262"/>
              <a:ext cx="393405" cy="410669"/>
            </a:xfrm>
            <a:custGeom>
              <a:rect b="b" l="l" r="r" t="t"/>
              <a:pathLst>
                <a:path extrusionOk="0" h="2378" w="2278">
                  <a:moveTo>
                    <a:pt x="608" y="1"/>
                  </a:moveTo>
                  <a:lnTo>
                    <a:pt x="1" y="557"/>
                  </a:lnTo>
                  <a:lnTo>
                    <a:pt x="1671" y="2377"/>
                  </a:lnTo>
                  <a:lnTo>
                    <a:pt x="2277" y="1820"/>
                  </a:lnTo>
                  <a:lnTo>
                    <a:pt x="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4"/>
            <p:cNvSpPr/>
            <p:nvPr/>
          </p:nvSpPr>
          <p:spPr>
            <a:xfrm>
              <a:off x="4068051" y="1876044"/>
              <a:ext cx="393405" cy="410496"/>
            </a:xfrm>
            <a:custGeom>
              <a:rect b="b" l="l" r="r" t="t"/>
              <a:pathLst>
                <a:path extrusionOk="0" h="2377" w="2278">
                  <a:moveTo>
                    <a:pt x="607" y="0"/>
                  </a:moveTo>
                  <a:lnTo>
                    <a:pt x="0" y="557"/>
                  </a:lnTo>
                  <a:lnTo>
                    <a:pt x="1671" y="2377"/>
                  </a:lnTo>
                  <a:lnTo>
                    <a:pt x="2278" y="1819"/>
                  </a:lnTo>
                  <a:lnTo>
                    <a:pt x="6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
            <p:cNvSpPr/>
            <p:nvPr/>
          </p:nvSpPr>
          <p:spPr>
            <a:xfrm>
              <a:off x="1141181" y="1962219"/>
              <a:ext cx="3622675" cy="2651904"/>
            </a:xfrm>
            <a:custGeom>
              <a:rect b="b" l="l" r="r" t="t"/>
              <a:pathLst>
                <a:path extrusionOk="0" h="15356" w="20977">
                  <a:moveTo>
                    <a:pt x="3531" y="1"/>
                  </a:moveTo>
                  <a:cubicBezTo>
                    <a:pt x="2960" y="1"/>
                    <a:pt x="2441" y="392"/>
                    <a:pt x="2304" y="973"/>
                  </a:cubicBezTo>
                  <a:lnTo>
                    <a:pt x="162" y="9986"/>
                  </a:lnTo>
                  <a:cubicBezTo>
                    <a:pt x="1" y="10664"/>
                    <a:pt x="420" y="11345"/>
                    <a:pt x="1099" y="11507"/>
                  </a:cubicBezTo>
                  <a:lnTo>
                    <a:pt x="17153" y="15321"/>
                  </a:lnTo>
                  <a:cubicBezTo>
                    <a:pt x="17251" y="15344"/>
                    <a:pt x="17349" y="15355"/>
                    <a:pt x="17446" y="15355"/>
                  </a:cubicBezTo>
                  <a:cubicBezTo>
                    <a:pt x="18017" y="15355"/>
                    <a:pt x="18536" y="14965"/>
                    <a:pt x="18673" y="14384"/>
                  </a:cubicBezTo>
                  <a:lnTo>
                    <a:pt x="20815" y="5371"/>
                  </a:lnTo>
                  <a:cubicBezTo>
                    <a:pt x="20976" y="4692"/>
                    <a:pt x="20558" y="4011"/>
                    <a:pt x="19878" y="3849"/>
                  </a:cubicBezTo>
                  <a:lnTo>
                    <a:pt x="3824" y="35"/>
                  </a:lnTo>
                  <a:cubicBezTo>
                    <a:pt x="3726" y="12"/>
                    <a:pt x="3628" y="1"/>
                    <a:pt x="35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
            <p:cNvSpPr/>
            <p:nvPr/>
          </p:nvSpPr>
          <p:spPr>
            <a:xfrm>
              <a:off x="1141181" y="1962219"/>
              <a:ext cx="3622675" cy="1993418"/>
            </a:xfrm>
            <a:custGeom>
              <a:rect b="b" l="l" r="r" t="t"/>
              <a:pathLst>
                <a:path extrusionOk="0" h="11543" w="20977">
                  <a:moveTo>
                    <a:pt x="3531" y="1"/>
                  </a:moveTo>
                  <a:cubicBezTo>
                    <a:pt x="2960" y="1"/>
                    <a:pt x="2441" y="392"/>
                    <a:pt x="2304" y="973"/>
                  </a:cubicBezTo>
                  <a:lnTo>
                    <a:pt x="162" y="9986"/>
                  </a:lnTo>
                  <a:cubicBezTo>
                    <a:pt x="1" y="10664"/>
                    <a:pt x="420" y="11345"/>
                    <a:pt x="1099" y="11507"/>
                  </a:cubicBezTo>
                  <a:lnTo>
                    <a:pt x="1249" y="11542"/>
                  </a:lnTo>
                  <a:cubicBezTo>
                    <a:pt x="2593" y="8406"/>
                    <a:pt x="5742" y="4728"/>
                    <a:pt x="13107" y="4728"/>
                  </a:cubicBezTo>
                  <a:cubicBezTo>
                    <a:pt x="15263" y="4728"/>
                    <a:pt x="17780" y="5043"/>
                    <a:pt x="20718" y="5779"/>
                  </a:cubicBezTo>
                  <a:lnTo>
                    <a:pt x="20815" y="5371"/>
                  </a:lnTo>
                  <a:cubicBezTo>
                    <a:pt x="20976" y="4692"/>
                    <a:pt x="20558" y="4011"/>
                    <a:pt x="19878" y="3849"/>
                  </a:cubicBezTo>
                  <a:lnTo>
                    <a:pt x="3824" y="35"/>
                  </a:lnTo>
                  <a:cubicBezTo>
                    <a:pt x="3726" y="12"/>
                    <a:pt x="3628" y="1"/>
                    <a:pt x="3531" y="1"/>
                  </a:cubicBez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4"/>
            <p:cNvSpPr/>
            <p:nvPr/>
          </p:nvSpPr>
          <p:spPr>
            <a:xfrm>
              <a:off x="1249980" y="3025337"/>
              <a:ext cx="3273999" cy="1078308"/>
            </a:xfrm>
            <a:custGeom>
              <a:rect b="b" l="l" r="r" t="t"/>
              <a:pathLst>
                <a:path extrusionOk="0" h="6244" w="18958">
                  <a:moveTo>
                    <a:pt x="442" y="1"/>
                  </a:moveTo>
                  <a:lnTo>
                    <a:pt x="1" y="1856"/>
                  </a:lnTo>
                  <a:lnTo>
                    <a:pt x="18518" y="6243"/>
                  </a:lnTo>
                  <a:lnTo>
                    <a:pt x="18957" y="4388"/>
                  </a:lnTo>
                  <a:lnTo>
                    <a:pt x="44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
            <p:cNvSpPr/>
            <p:nvPr/>
          </p:nvSpPr>
          <p:spPr>
            <a:xfrm>
              <a:off x="2428120" y="2960922"/>
              <a:ext cx="2008299" cy="606678"/>
            </a:xfrm>
            <a:custGeom>
              <a:rect b="b" l="l" r="r" t="t"/>
              <a:pathLst>
                <a:path extrusionOk="0" h="3513" w="11629">
                  <a:moveTo>
                    <a:pt x="190" y="0"/>
                  </a:moveTo>
                  <a:lnTo>
                    <a:pt x="0" y="802"/>
                  </a:lnTo>
                  <a:lnTo>
                    <a:pt x="11439" y="3513"/>
                  </a:lnTo>
                  <a:lnTo>
                    <a:pt x="11629" y="2711"/>
                  </a:lnTo>
                  <a:lnTo>
                    <a:pt x="19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4"/>
            <p:cNvSpPr/>
            <p:nvPr/>
          </p:nvSpPr>
          <p:spPr>
            <a:xfrm>
              <a:off x="2917025" y="2792543"/>
              <a:ext cx="1583118" cy="505996"/>
            </a:xfrm>
            <a:custGeom>
              <a:rect b="b" l="l" r="r" t="t"/>
              <a:pathLst>
                <a:path extrusionOk="0" h="2930" w="9167">
                  <a:moveTo>
                    <a:pt x="190" y="1"/>
                  </a:moveTo>
                  <a:lnTo>
                    <a:pt x="0" y="803"/>
                  </a:lnTo>
                  <a:lnTo>
                    <a:pt x="8977" y="2930"/>
                  </a:lnTo>
                  <a:lnTo>
                    <a:pt x="9167" y="2128"/>
                  </a:lnTo>
                  <a:lnTo>
                    <a:pt x="19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
            <p:cNvSpPr/>
            <p:nvPr/>
          </p:nvSpPr>
          <p:spPr>
            <a:xfrm>
              <a:off x="1752874" y="2207621"/>
              <a:ext cx="383043" cy="348153"/>
            </a:xfrm>
            <a:custGeom>
              <a:rect b="b" l="l" r="r" t="t"/>
              <a:pathLst>
                <a:path extrusionOk="0" h="2016" w="2218">
                  <a:moveTo>
                    <a:pt x="1109" y="1"/>
                  </a:moveTo>
                  <a:cubicBezTo>
                    <a:pt x="652" y="1"/>
                    <a:pt x="239" y="313"/>
                    <a:pt x="130" y="776"/>
                  </a:cubicBezTo>
                  <a:cubicBezTo>
                    <a:pt x="1" y="1317"/>
                    <a:pt x="335" y="1860"/>
                    <a:pt x="878" y="1988"/>
                  </a:cubicBezTo>
                  <a:cubicBezTo>
                    <a:pt x="956" y="2006"/>
                    <a:pt x="1034" y="2015"/>
                    <a:pt x="1110" y="2015"/>
                  </a:cubicBezTo>
                  <a:cubicBezTo>
                    <a:pt x="1566" y="2015"/>
                    <a:pt x="1980" y="1703"/>
                    <a:pt x="2089" y="1239"/>
                  </a:cubicBezTo>
                  <a:cubicBezTo>
                    <a:pt x="2217" y="699"/>
                    <a:pt x="1882" y="156"/>
                    <a:pt x="1342" y="28"/>
                  </a:cubicBezTo>
                  <a:cubicBezTo>
                    <a:pt x="1264" y="10"/>
                    <a:pt x="1186" y="1"/>
                    <a:pt x="110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 name="Google Shape;207;p4"/>
          <p:cNvGrpSpPr/>
          <p:nvPr/>
        </p:nvGrpSpPr>
        <p:grpSpPr>
          <a:xfrm rot="-1297163">
            <a:off x="-158828" y="-413542"/>
            <a:ext cx="1112202" cy="1060997"/>
            <a:chOff x="936800" y="644000"/>
            <a:chExt cx="3397834" cy="3241401"/>
          </a:xfrm>
        </p:grpSpPr>
        <p:sp>
          <p:nvSpPr>
            <p:cNvPr id="208" name="Google Shape;208;p4"/>
            <p:cNvSpPr/>
            <p:nvPr/>
          </p:nvSpPr>
          <p:spPr>
            <a:xfrm>
              <a:off x="936800" y="644000"/>
              <a:ext cx="3397834" cy="3241401"/>
            </a:xfrm>
            <a:custGeom>
              <a:rect b="b" l="l" r="r" t="t"/>
              <a:pathLst>
                <a:path extrusionOk="0" h="27144" w="28454">
                  <a:moveTo>
                    <a:pt x="25151" y="0"/>
                  </a:moveTo>
                  <a:lnTo>
                    <a:pt x="16731" y="4241"/>
                  </a:lnTo>
                  <a:lnTo>
                    <a:pt x="8297" y="2636"/>
                  </a:lnTo>
                  <a:lnTo>
                    <a:pt x="0" y="7528"/>
                  </a:lnTo>
                  <a:lnTo>
                    <a:pt x="3282" y="27143"/>
                  </a:lnTo>
                  <a:lnTo>
                    <a:pt x="11612" y="22505"/>
                  </a:lnTo>
                  <a:lnTo>
                    <a:pt x="20028" y="24257"/>
                  </a:lnTo>
                  <a:lnTo>
                    <a:pt x="28454" y="19750"/>
                  </a:lnTo>
                  <a:lnTo>
                    <a:pt x="2515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4"/>
            <p:cNvSpPr/>
            <p:nvPr/>
          </p:nvSpPr>
          <p:spPr>
            <a:xfrm>
              <a:off x="1060634" y="813332"/>
              <a:ext cx="3149690" cy="2895933"/>
            </a:xfrm>
            <a:custGeom>
              <a:rect b="b" l="l" r="r" t="t"/>
              <a:pathLst>
                <a:path extrusionOk="0" h="24251" w="26376">
                  <a:moveTo>
                    <a:pt x="23394" y="0"/>
                  </a:moveTo>
                  <a:lnTo>
                    <a:pt x="15831" y="3809"/>
                  </a:lnTo>
                  <a:lnTo>
                    <a:pt x="7432" y="2211"/>
                  </a:lnTo>
                  <a:lnTo>
                    <a:pt x="1" y="6593"/>
                  </a:lnTo>
                  <a:lnTo>
                    <a:pt x="2954" y="24251"/>
                  </a:lnTo>
                  <a:lnTo>
                    <a:pt x="10424" y="20092"/>
                  </a:lnTo>
                  <a:lnTo>
                    <a:pt x="18849" y="21847"/>
                  </a:lnTo>
                  <a:lnTo>
                    <a:pt x="26375" y="17819"/>
                  </a:lnTo>
                  <a:lnTo>
                    <a:pt x="233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4"/>
            <p:cNvSpPr/>
            <p:nvPr/>
          </p:nvSpPr>
          <p:spPr>
            <a:xfrm>
              <a:off x="1948130" y="1077241"/>
              <a:ext cx="1363361" cy="2344952"/>
            </a:xfrm>
            <a:custGeom>
              <a:rect b="b" l="l" r="r" t="t"/>
              <a:pathLst>
                <a:path extrusionOk="0" h="19637" w="11417">
                  <a:moveTo>
                    <a:pt x="0" y="1"/>
                  </a:moveTo>
                  <a:lnTo>
                    <a:pt x="2992" y="17882"/>
                  </a:lnTo>
                  <a:lnTo>
                    <a:pt x="11417" y="19637"/>
                  </a:lnTo>
                  <a:lnTo>
                    <a:pt x="8399" y="1599"/>
                  </a:lnTo>
                  <a:lnTo>
                    <a:pt x="0"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4"/>
            <p:cNvSpPr/>
            <p:nvPr/>
          </p:nvSpPr>
          <p:spPr>
            <a:xfrm>
              <a:off x="1060634" y="1139815"/>
              <a:ext cx="3097506" cy="2569572"/>
            </a:xfrm>
            <a:custGeom>
              <a:rect b="b" l="l" r="r" t="t"/>
              <a:pathLst>
                <a:path extrusionOk="0" h="21518" w="25939">
                  <a:moveTo>
                    <a:pt x="20544" y="3424"/>
                  </a:moveTo>
                  <a:lnTo>
                    <a:pt x="21169" y="7163"/>
                  </a:lnTo>
                  <a:lnTo>
                    <a:pt x="18286" y="8550"/>
                  </a:lnTo>
                  <a:lnTo>
                    <a:pt x="17673" y="4884"/>
                  </a:lnTo>
                  <a:lnTo>
                    <a:pt x="20544" y="3424"/>
                  </a:lnTo>
                  <a:close/>
                  <a:moveTo>
                    <a:pt x="8173" y="3902"/>
                  </a:moveTo>
                  <a:lnTo>
                    <a:pt x="10917" y="4408"/>
                  </a:lnTo>
                  <a:lnTo>
                    <a:pt x="11567" y="8293"/>
                  </a:lnTo>
                  <a:lnTo>
                    <a:pt x="11567" y="8293"/>
                  </a:lnTo>
                  <a:lnTo>
                    <a:pt x="8814" y="7837"/>
                  </a:lnTo>
                  <a:lnTo>
                    <a:pt x="6186" y="9254"/>
                  </a:lnTo>
                  <a:lnTo>
                    <a:pt x="5538" y="5384"/>
                  </a:lnTo>
                  <a:lnTo>
                    <a:pt x="8173" y="3902"/>
                  </a:lnTo>
                  <a:close/>
                  <a:moveTo>
                    <a:pt x="12156" y="4634"/>
                  </a:moveTo>
                  <a:lnTo>
                    <a:pt x="16563" y="5448"/>
                  </a:lnTo>
                  <a:lnTo>
                    <a:pt x="17172" y="9088"/>
                  </a:lnTo>
                  <a:lnTo>
                    <a:pt x="17403" y="10461"/>
                  </a:lnTo>
                  <a:lnTo>
                    <a:pt x="17452" y="10754"/>
                  </a:lnTo>
                  <a:lnTo>
                    <a:pt x="18127" y="14788"/>
                  </a:lnTo>
                  <a:lnTo>
                    <a:pt x="18127" y="14788"/>
                  </a:lnTo>
                  <a:lnTo>
                    <a:pt x="13732" y="14060"/>
                  </a:lnTo>
                  <a:lnTo>
                    <a:pt x="12156" y="4634"/>
                  </a:lnTo>
                  <a:close/>
                  <a:moveTo>
                    <a:pt x="9045" y="9210"/>
                  </a:moveTo>
                  <a:lnTo>
                    <a:pt x="11806" y="9719"/>
                  </a:lnTo>
                  <a:lnTo>
                    <a:pt x="12498" y="13856"/>
                  </a:lnTo>
                  <a:lnTo>
                    <a:pt x="12498" y="13856"/>
                  </a:lnTo>
                  <a:lnTo>
                    <a:pt x="9763" y="13403"/>
                  </a:lnTo>
                  <a:lnTo>
                    <a:pt x="7119" y="14829"/>
                  </a:lnTo>
                  <a:lnTo>
                    <a:pt x="6279" y="9810"/>
                  </a:lnTo>
                  <a:lnTo>
                    <a:pt x="6279" y="9810"/>
                  </a:lnTo>
                  <a:lnTo>
                    <a:pt x="6426" y="10684"/>
                  </a:lnTo>
                  <a:lnTo>
                    <a:pt x="9045" y="9210"/>
                  </a:lnTo>
                  <a:close/>
                  <a:moveTo>
                    <a:pt x="4508" y="5962"/>
                  </a:moveTo>
                  <a:lnTo>
                    <a:pt x="6085" y="15386"/>
                  </a:lnTo>
                  <a:lnTo>
                    <a:pt x="3304" y="16884"/>
                  </a:lnTo>
                  <a:lnTo>
                    <a:pt x="1739" y="7522"/>
                  </a:lnTo>
                  <a:lnTo>
                    <a:pt x="4508" y="5962"/>
                  </a:lnTo>
                  <a:close/>
                  <a:moveTo>
                    <a:pt x="10180" y="0"/>
                  </a:moveTo>
                  <a:lnTo>
                    <a:pt x="10679" y="2980"/>
                  </a:lnTo>
                  <a:lnTo>
                    <a:pt x="7944" y="2527"/>
                  </a:lnTo>
                  <a:lnTo>
                    <a:pt x="5300" y="3954"/>
                  </a:lnTo>
                  <a:lnTo>
                    <a:pt x="4810" y="1025"/>
                  </a:lnTo>
                  <a:lnTo>
                    <a:pt x="3784" y="1631"/>
                  </a:lnTo>
                  <a:lnTo>
                    <a:pt x="4267" y="4510"/>
                  </a:lnTo>
                  <a:lnTo>
                    <a:pt x="1486" y="6009"/>
                  </a:lnTo>
                  <a:lnTo>
                    <a:pt x="1025" y="3257"/>
                  </a:lnTo>
                  <a:lnTo>
                    <a:pt x="1" y="3861"/>
                  </a:lnTo>
                  <a:lnTo>
                    <a:pt x="452" y="6566"/>
                  </a:lnTo>
                  <a:lnTo>
                    <a:pt x="710" y="8103"/>
                  </a:lnTo>
                  <a:lnTo>
                    <a:pt x="2272" y="17443"/>
                  </a:lnTo>
                  <a:lnTo>
                    <a:pt x="2529" y="18979"/>
                  </a:lnTo>
                  <a:lnTo>
                    <a:pt x="2954" y="21518"/>
                  </a:lnTo>
                  <a:lnTo>
                    <a:pt x="3984" y="20945"/>
                  </a:lnTo>
                  <a:lnTo>
                    <a:pt x="3559" y="18401"/>
                  </a:lnTo>
                  <a:lnTo>
                    <a:pt x="6329" y="16841"/>
                  </a:lnTo>
                  <a:lnTo>
                    <a:pt x="6756" y="19401"/>
                  </a:lnTo>
                  <a:lnTo>
                    <a:pt x="7786" y="18829"/>
                  </a:lnTo>
                  <a:lnTo>
                    <a:pt x="7358" y="16264"/>
                  </a:lnTo>
                  <a:lnTo>
                    <a:pt x="9992" y="14780"/>
                  </a:lnTo>
                  <a:lnTo>
                    <a:pt x="12737" y="15287"/>
                  </a:lnTo>
                  <a:lnTo>
                    <a:pt x="13179" y="17934"/>
                  </a:lnTo>
                  <a:lnTo>
                    <a:pt x="14423" y="18192"/>
                  </a:lnTo>
                  <a:lnTo>
                    <a:pt x="13975" y="15515"/>
                  </a:lnTo>
                  <a:lnTo>
                    <a:pt x="18383" y="16329"/>
                  </a:lnTo>
                  <a:lnTo>
                    <a:pt x="18849" y="19116"/>
                  </a:lnTo>
                  <a:lnTo>
                    <a:pt x="19953" y="18524"/>
                  </a:lnTo>
                  <a:lnTo>
                    <a:pt x="19493" y="15763"/>
                  </a:lnTo>
                  <a:lnTo>
                    <a:pt x="25939" y="12486"/>
                  </a:lnTo>
                  <a:lnTo>
                    <a:pt x="25694" y="11018"/>
                  </a:lnTo>
                  <a:lnTo>
                    <a:pt x="19238" y="14238"/>
                  </a:lnTo>
                  <a:lnTo>
                    <a:pt x="18517" y="9925"/>
                  </a:lnTo>
                  <a:lnTo>
                    <a:pt x="24988" y="6786"/>
                  </a:lnTo>
                  <a:lnTo>
                    <a:pt x="24762" y="5438"/>
                  </a:lnTo>
                  <a:lnTo>
                    <a:pt x="21891" y="6820"/>
                  </a:lnTo>
                  <a:lnTo>
                    <a:pt x="21263" y="3065"/>
                  </a:lnTo>
                  <a:lnTo>
                    <a:pt x="24120" y="1608"/>
                  </a:lnTo>
                  <a:lnTo>
                    <a:pt x="23868" y="97"/>
                  </a:lnTo>
                  <a:lnTo>
                    <a:pt x="17418" y="3353"/>
                  </a:lnTo>
                  <a:lnTo>
                    <a:pt x="16943" y="516"/>
                  </a:lnTo>
                  <a:lnTo>
                    <a:pt x="15832" y="1076"/>
                  </a:lnTo>
                  <a:lnTo>
                    <a:pt x="16307" y="3913"/>
                  </a:lnTo>
                  <a:lnTo>
                    <a:pt x="11913" y="3186"/>
                  </a:lnTo>
                  <a:lnTo>
                    <a:pt x="11420" y="236"/>
                  </a:lnTo>
                  <a:lnTo>
                    <a:pt x="101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4"/>
            <p:cNvSpPr/>
            <p:nvPr/>
          </p:nvSpPr>
          <p:spPr>
            <a:xfrm>
              <a:off x="1816773" y="1592998"/>
              <a:ext cx="145567" cy="249697"/>
            </a:xfrm>
            <a:custGeom>
              <a:rect b="b" l="l" r="r" t="t"/>
              <a:pathLst>
                <a:path extrusionOk="0" h="2091" w="1219">
                  <a:moveTo>
                    <a:pt x="582" y="315"/>
                  </a:moveTo>
                  <a:cubicBezTo>
                    <a:pt x="734" y="315"/>
                    <a:pt x="868" y="424"/>
                    <a:pt x="894" y="580"/>
                  </a:cubicBezTo>
                  <a:cubicBezTo>
                    <a:pt x="921" y="749"/>
                    <a:pt x="805" y="911"/>
                    <a:pt x="633" y="937"/>
                  </a:cubicBezTo>
                  <a:cubicBezTo>
                    <a:pt x="622" y="938"/>
                    <a:pt x="608" y="939"/>
                    <a:pt x="596" y="940"/>
                  </a:cubicBezTo>
                  <a:cubicBezTo>
                    <a:pt x="591" y="941"/>
                    <a:pt x="586" y="941"/>
                    <a:pt x="581" y="941"/>
                  </a:cubicBezTo>
                  <a:cubicBezTo>
                    <a:pt x="430" y="941"/>
                    <a:pt x="298" y="831"/>
                    <a:pt x="274" y="677"/>
                  </a:cubicBezTo>
                  <a:cubicBezTo>
                    <a:pt x="249" y="518"/>
                    <a:pt x="347" y="369"/>
                    <a:pt x="498" y="326"/>
                  </a:cubicBezTo>
                  <a:cubicBezTo>
                    <a:pt x="510" y="322"/>
                    <a:pt x="521" y="320"/>
                    <a:pt x="533" y="319"/>
                  </a:cubicBezTo>
                  <a:cubicBezTo>
                    <a:pt x="550" y="316"/>
                    <a:pt x="566" y="315"/>
                    <a:pt x="582" y="315"/>
                  </a:cubicBezTo>
                  <a:close/>
                  <a:moveTo>
                    <a:pt x="584" y="0"/>
                  </a:moveTo>
                  <a:cubicBezTo>
                    <a:pt x="539" y="0"/>
                    <a:pt x="494" y="5"/>
                    <a:pt x="450" y="15"/>
                  </a:cubicBezTo>
                  <a:cubicBezTo>
                    <a:pt x="217" y="66"/>
                    <a:pt x="12" y="255"/>
                    <a:pt x="8" y="551"/>
                  </a:cubicBezTo>
                  <a:cubicBezTo>
                    <a:pt x="0" y="874"/>
                    <a:pt x="176" y="1349"/>
                    <a:pt x="771" y="2038"/>
                  </a:cubicBezTo>
                  <a:cubicBezTo>
                    <a:pt x="786" y="2055"/>
                    <a:pt x="802" y="2074"/>
                    <a:pt x="818" y="2091"/>
                  </a:cubicBezTo>
                  <a:cubicBezTo>
                    <a:pt x="1194" y="1211"/>
                    <a:pt x="1219" y="688"/>
                    <a:pt x="1111" y="375"/>
                  </a:cubicBezTo>
                  <a:cubicBezTo>
                    <a:pt x="1021" y="118"/>
                    <a:pt x="803" y="0"/>
                    <a:pt x="5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4"/>
            <p:cNvSpPr/>
            <p:nvPr/>
          </p:nvSpPr>
          <p:spPr>
            <a:xfrm>
              <a:off x="1888423" y="1866938"/>
              <a:ext cx="67111" cy="23047"/>
            </a:xfrm>
            <a:custGeom>
              <a:rect b="b" l="l" r="r" t="t"/>
              <a:pathLst>
                <a:path extrusionOk="0" h="193" w="562">
                  <a:moveTo>
                    <a:pt x="396" y="0"/>
                  </a:moveTo>
                  <a:cubicBezTo>
                    <a:pt x="357" y="0"/>
                    <a:pt x="313" y="4"/>
                    <a:pt x="267" y="11"/>
                  </a:cubicBezTo>
                  <a:cubicBezTo>
                    <a:pt x="117" y="37"/>
                    <a:pt x="0" y="95"/>
                    <a:pt x="8" y="142"/>
                  </a:cubicBezTo>
                  <a:cubicBezTo>
                    <a:pt x="13" y="175"/>
                    <a:pt x="75" y="193"/>
                    <a:pt x="162" y="193"/>
                  </a:cubicBezTo>
                  <a:cubicBezTo>
                    <a:pt x="202" y="193"/>
                    <a:pt x="247" y="189"/>
                    <a:pt x="295" y="181"/>
                  </a:cubicBezTo>
                  <a:cubicBezTo>
                    <a:pt x="445" y="155"/>
                    <a:pt x="561" y="97"/>
                    <a:pt x="554" y="51"/>
                  </a:cubicBezTo>
                  <a:cubicBezTo>
                    <a:pt x="548" y="18"/>
                    <a:pt x="484"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4"/>
            <p:cNvSpPr/>
            <p:nvPr/>
          </p:nvSpPr>
          <p:spPr>
            <a:xfrm>
              <a:off x="3401537" y="2314987"/>
              <a:ext cx="145686" cy="249816"/>
            </a:xfrm>
            <a:custGeom>
              <a:rect b="b" l="l" r="r" t="t"/>
              <a:pathLst>
                <a:path extrusionOk="0" h="2092" w="1220">
                  <a:moveTo>
                    <a:pt x="583" y="316"/>
                  </a:moveTo>
                  <a:cubicBezTo>
                    <a:pt x="735" y="316"/>
                    <a:pt x="869" y="426"/>
                    <a:pt x="894" y="581"/>
                  </a:cubicBezTo>
                  <a:cubicBezTo>
                    <a:pt x="922" y="750"/>
                    <a:pt x="805" y="911"/>
                    <a:pt x="635" y="938"/>
                  </a:cubicBezTo>
                  <a:cubicBezTo>
                    <a:pt x="622" y="939"/>
                    <a:pt x="609" y="940"/>
                    <a:pt x="598" y="941"/>
                  </a:cubicBezTo>
                  <a:cubicBezTo>
                    <a:pt x="593" y="941"/>
                    <a:pt x="588" y="941"/>
                    <a:pt x="583" y="941"/>
                  </a:cubicBezTo>
                  <a:cubicBezTo>
                    <a:pt x="431" y="941"/>
                    <a:pt x="299" y="832"/>
                    <a:pt x="274" y="678"/>
                  </a:cubicBezTo>
                  <a:cubicBezTo>
                    <a:pt x="249" y="519"/>
                    <a:pt x="348" y="370"/>
                    <a:pt x="498" y="327"/>
                  </a:cubicBezTo>
                  <a:cubicBezTo>
                    <a:pt x="510" y="324"/>
                    <a:pt x="523" y="321"/>
                    <a:pt x="535" y="319"/>
                  </a:cubicBezTo>
                  <a:cubicBezTo>
                    <a:pt x="551" y="317"/>
                    <a:pt x="567" y="316"/>
                    <a:pt x="583" y="316"/>
                  </a:cubicBezTo>
                  <a:close/>
                  <a:moveTo>
                    <a:pt x="584" y="1"/>
                  </a:moveTo>
                  <a:cubicBezTo>
                    <a:pt x="539" y="1"/>
                    <a:pt x="493" y="6"/>
                    <a:pt x="449" y="16"/>
                  </a:cubicBezTo>
                  <a:cubicBezTo>
                    <a:pt x="216" y="68"/>
                    <a:pt x="12" y="255"/>
                    <a:pt x="7" y="553"/>
                  </a:cubicBezTo>
                  <a:cubicBezTo>
                    <a:pt x="0" y="875"/>
                    <a:pt x="175" y="1349"/>
                    <a:pt x="770" y="2038"/>
                  </a:cubicBezTo>
                  <a:cubicBezTo>
                    <a:pt x="785" y="2056"/>
                    <a:pt x="801" y="2074"/>
                    <a:pt x="817" y="2092"/>
                  </a:cubicBezTo>
                  <a:cubicBezTo>
                    <a:pt x="1196" y="1212"/>
                    <a:pt x="1219" y="688"/>
                    <a:pt x="1110" y="377"/>
                  </a:cubicBezTo>
                  <a:cubicBezTo>
                    <a:pt x="1020" y="119"/>
                    <a:pt x="802" y="1"/>
                    <a:pt x="5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4"/>
            <p:cNvSpPr/>
            <p:nvPr/>
          </p:nvSpPr>
          <p:spPr>
            <a:xfrm>
              <a:off x="3473067" y="2589046"/>
              <a:ext cx="67111" cy="23047"/>
            </a:xfrm>
            <a:custGeom>
              <a:rect b="b" l="l" r="r" t="t"/>
              <a:pathLst>
                <a:path extrusionOk="0" h="193" w="562">
                  <a:moveTo>
                    <a:pt x="400" y="0"/>
                  </a:moveTo>
                  <a:cubicBezTo>
                    <a:pt x="360" y="0"/>
                    <a:pt x="315" y="4"/>
                    <a:pt x="267" y="12"/>
                  </a:cubicBezTo>
                  <a:cubicBezTo>
                    <a:pt x="117" y="36"/>
                    <a:pt x="1" y="95"/>
                    <a:pt x="9" y="142"/>
                  </a:cubicBezTo>
                  <a:cubicBezTo>
                    <a:pt x="14" y="174"/>
                    <a:pt x="76" y="192"/>
                    <a:pt x="162" y="192"/>
                  </a:cubicBezTo>
                  <a:cubicBezTo>
                    <a:pt x="202" y="192"/>
                    <a:pt x="248" y="188"/>
                    <a:pt x="295" y="180"/>
                  </a:cubicBezTo>
                  <a:cubicBezTo>
                    <a:pt x="445" y="156"/>
                    <a:pt x="562" y="97"/>
                    <a:pt x="554" y="50"/>
                  </a:cubicBezTo>
                  <a:cubicBezTo>
                    <a:pt x="548" y="18"/>
                    <a:pt x="486"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
            <p:cNvSpPr/>
            <p:nvPr/>
          </p:nvSpPr>
          <p:spPr>
            <a:xfrm>
              <a:off x="1583077" y="3103012"/>
              <a:ext cx="145686" cy="249816"/>
            </a:xfrm>
            <a:custGeom>
              <a:rect b="b" l="l" r="r" t="t"/>
              <a:pathLst>
                <a:path extrusionOk="0" h="2092" w="1220">
                  <a:moveTo>
                    <a:pt x="583" y="316"/>
                  </a:moveTo>
                  <a:cubicBezTo>
                    <a:pt x="734" y="316"/>
                    <a:pt x="869" y="425"/>
                    <a:pt x="894" y="581"/>
                  </a:cubicBezTo>
                  <a:cubicBezTo>
                    <a:pt x="922" y="749"/>
                    <a:pt x="806" y="909"/>
                    <a:pt x="634" y="938"/>
                  </a:cubicBezTo>
                  <a:cubicBezTo>
                    <a:pt x="622" y="939"/>
                    <a:pt x="608" y="940"/>
                    <a:pt x="597" y="941"/>
                  </a:cubicBezTo>
                  <a:cubicBezTo>
                    <a:pt x="592" y="941"/>
                    <a:pt x="587" y="941"/>
                    <a:pt x="582" y="941"/>
                  </a:cubicBezTo>
                  <a:cubicBezTo>
                    <a:pt x="430" y="941"/>
                    <a:pt x="298" y="831"/>
                    <a:pt x="275" y="678"/>
                  </a:cubicBezTo>
                  <a:cubicBezTo>
                    <a:pt x="249" y="519"/>
                    <a:pt x="347" y="369"/>
                    <a:pt x="498" y="327"/>
                  </a:cubicBezTo>
                  <a:cubicBezTo>
                    <a:pt x="510" y="323"/>
                    <a:pt x="522" y="320"/>
                    <a:pt x="534" y="319"/>
                  </a:cubicBezTo>
                  <a:cubicBezTo>
                    <a:pt x="550" y="317"/>
                    <a:pt x="567" y="316"/>
                    <a:pt x="583" y="316"/>
                  </a:cubicBezTo>
                  <a:close/>
                  <a:moveTo>
                    <a:pt x="585" y="1"/>
                  </a:moveTo>
                  <a:cubicBezTo>
                    <a:pt x="540" y="1"/>
                    <a:pt x="495" y="6"/>
                    <a:pt x="451" y="15"/>
                  </a:cubicBezTo>
                  <a:cubicBezTo>
                    <a:pt x="217" y="67"/>
                    <a:pt x="13" y="255"/>
                    <a:pt x="8" y="552"/>
                  </a:cubicBezTo>
                  <a:cubicBezTo>
                    <a:pt x="1" y="875"/>
                    <a:pt x="176" y="1349"/>
                    <a:pt x="771" y="2038"/>
                  </a:cubicBezTo>
                  <a:cubicBezTo>
                    <a:pt x="786" y="2055"/>
                    <a:pt x="802" y="2074"/>
                    <a:pt x="818" y="2091"/>
                  </a:cubicBezTo>
                  <a:cubicBezTo>
                    <a:pt x="1195" y="1212"/>
                    <a:pt x="1219" y="688"/>
                    <a:pt x="1112" y="376"/>
                  </a:cubicBezTo>
                  <a:cubicBezTo>
                    <a:pt x="1021" y="119"/>
                    <a:pt x="804" y="1"/>
                    <a:pt x="5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
            <p:cNvSpPr/>
            <p:nvPr/>
          </p:nvSpPr>
          <p:spPr>
            <a:xfrm>
              <a:off x="1654607" y="3376833"/>
              <a:ext cx="67111" cy="23047"/>
            </a:xfrm>
            <a:custGeom>
              <a:rect b="b" l="l" r="r" t="t"/>
              <a:pathLst>
                <a:path extrusionOk="0" h="193" w="562">
                  <a:moveTo>
                    <a:pt x="398" y="0"/>
                  </a:moveTo>
                  <a:cubicBezTo>
                    <a:pt x="358" y="0"/>
                    <a:pt x="314" y="4"/>
                    <a:pt x="267" y="12"/>
                  </a:cubicBezTo>
                  <a:cubicBezTo>
                    <a:pt x="116" y="37"/>
                    <a:pt x="1" y="96"/>
                    <a:pt x="8" y="143"/>
                  </a:cubicBezTo>
                  <a:cubicBezTo>
                    <a:pt x="13" y="174"/>
                    <a:pt x="76" y="192"/>
                    <a:pt x="164" y="192"/>
                  </a:cubicBezTo>
                  <a:cubicBezTo>
                    <a:pt x="203" y="192"/>
                    <a:pt x="248" y="189"/>
                    <a:pt x="295" y="181"/>
                  </a:cubicBezTo>
                  <a:cubicBezTo>
                    <a:pt x="445" y="156"/>
                    <a:pt x="562" y="97"/>
                    <a:pt x="553" y="50"/>
                  </a:cubicBezTo>
                  <a:cubicBezTo>
                    <a:pt x="548" y="18"/>
                    <a:pt x="485" y="0"/>
                    <a:pt x="3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8" name="Google Shape;218;p4"/>
          <p:cNvSpPr/>
          <p:nvPr/>
        </p:nvSpPr>
        <p:spPr>
          <a:xfrm flipH="1" rot="1714220">
            <a:off x="5382199" y="-881136"/>
            <a:ext cx="2227652" cy="1338159"/>
          </a:xfrm>
          <a:custGeom>
            <a:rect b="b" l="l" r="r" t="t"/>
            <a:pathLst>
              <a:path extrusionOk="0" fill="none" h="25948" w="43197">
                <a:moveTo>
                  <a:pt x="2642" y="0"/>
                </a:moveTo>
                <a:cubicBezTo>
                  <a:pt x="2642" y="0"/>
                  <a:pt x="0" y="7192"/>
                  <a:pt x="5885" y="12347"/>
                </a:cubicBezTo>
                <a:cubicBezTo>
                  <a:pt x="10249" y="16168"/>
                  <a:pt x="20454" y="13429"/>
                  <a:pt x="18652" y="10311"/>
                </a:cubicBezTo>
                <a:cubicBezTo>
                  <a:pt x="16851" y="7190"/>
                  <a:pt x="14020" y="15272"/>
                  <a:pt x="17099" y="19675"/>
                </a:cubicBezTo>
                <a:cubicBezTo>
                  <a:pt x="21244" y="25602"/>
                  <a:pt x="37533" y="25947"/>
                  <a:pt x="43196" y="4539"/>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4"/>
          <p:cNvSpPr/>
          <p:nvPr/>
        </p:nvSpPr>
        <p:spPr>
          <a:xfrm flipH="1" rot="-9131189">
            <a:off x="1692726" y="4651216"/>
            <a:ext cx="2227686" cy="1338178"/>
          </a:xfrm>
          <a:custGeom>
            <a:rect b="b" l="l" r="r" t="t"/>
            <a:pathLst>
              <a:path extrusionOk="0" fill="none" h="25948" w="43197">
                <a:moveTo>
                  <a:pt x="2642" y="0"/>
                </a:moveTo>
                <a:cubicBezTo>
                  <a:pt x="2642" y="0"/>
                  <a:pt x="0" y="7192"/>
                  <a:pt x="5885" y="12347"/>
                </a:cubicBezTo>
                <a:cubicBezTo>
                  <a:pt x="10249" y="16168"/>
                  <a:pt x="20454" y="13429"/>
                  <a:pt x="18652" y="10311"/>
                </a:cubicBezTo>
                <a:cubicBezTo>
                  <a:pt x="16851" y="7190"/>
                  <a:pt x="14020" y="15272"/>
                  <a:pt x="17099" y="19675"/>
                </a:cubicBezTo>
                <a:cubicBezTo>
                  <a:pt x="21244" y="25602"/>
                  <a:pt x="37533" y="25947"/>
                  <a:pt x="43196" y="4539"/>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
          <p:cNvSpPr/>
          <p:nvPr/>
        </p:nvSpPr>
        <p:spPr>
          <a:xfrm>
            <a:off x="203585" y="1116775"/>
            <a:ext cx="186813" cy="186676"/>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4"/>
          <p:cNvSpPr/>
          <p:nvPr/>
        </p:nvSpPr>
        <p:spPr>
          <a:xfrm>
            <a:off x="8823819" y="3904663"/>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2" name="Google Shape;222;p4"/>
          <p:cNvGrpSpPr/>
          <p:nvPr/>
        </p:nvGrpSpPr>
        <p:grpSpPr>
          <a:xfrm>
            <a:off x="165918" y="3563799"/>
            <a:ext cx="262163" cy="531538"/>
            <a:chOff x="2322875" y="1049950"/>
            <a:chExt cx="1301705" cy="2640525"/>
          </a:xfrm>
        </p:grpSpPr>
        <p:sp>
          <p:nvSpPr>
            <p:cNvPr id="223" name="Google Shape;223;p4"/>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4"/>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4"/>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 name="Google Shape;226;p4"/>
          <p:cNvGrpSpPr/>
          <p:nvPr/>
        </p:nvGrpSpPr>
        <p:grpSpPr>
          <a:xfrm>
            <a:off x="8719966" y="984399"/>
            <a:ext cx="262163" cy="531538"/>
            <a:chOff x="2322875" y="1049950"/>
            <a:chExt cx="1301705" cy="2640525"/>
          </a:xfrm>
        </p:grpSpPr>
        <p:sp>
          <p:nvSpPr>
            <p:cNvPr id="227" name="Google Shape;227;p4"/>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4"/>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 name="Google Shape;230;p4"/>
          <p:cNvGrpSpPr/>
          <p:nvPr/>
        </p:nvGrpSpPr>
        <p:grpSpPr>
          <a:xfrm>
            <a:off x="8382189" y="-342759"/>
            <a:ext cx="993769" cy="919430"/>
            <a:chOff x="940201" y="467822"/>
            <a:chExt cx="4254149" cy="3935914"/>
          </a:xfrm>
        </p:grpSpPr>
        <p:sp>
          <p:nvSpPr>
            <p:cNvPr id="231" name="Google Shape;231;p4"/>
            <p:cNvSpPr/>
            <p:nvPr/>
          </p:nvSpPr>
          <p:spPr>
            <a:xfrm>
              <a:off x="940201" y="467822"/>
              <a:ext cx="4254149" cy="3935914"/>
            </a:xfrm>
            <a:custGeom>
              <a:rect b="b" l="l" r="r" t="t"/>
              <a:pathLst>
                <a:path extrusionOk="0" h="20522" w="22181">
                  <a:moveTo>
                    <a:pt x="17086" y="684"/>
                  </a:moveTo>
                  <a:cubicBezTo>
                    <a:pt x="17230" y="684"/>
                    <a:pt x="17376" y="723"/>
                    <a:pt x="17508" y="803"/>
                  </a:cubicBezTo>
                  <a:cubicBezTo>
                    <a:pt x="17888" y="1037"/>
                    <a:pt x="18006" y="1534"/>
                    <a:pt x="17773" y="1915"/>
                  </a:cubicBezTo>
                  <a:cubicBezTo>
                    <a:pt x="17621" y="2163"/>
                    <a:pt x="17356" y="2300"/>
                    <a:pt x="17084" y="2300"/>
                  </a:cubicBezTo>
                  <a:cubicBezTo>
                    <a:pt x="16940" y="2300"/>
                    <a:pt x="16794" y="2262"/>
                    <a:pt x="16662" y="2181"/>
                  </a:cubicBezTo>
                  <a:cubicBezTo>
                    <a:pt x="16282" y="1946"/>
                    <a:pt x="16162" y="1448"/>
                    <a:pt x="16396" y="1069"/>
                  </a:cubicBezTo>
                  <a:cubicBezTo>
                    <a:pt x="16549" y="821"/>
                    <a:pt x="16814" y="684"/>
                    <a:pt x="17086" y="684"/>
                  </a:cubicBezTo>
                  <a:close/>
                  <a:moveTo>
                    <a:pt x="17085" y="0"/>
                  </a:moveTo>
                  <a:cubicBezTo>
                    <a:pt x="16585" y="0"/>
                    <a:pt x="16096" y="253"/>
                    <a:pt x="15814" y="711"/>
                  </a:cubicBezTo>
                  <a:cubicBezTo>
                    <a:pt x="15563" y="1121"/>
                    <a:pt x="15534" y="1603"/>
                    <a:pt x="15693" y="2022"/>
                  </a:cubicBezTo>
                  <a:cubicBezTo>
                    <a:pt x="14261" y="1278"/>
                    <a:pt x="12717" y="922"/>
                    <a:pt x="11190" y="922"/>
                  </a:cubicBezTo>
                  <a:cubicBezTo>
                    <a:pt x="7899" y="922"/>
                    <a:pt x="4686" y="2578"/>
                    <a:pt x="2835" y="5587"/>
                  </a:cubicBezTo>
                  <a:cubicBezTo>
                    <a:pt x="1" y="10198"/>
                    <a:pt x="1440" y="16234"/>
                    <a:pt x="6052" y="19068"/>
                  </a:cubicBezTo>
                  <a:cubicBezTo>
                    <a:pt x="7653" y="20052"/>
                    <a:pt x="9425" y="20521"/>
                    <a:pt x="11176" y="20521"/>
                  </a:cubicBezTo>
                  <a:cubicBezTo>
                    <a:pt x="14468" y="20521"/>
                    <a:pt x="17682" y="18863"/>
                    <a:pt x="19532" y="15852"/>
                  </a:cubicBezTo>
                  <a:cubicBezTo>
                    <a:pt x="22181" y="11549"/>
                    <a:pt x="21099" y="6000"/>
                    <a:pt x="17190" y="2976"/>
                  </a:cubicBezTo>
                  <a:cubicBezTo>
                    <a:pt x="17652" y="2943"/>
                    <a:pt x="18092" y="2696"/>
                    <a:pt x="18353" y="2272"/>
                  </a:cubicBezTo>
                  <a:cubicBezTo>
                    <a:pt x="18784" y="1570"/>
                    <a:pt x="18565" y="653"/>
                    <a:pt x="17863" y="221"/>
                  </a:cubicBezTo>
                  <a:cubicBezTo>
                    <a:pt x="17620" y="72"/>
                    <a:pt x="17351" y="0"/>
                    <a:pt x="170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4"/>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4"/>
            <p:cNvSpPr/>
            <p:nvPr/>
          </p:nvSpPr>
          <p:spPr>
            <a:xfrm>
              <a:off x="1485656" y="958233"/>
              <a:ext cx="2913136" cy="2428445"/>
            </a:xfrm>
            <a:custGeom>
              <a:rect b="b" l="l" r="r" t="t"/>
              <a:pathLst>
                <a:path extrusionOk="0" h="12662" w="15189">
                  <a:moveTo>
                    <a:pt x="8349" y="0"/>
                  </a:moveTo>
                  <a:cubicBezTo>
                    <a:pt x="5607" y="0"/>
                    <a:pt x="2929" y="1382"/>
                    <a:pt x="1388" y="3890"/>
                  </a:cubicBezTo>
                  <a:cubicBezTo>
                    <a:pt x="348" y="5580"/>
                    <a:pt x="1" y="7499"/>
                    <a:pt x="262" y="9321"/>
                  </a:cubicBezTo>
                  <a:cubicBezTo>
                    <a:pt x="870" y="10151"/>
                    <a:pt x="1643" y="10880"/>
                    <a:pt x="2573" y="11452"/>
                  </a:cubicBezTo>
                  <a:cubicBezTo>
                    <a:pt x="3906" y="12271"/>
                    <a:pt x="5382" y="12662"/>
                    <a:pt x="6840" y="12662"/>
                  </a:cubicBezTo>
                  <a:cubicBezTo>
                    <a:pt x="9582" y="12662"/>
                    <a:pt x="12260" y="11281"/>
                    <a:pt x="13802" y="8773"/>
                  </a:cubicBezTo>
                  <a:cubicBezTo>
                    <a:pt x="14841" y="7083"/>
                    <a:pt x="15189" y="5164"/>
                    <a:pt x="14928" y="3342"/>
                  </a:cubicBezTo>
                  <a:cubicBezTo>
                    <a:pt x="14320" y="2511"/>
                    <a:pt x="13547" y="1783"/>
                    <a:pt x="12617" y="1211"/>
                  </a:cubicBezTo>
                  <a:cubicBezTo>
                    <a:pt x="11284" y="391"/>
                    <a:pt x="9807" y="0"/>
                    <a:pt x="83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4"/>
            <p:cNvSpPr/>
            <p:nvPr/>
          </p:nvSpPr>
          <p:spPr>
            <a:xfrm>
              <a:off x="2888995" y="1738823"/>
              <a:ext cx="612202" cy="925003"/>
            </a:xfrm>
            <a:custGeom>
              <a:rect b="b" l="l" r="r" t="t"/>
              <a:pathLst>
                <a:path extrusionOk="0" h="4823" w="3192">
                  <a:moveTo>
                    <a:pt x="3191" y="0"/>
                  </a:moveTo>
                  <a:lnTo>
                    <a:pt x="125" y="4171"/>
                  </a:lnTo>
                  <a:cubicBezTo>
                    <a:pt x="0" y="4373"/>
                    <a:pt x="63" y="4636"/>
                    <a:pt x="264" y="4759"/>
                  </a:cubicBezTo>
                  <a:cubicBezTo>
                    <a:pt x="335" y="4802"/>
                    <a:pt x="412" y="4823"/>
                    <a:pt x="489" y="4823"/>
                  </a:cubicBezTo>
                  <a:cubicBezTo>
                    <a:pt x="632" y="4823"/>
                    <a:pt x="772" y="4750"/>
                    <a:pt x="852" y="4619"/>
                  </a:cubicBezTo>
                  <a:lnTo>
                    <a:pt x="31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4"/>
            <p:cNvSpPr/>
            <p:nvPr/>
          </p:nvSpPr>
          <p:spPr>
            <a:xfrm>
              <a:off x="2892447" y="2499660"/>
              <a:ext cx="312046" cy="1046598"/>
            </a:xfrm>
            <a:custGeom>
              <a:rect b="b" l="l" r="r" t="t"/>
              <a:pathLst>
                <a:path extrusionOk="0" h="5457" w="1627">
                  <a:moveTo>
                    <a:pt x="471" y="0"/>
                  </a:moveTo>
                  <a:cubicBezTo>
                    <a:pt x="439" y="0"/>
                    <a:pt x="407" y="4"/>
                    <a:pt x="374" y="11"/>
                  </a:cubicBezTo>
                  <a:cubicBezTo>
                    <a:pt x="144" y="65"/>
                    <a:pt x="0" y="294"/>
                    <a:pt x="53" y="524"/>
                  </a:cubicBezTo>
                  <a:lnTo>
                    <a:pt x="1626" y="5457"/>
                  </a:lnTo>
                  <a:lnTo>
                    <a:pt x="887" y="332"/>
                  </a:lnTo>
                  <a:cubicBezTo>
                    <a:pt x="841" y="134"/>
                    <a:pt x="666" y="0"/>
                    <a:pt x="4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4"/>
            <p:cNvSpPr/>
            <p:nvPr/>
          </p:nvSpPr>
          <p:spPr>
            <a:xfrm>
              <a:off x="2948642" y="2551827"/>
              <a:ext cx="68086" cy="59838"/>
            </a:xfrm>
            <a:custGeom>
              <a:rect b="b" l="l" r="r" t="t"/>
              <a:pathLst>
                <a:path extrusionOk="0" h="312" w="355">
                  <a:moveTo>
                    <a:pt x="178" y="1"/>
                  </a:moveTo>
                  <a:cubicBezTo>
                    <a:pt x="126" y="1"/>
                    <a:pt x="75" y="27"/>
                    <a:pt x="45" y="75"/>
                  </a:cubicBezTo>
                  <a:cubicBezTo>
                    <a:pt x="0" y="149"/>
                    <a:pt x="23" y="243"/>
                    <a:pt x="96" y="288"/>
                  </a:cubicBezTo>
                  <a:cubicBezTo>
                    <a:pt x="122" y="304"/>
                    <a:pt x="150" y="311"/>
                    <a:pt x="178" y="311"/>
                  </a:cubicBezTo>
                  <a:cubicBezTo>
                    <a:pt x="229" y="311"/>
                    <a:pt x="280" y="285"/>
                    <a:pt x="310" y="237"/>
                  </a:cubicBezTo>
                  <a:cubicBezTo>
                    <a:pt x="354" y="165"/>
                    <a:pt x="332" y="69"/>
                    <a:pt x="258" y="24"/>
                  </a:cubicBezTo>
                  <a:cubicBezTo>
                    <a:pt x="233" y="8"/>
                    <a:pt x="205" y="1"/>
                    <a:pt x="1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4"/>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4"/>
            <p:cNvSpPr/>
            <p:nvPr/>
          </p:nvSpPr>
          <p:spPr>
            <a:xfrm>
              <a:off x="1621828" y="1098049"/>
              <a:ext cx="2989661" cy="2851917"/>
            </a:xfrm>
            <a:custGeom>
              <a:rect b="b" l="l" r="r" t="t"/>
              <a:pathLst>
                <a:path extrusionOk="0" h="14870" w="15588">
                  <a:moveTo>
                    <a:pt x="7618" y="230"/>
                  </a:moveTo>
                  <a:cubicBezTo>
                    <a:pt x="8229" y="230"/>
                    <a:pt x="8845" y="309"/>
                    <a:pt x="9453" y="468"/>
                  </a:cubicBezTo>
                  <a:cubicBezTo>
                    <a:pt x="10149" y="650"/>
                    <a:pt x="10805" y="929"/>
                    <a:pt x="11411" y="1305"/>
                  </a:cubicBezTo>
                  <a:lnTo>
                    <a:pt x="10572" y="2553"/>
                  </a:lnTo>
                  <a:lnTo>
                    <a:pt x="10763" y="2681"/>
                  </a:lnTo>
                  <a:lnTo>
                    <a:pt x="11604" y="1428"/>
                  </a:lnTo>
                  <a:cubicBezTo>
                    <a:pt x="11723" y="1507"/>
                    <a:pt x="11839" y="1587"/>
                    <a:pt x="11953" y="1673"/>
                  </a:cubicBezTo>
                  <a:cubicBezTo>
                    <a:pt x="14303" y="3437"/>
                    <a:pt x="15343" y="6413"/>
                    <a:pt x="14599" y="9257"/>
                  </a:cubicBezTo>
                  <a:cubicBezTo>
                    <a:pt x="14395" y="10035"/>
                    <a:pt x="14069" y="10760"/>
                    <a:pt x="13638" y="11414"/>
                  </a:cubicBezTo>
                  <a:lnTo>
                    <a:pt x="12353" y="10519"/>
                  </a:lnTo>
                  <a:lnTo>
                    <a:pt x="12223" y="10707"/>
                  </a:lnTo>
                  <a:lnTo>
                    <a:pt x="13509" y="11602"/>
                  </a:lnTo>
                  <a:cubicBezTo>
                    <a:pt x="12926" y="12428"/>
                    <a:pt x="12170" y="13126"/>
                    <a:pt x="11271" y="13652"/>
                  </a:cubicBezTo>
                  <a:cubicBezTo>
                    <a:pt x="10152" y="14306"/>
                    <a:pt x="8906" y="14641"/>
                    <a:pt x="7643" y="14641"/>
                  </a:cubicBezTo>
                  <a:cubicBezTo>
                    <a:pt x="7032" y="14641"/>
                    <a:pt x="6417" y="14563"/>
                    <a:pt x="5811" y="14404"/>
                  </a:cubicBezTo>
                  <a:cubicBezTo>
                    <a:pt x="5138" y="14228"/>
                    <a:pt x="4503" y="13958"/>
                    <a:pt x="3920" y="13609"/>
                  </a:cubicBezTo>
                  <a:lnTo>
                    <a:pt x="4691" y="12372"/>
                  </a:lnTo>
                  <a:lnTo>
                    <a:pt x="4497" y="12251"/>
                  </a:lnTo>
                  <a:lnTo>
                    <a:pt x="3726" y="13487"/>
                  </a:lnTo>
                  <a:cubicBezTo>
                    <a:pt x="2602" y="12762"/>
                    <a:pt x="1691" y="11732"/>
                    <a:pt x="1108" y="10488"/>
                  </a:cubicBezTo>
                  <a:cubicBezTo>
                    <a:pt x="396" y="8971"/>
                    <a:pt x="238" y="7239"/>
                    <a:pt x="663" y="5614"/>
                  </a:cubicBezTo>
                  <a:cubicBezTo>
                    <a:pt x="841" y="4935"/>
                    <a:pt x="1113" y="4297"/>
                    <a:pt x="1465" y="3711"/>
                  </a:cubicBezTo>
                  <a:lnTo>
                    <a:pt x="2639" y="4471"/>
                  </a:lnTo>
                  <a:lnTo>
                    <a:pt x="2762" y="4279"/>
                  </a:lnTo>
                  <a:lnTo>
                    <a:pt x="1587" y="3518"/>
                  </a:lnTo>
                  <a:cubicBezTo>
                    <a:pt x="2191" y="2585"/>
                    <a:pt x="3006" y="1798"/>
                    <a:pt x="3993" y="1220"/>
                  </a:cubicBezTo>
                  <a:cubicBezTo>
                    <a:pt x="5111" y="565"/>
                    <a:pt x="6355" y="230"/>
                    <a:pt x="7618" y="230"/>
                  </a:cubicBezTo>
                  <a:close/>
                  <a:moveTo>
                    <a:pt x="7619" y="0"/>
                  </a:moveTo>
                  <a:cubicBezTo>
                    <a:pt x="6315" y="0"/>
                    <a:pt x="5029" y="346"/>
                    <a:pt x="3874" y="1022"/>
                  </a:cubicBezTo>
                  <a:cubicBezTo>
                    <a:pt x="2161" y="2025"/>
                    <a:pt x="942" y="3635"/>
                    <a:pt x="440" y="5556"/>
                  </a:cubicBezTo>
                  <a:cubicBezTo>
                    <a:pt x="1" y="7233"/>
                    <a:pt x="165" y="9019"/>
                    <a:pt x="899" y="10584"/>
                  </a:cubicBezTo>
                  <a:cubicBezTo>
                    <a:pt x="1840" y="12592"/>
                    <a:pt x="3609" y="14064"/>
                    <a:pt x="5751" y="14624"/>
                  </a:cubicBezTo>
                  <a:cubicBezTo>
                    <a:pt x="6377" y="14788"/>
                    <a:pt x="7011" y="14869"/>
                    <a:pt x="7642" y="14869"/>
                  </a:cubicBezTo>
                  <a:cubicBezTo>
                    <a:pt x="8945" y="14869"/>
                    <a:pt x="10230" y="14523"/>
                    <a:pt x="11385" y="13847"/>
                  </a:cubicBezTo>
                  <a:cubicBezTo>
                    <a:pt x="13097" y="12843"/>
                    <a:pt x="14317" y="11233"/>
                    <a:pt x="14819" y="9313"/>
                  </a:cubicBezTo>
                  <a:cubicBezTo>
                    <a:pt x="15588" y="6381"/>
                    <a:pt x="14515" y="3309"/>
                    <a:pt x="12089" y="1488"/>
                  </a:cubicBezTo>
                  <a:cubicBezTo>
                    <a:pt x="11315" y="908"/>
                    <a:pt x="10448" y="490"/>
                    <a:pt x="9509" y="245"/>
                  </a:cubicBezTo>
                  <a:cubicBezTo>
                    <a:pt x="8884" y="81"/>
                    <a:pt x="8249" y="0"/>
                    <a:pt x="76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1_1_1_1_2">
    <p:spTree>
      <p:nvGrpSpPr>
        <p:cNvPr id="2091" name="Shape 2091"/>
        <p:cNvGrpSpPr/>
        <p:nvPr/>
      </p:nvGrpSpPr>
      <p:grpSpPr>
        <a:xfrm>
          <a:off x="0" y="0"/>
          <a:ext cx="0" cy="0"/>
          <a:chOff x="0" y="0"/>
          <a:chExt cx="0" cy="0"/>
        </a:xfrm>
      </p:grpSpPr>
      <p:sp>
        <p:nvSpPr>
          <p:cNvPr id="2092" name="Google Shape;2092;p31"/>
          <p:cNvSpPr/>
          <p:nvPr/>
        </p:nvSpPr>
        <p:spPr>
          <a:xfrm>
            <a:off x="1624270" y="-50"/>
            <a:ext cx="3579132" cy="1128476"/>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31"/>
          <p:cNvSpPr/>
          <p:nvPr/>
        </p:nvSpPr>
        <p:spPr>
          <a:xfrm rot="-5400000">
            <a:off x="6646936" y="2646442"/>
            <a:ext cx="2226875" cy="2767242"/>
          </a:xfrm>
          <a:custGeom>
            <a:rect b="b" l="l" r="r" t="t"/>
            <a:pathLst>
              <a:path extrusionOk="0" h="28685" w="23083">
                <a:moveTo>
                  <a:pt x="0" y="1"/>
                </a:moveTo>
                <a:lnTo>
                  <a:pt x="0" y="28685"/>
                </a:lnTo>
                <a:lnTo>
                  <a:pt x="21459" y="28685"/>
                </a:lnTo>
                <a:cubicBezTo>
                  <a:pt x="21459" y="28685"/>
                  <a:pt x="23082" y="26140"/>
                  <a:pt x="18030" y="21621"/>
                </a:cubicBezTo>
                <a:cubicBezTo>
                  <a:pt x="12978" y="17100"/>
                  <a:pt x="5798" y="19892"/>
                  <a:pt x="5866" y="10775"/>
                </a:cubicBezTo>
                <a:cubicBezTo>
                  <a:pt x="5932" y="1659"/>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31"/>
          <p:cNvSpPr/>
          <p:nvPr/>
        </p:nvSpPr>
        <p:spPr>
          <a:xfrm flipH="1">
            <a:off x="32" y="2252751"/>
            <a:ext cx="2616871" cy="2890847"/>
          </a:xfrm>
          <a:custGeom>
            <a:rect b="b" l="l" r="r" t="t"/>
            <a:pathLst>
              <a:path extrusionOk="0" h="39602" w="35850">
                <a:moveTo>
                  <a:pt x="35849" y="0"/>
                </a:moveTo>
                <a:cubicBezTo>
                  <a:pt x="31348" y="819"/>
                  <a:pt x="27986" y="1572"/>
                  <a:pt x="29982" y="14272"/>
                </a:cubicBezTo>
                <a:cubicBezTo>
                  <a:pt x="31965" y="26890"/>
                  <a:pt x="26923" y="30426"/>
                  <a:pt x="13686" y="30426"/>
                </a:cubicBezTo>
                <a:cubicBezTo>
                  <a:pt x="13600" y="30426"/>
                  <a:pt x="13514" y="30425"/>
                  <a:pt x="13427" y="30425"/>
                </a:cubicBezTo>
                <a:cubicBezTo>
                  <a:pt x="13395" y="30425"/>
                  <a:pt x="13362" y="30425"/>
                  <a:pt x="13330" y="30425"/>
                </a:cubicBezTo>
                <a:cubicBezTo>
                  <a:pt x="0" y="30425"/>
                  <a:pt x="1035" y="39600"/>
                  <a:pt x="1035" y="39600"/>
                </a:cubicBezTo>
                <a:lnTo>
                  <a:pt x="1035" y="39601"/>
                </a:lnTo>
                <a:lnTo>
                  <a:pt x="35849" y="39601"/>
                </a:lnTo>
                <a:lnTo>
                  <a:pt x="3584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95" name="Google Shape;2095;p31"/>
          <p:cNvGrpSpPr/>
          <p:nvPr/>
        </p:nvGrpSpPr>
        <p:grpSpPr>
          <a:xfrm flipH="1" rot="-6423465">
            <a:off x="-73991" y="-507194"/>
            <a:ext cx="1059855" cy="1224620"/>
            <a:chOff x="725975" y="580175"/>
            <a:chExt cx="3328618" cy="3846085"/>
          </a:xfrm>
        </p:grpSpPr>
        <p:sp>
          <p:nvSpPr>
            <p:cNvPr id="2096" name="Google Shape;2096;p31"/>
            <p:cNvSpPr/>
            <p:nvPr/>
          </p:nvSpPr>
          <p:spPr>
            <a:xfrm>
              <a:off x="726139" y="580832"/>
              <a:ext cx="3328454" cy="3845428"/>
            </a:xfrm>
            <a:custGeom>
              <a:rect b="b" l="l" r="r" t="t"/>
              <a:pathLst>
                <a:path extrusionOk="0" h="23401" w="20255">
                  <a:moveTo>
                    <a:pt x="8446" y="1"/>
                  </a:moveTo>
                  <a:lnTo>
                    <a:pt x="1" y="18241"/>
                  </a:lnTo>
                  <a:lnTo>
                    <a:pt x="10888" y="23282"/>
                  </a:lnTo>
                  <a:cubicBezTo>
                    <a:pt x="11062" y="23363"/>
                    <a:pt x="11244" y="23401"/>
                    <a:pt x="11424" y="23401"/>
                  </a:cubicBezTo>
                  <a:cubicBezTo>
                    <a:pt x="11908" y="23401"/>
                    <a:pt x="12371" y="23125"/>
                    <a:pt x="12588" y="22658"/>
                  </a:cubicBezTo>
                  <a:lnTo>
                    <a:pt x="19957" y="6742"/>
                  </a:lnTo>
                  <a:cubicBezTo>
                    <a:pt x="20255" y="6102"/>
                    <a:pt x="19975" y="5340"/>
                    <a:pt x="19334" y="5043"/>
                  </a:cubicBezTo>
                  <a:lnTo>
                    <a:pt x="84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31"/>
            <p:cNvSpPr/>
            <p:nvPr/>
          </p:nvSpPr>
          <p:spPr>
            <a:xfrm>
              <a:off x="726304" y="580175"/>
              <a:ext cx="2377983" cy="3455479"/>
            </a:xfrm>
            <a:custGeom>
              <a:rect b="b" l="l" r="r" t="t"/>
              <a:pathLst>
                <a:path extrusionOk="0" h="21028" w="14471">
                  <a:moveTo>
                    <a:pt x="8446" y="0"/>
                  </a:moveTo>
                  <a:lnTo>
                    <a:pt x="1" y="18237"/>
                  </a:lnTo>
                  <a:lnTo>
                    <a:pt x="6025" y="21028"/>
                  </a:lnTo>
                  <a:lnTo>
                    <a:pt x="14471" y="2790"/>
                  </a:lnTo>
                  <a:lnTo>
                    <a:pt x="8446" y="0"/>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31"/>
            <p:cNvSpPr/>
            <p:nvPr/>
          </p:nvSpPr>
          <p:spPr>
            <a:xfrm>
              <a:off x="725975" y="580175"/>
              <a:ext cx="1562590" cy="3077854"/>
            </a:xfrm>
            <a:custGeom>
              <a:rect b="b" l="l" r="r" t="t"/>
              <a:pathLst>
                <a:path extrusionOk="0" h="18730" w="9509">
                  <a:moveTo>
                    <a:pt x="8446" y="0"/>
                  </a:moveTo>
                  <a:lnTo>
                    <a:pt x="1" y="18238"/>
                  </a:lnTo>
                  <a:lnTo>
                    <a:pt x="1063" y="18730"/>
                  </a:lnTo>
                  <a:lnTo>
                    <a:pt x="9508" y="492"/>
                  </a:lnTo>
                  <a:lnTo>
                    <a:pt x="84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31"/>
            <p:cNvSpPr/>
            <p:nvPr/>
          </p:nvSpPr>
          <p:spPr>
            <a:xfrm>
              <a:off x="1577516" y="2620953"/>
              <a:ext cx="1396291" cy="712031"/>
            </a:xfrm>
            <a:custGeom>
              <a:rect b="b" l="l" r="r" t="t"/>
              <a:pathLst>
                <a:path extrusionOk="0" h="4333" w="8497">
                  <a:moveTo>
                    <a:pt x="235" y="1"/>
                  </a:moveTo>
                  <a:lnTo>
                    <a:pt x="0" y="507"/>
                  </a:lnTo>
                  <a:lnTo>
                    <a:pt x="8262" y="4333"/>
                  </a:lnTo>
                  <a:lnTo>
                    <a:pt x="8496" y="3826"/>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31"/>
            <p:cNvSpPr/>
            <p:nvPr/>
          </p:nvSpPr>
          <p:spPr>
            <a:xfrm>
              <a:off x="1485493" y="2819296"/>
              <a:ext cx="1396291" cy="712031"/>
            </a:xfrm>
            <a:custGeom>
              <a:rect b="b" l="l" r="r" t="t"/>
              <a:pathLst>
                <a:path extrusionOk="0" h="4333" w="8497">
                  <a:moveTo>
                    <a:pt x="235" y="1"/>
                  </a:moveTo>
                  <a:lnTo>
                    <a:pt x="1" y="507"/>
                  </a:lnTo>
                  <a:lnTo>
                    <a:pt x="8262" y="4333"/>
                  </a:lnTo>
                  <a:lnTo>
                    <a:pt x="8496" y="3826"/>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31"/>
            <p:cNvSpPr/>
            <p:nvPr/>
          </p:nvSpPr>
          <p:spPr>
            <a:xfrm>
              <a:off x="1393798" y="3017967"/>
              <a:ext cx="1396126" cy="712195"/>
            </a:xfrm>
            <a:custGeom>
              <a:rect b="b" l="l" r="r" t="t"/>
              <a:pathLst>
                <a:path extrusionOk="0" h="4334" w="8496">
                  <a:moveTo>
                    <a:pt x="235" y="1"/>
                  </a:moveTo>
                  <a:lnTo>
                    <a:pt x="0" y="507"/>
                  </a:lnTo>
                  <a:lnTo>
                    <a:pt x="8261" y="4333"/>
                  </a:lnTo>
                  <a:lnTo>
                    <a:pt x="8496" y="3827"/>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31"/>
            <p:cNvSpPr/>
            <p:nvPr/>
          </p:nvSpPr>
          <p:spPr>
            <a:xfrm>
              <a:off x="2072632" y="1651423"/>
              <a:ext cx="1161960" cy="1019816"/>
            </a:xfrm>
            <a:custGeom>
              <a:rect b="b" l="l" r="r" t="t"/>
              <a:pathLst>
                <a:path extrusionOk="0" h="6206" w="7071">
                  <a:moveTo>
                    <a:pt x="3537" y="280"/>
                  </a:moveTo>
                  <a:cubicBezTo>
                    <a:pt x="3941" y="280"/>
                    <a:pt x="4344" y="367"/>
                    <a:pt x="4724" y="543"/>
                  </a:cubicBezTo>
                  <a:cubicBezTo>
                    <a:pt x="6137" y="1198"/>
                    <a:pt x="6753" y="2879"/>
                    <a:pt x="6100" y="4292"/>
                  </a:cubicBezTo>
                  <a:cubicBezTo>
                    <a:pt x="5622" y="5322"/>
                    <a:pt x="4599" y="5929"/>
                    <a:pt x="3532" y="5929"/>
                  </a:cubicBezTo>
                  <a:cubicBezTo>
                    <a:pt x="3135" y="5929"/>
                    <a:pt x="2733" y="5845"/>
                    <a:pt x="2350" y="5667"/>
                  </a:cubicBezTo>
                  <a:cubicBezTo>
                    <a:pt x="1665" y="5351"/>
                    <a:pt x="1145" y="4786"/>
                    <a:pt x="886" y="4078"/>
                  </a:cubicBezTo>
                  <a:cubicBezTo>
                    <a:pt x="625" y="3370"/>
                    <a:pt x="656" y="2604"/>
                    <a:pt x="973" y="1918"/>
                  </a:cubicBezTo>
                  <a:cubicBezTo>
                    <a:pt x="1291" y="1234"/>
                    <a:pt x="1856" y="714"/>
                    <a:pt x="2564" y="453"/>
                  </a:cubicBezTo>
                  <a:cubicBezTo>
                    <a:pt x="2881" y="336"/>
                    <a:pt x="3210" y="280"/>
                    <a:pt x="3537" y="280"/>
                  </a:cubicBezTo>
                  <a:close/>
                  <a:moveTo>
                    <a:pt x="3539" y="0"/>
                  </a:moveTo>
                  <a:cubicBezTo>
                    <a:pt x="3178" y="0"/>
                    <a:pt x="2817" y="64"/>
                    <a:pt x="2468" y="191"/>
                  </a:cubicBezTo>
                  <a:cubicBezTo>
                    <a:pt x="1690" y="477"/>
                    <a:pt x="1068" y="1048"/>
                    <a:pt x="720" y="1800"/>
                  </a:cubicBezTo>
                  <a:cubicBezTo>
                    <a:pt x="1" y="3353"/>
                    <a:pt x="679" y="5201"/>
                    <a:pt x="2231" y="5920"/>
                  </a:cubicBezTo>
                  <a:cubicBezTo>
                    <a:pt x="2652" y="6114"/>
                    <a:pt x="3095" y="6206"/>
                    <a:pt x="3531" y="6206"/>
                  </a:cubicBezTo>
                  <a:cubicBezTo>
                    <a:pt x="4703" y="6206"/>
                    <a:pt x="5828" y="5539"/>
                    <a:pt x="6351" y="4408"/>
                  </a:cubicBezTo>
                  <a:cubicBezTo>
                    <a:pt x="7071" y="2856"/>
                    <a:pt x="6393" y="1007"/>
                    <a:pt x="4840" y="288"/>
                  </a:cubicBezTo>
                  <a:cubicBezTo>
                    <a:pt x="4425" y="96"/>
                    <a:pt x="3983" y="0"/>
                    <a:pt x="353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31"/>
            <p:cNvSpPr/>
            <p:nvPr/>
          </p:nvSpPr>
          <p:spPr>
            <a:xfrm>
              <a:off x="2156603" y="2048766"/>
              <a:ext cx="886054" cy="439412"/>
            </a:xfrm>
            <a:custGeom>
              <a:rect b="b" l="l" r="r" t="t"/>
              <a:pathLst>
                <a:path extrusionOk="0" h="2674" w="5392">
                  <a:moveTo>
                    <a:pt x="238" y="1"/>
                  </a:moveTo>
                  <a:lnTo>
                    <a:pt x="0" y="147"/>
                  </a:lnTo>
                  <a:cubicBezTo>
                    <a:pt x="1383" y="2397"/>
                    <a:pt x="3751" y="2674"/>
                    <a:pt x="4828" y="2674"/>
                  </a:cubicBezTo>
                  <a:cubicBezTo>
                    <a:pt x="5169" y="2674"/>
                    <a:pt x="5382" y="2646"/>
                    <a:pt x="5391" y="2645"/>
                  </a:cubicBezTo>
                  <a:lnTo>
                    <a:pt x="5352" y="2368"/>
                  </a:lnTo>
                  <a:cubicBezTo>
                    <a:pt x="5344" y="2369"/>
                    <a:pt x="5145" y="2395"/>
                    <a:pt x="4823" y="2395"/>
                  </a:cubicBezTo>
                  <a:cubicBezTo>
                    <a:pt x="3803" y="2395"/>
                    <a:pt x="1550" y="2134"/>
                    <a:pt x="2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31"/>
            <p:cNvSpPr/>
            <p:nvPr/>
          </p:nvSpPr>
          <p:spPr>
            <a:xfrm>
              <a:off x="2279190" y="1661940"/>
              <a:ext cx="462746" cy="873401"/>
            </a:xfrm>
            <a:custGeom>
              <a:rect b="b" l="l" r="r" t="t"/>
              <a:pathLst>
                <a:path extrusionOk="0" h="5315" w="2816">
                  <a:moveTo>
                    <a:pt x="2647" y="0"/>
                  </a:moveTo>
                  <a:cubicBezTo>
                    <a:pt x="2620" y="19"/>
                    <a:pt x="1" y="2024"/>
                    <a:pt x="185" y="5314"/>
                  </a:cubicBezTo>
                  <a:lnTo>
                    <a:pt x="466" y="5299"/>
                  </a:lnTo>
                  <a:cubicBezTo>
                    <a:pt x="290" y="2160"/>
                    <a:pt x="2790" y="243"/>
                    <a:pt x="2816" y="224"/>
                  </a:cubicBezTo>
                  <a:lnTo>
                    <a:pt x="264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31"/>
            <p:cNvSpPr/>
            <p:nvPr/>
          </p:nvSpPr>
          <p:spPr>
            <a:xfrm>
              <a:off x="2262758" y="1838920"/>
              <a:ext cx="886054" cy="439576"/>
            </a:xfrm>
            <a:custGeom>
              <a:rect b="b" l="l" r="r" t="t"/>
              <a:pathLst>
                <a:path extrusionOk="0" h="2675" w="5392">
                  <a:moveTo>
                    <a:pt x="564" y="1"/>
                  </a:moveTo>
                  <a:cubicBezTo>
                    <a:pt x="221" y="1"/>
                    <a:pt x="9" y="29"/>
                    <a:pt x="1" y="30"/>
                  </a:cubicBezTo>
                  <a:lnTo>
                    <a:pt x="39" y="307"/>
                  </a:lnTo>
                  <a:cubicBezTo>
                    <a:pt x="47" y="306"/>
                    <a:pt x="247" y="280"/>
                    <a:pt x="570" y="280"/>
                  </a:cubicBezTo>
                  <a:cubicBezTo>
                    <a:pt x="1591" y="280"/>
                    <a:pt x="3842" y="541"/>
                    <a:pt x="5153" y="2674"/>
                  </a:cubicBezTo>
                  <a:lnTo>
                    <a:pt x="5391" y="2527"/>
                  </a:lnTo>
                  <a:cubicBezTo>
                    <a:pt x="4008" y="277"/>
                    <a:pt x="1641" y="1"/>
                    <a:pt x="56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31"/>
            <p:cNvSpPr/>
            <p:nvPr/>
          </p:nvSpPr>
          <p:spPr>
            <a:xfrm>
              <a:off x="2563311" y="1792087"/>
              <a:ext cx="462582" cy="873565"/>
            </a:xfrm>
            <a:custGeom>
              <a:rect b="b" l="l" r="r" t="t"/>
              <a:pathLst>
                <a:path extrusionOk="0" h="5316" w="2815">
                  <a:moveTo>
                    <a:pt x="2628" y="1"/>
                  </a:moveTo>
                  <a:lnTo>
                    <a:pt x="2350" y="16"/>
                  </a:lnTo>
                  <a:cubicBezTo>
                    <a:pt x="2525" y="3155"/>
                    <a:pt x="25" y="5073"/>
                    <a:pt x="0" y="5092"/>
                  </a:cubicBezTo>
                  <a:lnTo>
                    <a:pt x="168" y="5316"/>
                  </a:lnTo>
                  <a:cubicBezTo>
                    <a:pt x="194" y="5295"/>
                    <a:pt x="2815" y="3292"/>
                    <a:pt x="262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31"/>
            <p:cNvSpPr/>
            <p:nvPr/>
          </p:nvSpPr>
          <p:spPr>
            <a:xfrm>
              <a:off x="2428563" y="1711074"/>
              <a:ext cx="451079" cy="903308"/>
            </a:xfrm>
            <a:custGeom>
              <a:rect b="b" l="l" r="r" t="t"/>
              <a:pathLst>
                <a:path extrusionOk="0" h="5497" w="2745">
                  <a:moveTo>
                    <a:pt x="2491" y="1"/>
                  </a:moveTo>
                  <a:lnTo>
                    <a:pt x="0" y="5379"/>
                  </a:lnTo>
                  <a:lnTo>
                    <a:pt x="254" y="5496"/>
                  </a:lnTo>
                  <a:lnTo>
                    <a:pt x="2745" y="118"/>
                  </a:lnTo>
                  <a:lnTo>
                    <a:pt x="24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31"/>
            <p:cNvSpPr/>
            <p:nvPr/>
          </p:nvSpPr>
          <p:spPr>
            <a:xfrm>
              <a:off x="2201135" y="1935216"/>
              <a:ext cx="903144" cy="451243"/>
            </a:xfrm>
            <a:custGeom>
              <a:rect b="b" l="l" r="r" t="t"/>
              <a:pathLst>
                <a:path extrusionOk="0" h="2746" w="5496">
                  <a:moveTo>
                    <a:pt x="117" y="1"/>
                  </a:moveTo>
                  <a:lnTo>
                    <a:pt x="0" y="254"/>
                  </a:lnTo>
                  <a:lnTo>
                    <a:pt x="5378" y="2745"/>
                  </a:lnTo>
                  <a:lnTo>
                    <a:pt x="5496" y="2491"/>
                  </a:lnTo>
                  <a:lnTo>
                    <a:pt x="1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31"/>
            <p:cNvSpPr/>
            <p:nvPr/>
          </p:nvSpPr>
          <p:spPr>
            <a:xfrm>
              <a:off x="2114042" y="580832"/>
              <a:ext cx="1885987" cy="847108"/>
            </a:xfrm>
            <a:custGeom>
              <a:rect b="b" l="l" r="r" t="t"/>
              <a:pathLst>
                <a:path extrusionOk="0" h="5155" w="11477">
                  <a:moveTo>
                    <a:pt x="0" y="1"/>
                  </a:moveTo>
                  <a:lnTo>
                    <a:pt x="11130" y="5155"/>
                  </a:lnTo>
                  <a:lnTo>
                    <a:pt x="11221" y="4935"/>
                  </a:lnTo>
                  <a:cubicBezTo>
                    <a:pt x="11476" y="4322"/>
                    <a:pt x="11153" y="3620"/>
                    <a:pt x="10522" y="3416"/>
                  </a:cubicBez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0" name="Google Shape;2110;p31"/>
          <p:cNvGrpSpPr/>
          <p:nvPr/>
        </p:nvGrpSpPr>
        <p:grpSpPr>
          <a:xfrm flipH="1" rot="-9502837">
            <a:off x="-158828" y="4390570"/>
            <a:ext cx="1112202" cy="1060997"/>
            <a:chOff x="936800" y="644000"/>
            <a:chExt cx="3397834" cy="3241401"/>
          </a:xfrm>
        </p:grpSpPr>
        <p:sp>
          <p:nvSpPr>
            <p:cNvPr id="2111" name="Google Shape;2111;p31"/>
            <p:cNvSpPr/>
            <p:nvPr/>
          </p:nvSpPr>
          <p:spPr>
            <a:xfrm>
              <a:off x="936800" y="644000"/>
              <a:ext cx="3397834" cy="3241401"/>
            </a:xfrm>
            <a:custGeom>
              <a:rect b="b" l="l" r="r" t="t"/>
              <a:pathLst>
                <a:path extrusionOk="0" h="27144" w="28454">
                  <a:moveTo>
                    <a:pt x="25151" y="0"/>
                  </a:moveTo>
                  <a:lnTo>
                    <a:pt x="16731" y="4241"/>
                  </a:lnTo>
                  <a:lnTo>
                    <a:pt x="8297" y="2636"/>
                  </a:lnTo>
                  <a:lnTo>
                    <a:pt x="0" y="7528"/>
                  </a:lnTo>
                  <a:lnTo>
                    <a:pt x="3282" y="27143"/>
                  </a:lnTo>
                  <a:lnTo>
                    <a:pt x="11612" y="22505"/>
                  </a:lnTo>
                  <a:lnTo>
                    <a:pt x="20028" y="24257"/>
                  </a:lnTo>
                  <a:lnTo>
                    <a:pt x="28454" y="19750"/>
                  </a:lnTo>
                  <a:lnTo>
                    <a:pt x="2515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31"/>
            <p:cNvSpPr/>
            <p:nvPr/>
          </p:nvSpPr>
          <p:spPr>
            <a:xfrm>
              <a:off x="1060634" y="813332"/>
              <a:ext cx="3149690" cy="2895933"/>
            </a:xfrm>
            <a:custGeom>
              <a:rect b="b" l="l" r="r" t="t"/>
              <a:pathLst>
                <a:path extrusionOk="0" h="24251" w="26376">
                  <a:moveTo>
                    <a:pt x="23394" y="0"/>
                  </a:moveTo>
                  <a:lnTo>
                    <a:pt x="15831" y="3809"/>
                  </a:lnTo>
                  <a:lnTo>
                    <a:pt x="7432" y="2211"/>
                  </a:lnTo>
                  <a:lnTo>
                    <a:pt x="1" y="6593"/>
                  </a:lnTo>
                  <a:lnTo>
                    <a:pt x="2954" y="24251"/>
                  </a:lnTo>
                  <a:lnTo>
                    <a:pt x="10424" y="20092"/>
                  </a:lnTo>
                  <a:lnTo>
                    <a:pt x="18849" y="21847"/>
                  </a:lnTo>
                  <a:lnTo>
                    <a:pt x="26375" y="17819"/>
                  </a:lnTo>
                  <a:lnTo>
                    <a:pt x="233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31"/>
            <p:cNvSpPr/>
            <p:nvPr/>
          </p:nvSpPr>
          <p:spPr>
            <a:xfrm>
              <a:off x="1948130" y="1077241"/>
              <a:ext cx="1363361" cy="2344952"/>
            </a:xfrm>
            <a:custGeom>
              <a:rect b="b" l="l" r="r" t="t"/>
              <a:pathLst>
                <a:path extrusionOk="0" h="19637" w="11417">
                  <a:moveTo>
                    <a:pt x="0" y="1"/>
                  </a:moveTo>
                  <a:lnTo>
                    <a:pt x="2992" y="17882"/>
                  </a:lnTo>
                  <a:lnTo>
                    <a:pt x="11417" y="19637"/>
                  </a:lnTo>
                  <a:lnTo>
                    <a:pt x="8399" y="1599"/>
                  </a:lnTo>
                  <a:lnTo>
                    <a:pt x="0"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31"/>
            <p:cNvSpPr/>
            <p:nvPr/>
          </p:nvSpPr>
          <p:spPr>
            <a:xfrm>
              <a:off x="1060634" y="1139815"/>
              <a:ext cx="3097506" cy="2569572"/>
            </a:xfrm>
            <a:custGeom>
              <a:rect b="b" l="l" r="r" t="t"/>
              <a:pathLst>
                <a:path extrusionOk="0" h="21518" w="25939">
                  <a:moveTo>
                    <a:pt x="20544" y="3424"/>
                  </a:moveTo>
                  <a:lnTo>
                    <a:pt x="21169" y="7163"/>
                  </a:lnTo>
                  <a:lnTo>
                    <a:pt x="18286" y="8550"/>
                  </a:lnTo>
                  <a:lnTo>
                    <a:pt x="17673" y="4884"/>
                  </a:lnTo>
                  <a:lnTo>
                    <a:pt x="20544" y="3424"/>
                  </a:lnTo>
                  <a:close/>
                  <a:moveTo>
                    <a:pt x="8173" y="3902"/>
                  </a:moveTo>
                  <a:lnTo>
                    <a:pt x="10917" y="4408"/>
                  </a:lnTo>
                  <a:lnTo>
                    <a:pt x="11567" y="8293"/>
                  </a:lnTo>
                  <a:lnTo>
                    <a:pt x="11567" y="8293"/>
                  </a:lnTo>
                  <a:lnTo>
                    <a:pt x="8814" y="7837"/>
                  </a:lnTo>
                  <a:lnTo>
                    <a:pt x="6186" y="9254"/>
                  </a:lnTo>
                  <a:lnTo>
                    <a:pt x="5538" y="5384"/>
                  </a:lnTo>
                  <a:lnTo>
                    <a:pt x="8173" y="3902"/>
                  </a:lnTo>
                  <a:close/>
                  <a:moveTo>
                    <a:pt x="12156" y="4634"/>
                  </a:moveTo>
                  <a:lnTo>
                    <a:pt x="16563" y="5448"/>
                  </a:lnTo>
                  <a:lnTo>
                    <a:pt x="17172" y="9088"/>
                  </a:lnTo>
                  <a:lnTo>
                    <a:pt x="17403" y="10461"/>
                  </a:lnTo>
                  <a:lnTo>
                    <a:pt x="17452" y="10754"/>
                  </a:lnTo>
                  <a:lnTo>
                    <a:pt x="18127" y="14788"/>
                  </a:lnTo>
                  <a:lnTo>
                    <a:pt x="18127" y="14788"/>
                  </a:lnTo>
                  <a:lnTo>
                    <a:pt x="13732" y="14060"/>
                  </a:lnTo>
                  <a:lnTo>
                    <a:pt x="12156" y="4634"/>
                  </a:lnTo>
                  <a:close/>
                  <a:moveTo>
                    <a:pt x="9045" y="9210"/>
                  </a:moveTo>
                  <a:lnTo>
                    <a:pt x="11806" y="9719"/>
                  </a:lnTo>
                  <a:lnTo>
                    <a:pt x="12498" y="13856"/>
                  </a:lnTo>
                  <a:lnTo>
                    <a:pt x="12498" y="13856"/>
                  </a:lnTo>
                  <a:lnTo>
                    <a:pt x="9763" y="13403"/>
                  </a:lnTo>
                  <a:lnTo>
                    <a:pt x="7119" y="14829"/>
                  </a:lnTo>
                  <a:lnTo>
                    <a:pt x="6279" y="9810"/>
                  </a:lnTo>
                  <a:lnTo>
                    <a:pt x="6279" y="9810"/>
                  </a:lnTo>
                  <a:lnTo>
                    <a:pt x="6426" y="10684"/>
                  </a:lnTo>
                  <a:lnTo>
                    <a:pt x="9045" y="9210"/>
                  </a:lnTo>
                  <a:close/>
                  <a:moveTo>
                    <a:pt x="4508" y="5962"/>
                  </a:moveTo>
                  <a:lnTo>
                    <a:pt x="6085" y="15386"/>
                  </a:lnTo>
                  <a:lnTo>
                    <a:pt x="3304" y="16884"/>
                  </a:lnTo>
                  <a:lnTo>
                    <a:pt x="1739" y="7522"/>
                  </a:lnTo>
                  <a:lnTo>
                    <a:pt x="4508" y="5962"/>
                  </a:lnTo>
                  <a:close/>
                  <a:moveTo>
                    <a:pt x="10180" y="0"/>
                  </a:moveTo>
                  <a:lnTo>
                    <a:pt x="10679" y="2980"/>
                  </a:lnTo>
                  <a:lnTo>
                    <a:pt x="7944" y="2527"/>
                  </a:lnTo>
                  <a:lnTo>
                    <a:pt x="5300" y="3954"/>
                  </a:lnTo>
                  <a:lnTo>
                    <a:pt x="4810" y="1025"/>
                  </a:lnTo>
                  <a:lnTo>
                    <a:pt x="3784" y="1631"/>
                  </a:lnTo>
                  <a:lnTo>
                    <a:pt x="4267" y="4510"/>
                  </a:lnTo>
                  <a:lnTo>
                    <a:pt x="1486" y="6009"/>
                  </a:lnTo>
                  <a:lnTo>
                    <a:pt x="1025" y="3257"/>
                  </a:lnTo>
                  <a:lnTo>
                    <a:pt x="1" y="3861"/>
                  </a:lnTo>
                  <a:lnTo>
                    <a:pt x="452" y="6566"/>
                  </a:lnTo>
                  <a:lnTo>
                    <a:pt x="710" y="8103"/>
                  </a:lnTo>
                  <a:lnTo>
                    <a:pt x="2272" y="17443"/>
                  </a:lnTo>
                  <a:lnTo>
                    <a:pt x="2529" y="18979"/>
                  </a:lnTo>
                  <a:lnTo>
                    <a:pt x="2954" y="21518"/>
                  </a:lnTo>
                  <a:lnTo>
                    <a:pt x="3984" y="20945"/>
                  </a:lnTo>
                  <a:lnTo>
                    <a:pt x="3559" y="18401"/>
                  </a:lnTo>
                  <a:lnTo>
                    <a:pt x="6329" y="16841"/>
                  </a:lnTo>
                  <a:lnTo>
                    <a:pt x="6756" y="19401"/>
                  </a:lnTo>
                  <a:lnTo>
                    <a:pt x="7786" y="18829"/>
                  </a:lnTo>
                  <a:lnTo>
                    <a:pt x="7358" y="16264"/>
                  </a:lnTo>
                  <a:lnTo>
                    <a:pt x="9992" y="14780"/>
                  </a:lnTo>
                  <a:lnTo>
                    <a:pt x="12737" y="15287"/>
                  </a:lnTo>
                  <a:lnTo>
                    <a:pt x="13179" y="17934"/>
                  </a:lnTo>
                  <a:lnTo>
                    <a:pt x="14423" y="18192"/>
                  </a:lnTo>
                  <a:lnTo>
                    <a:pt x="13975" y="15515"/>
                  </a:lnTo>
                  <a:lnTo>
                    <a:pt x="18383" y="16329"/>
                  </a:lnTo>
                  <a:lnTo>
                    <a:pt x="18849" y="19116"/>
                  </a:lnTo>
                  <a:lnTo>
                    <a:pt x="19953" y="18524"/>
                  </a:lnTo>
                  <a:lnTo>
                    <a:pt x="19493" y="15763"/>
                  </a:lnTo>
                  <a:lnTo>
                    <a:pt x="25939" y="12486"/>
                  </a:lnTo>
                  <a:lnTo>
                    <a:pt x="25694" y="11018"/>
                  </a:lnTo>
                  <a:lnTo>
                    <a:pt x="19238" y="14238"/>
                  </a:lnTo>
                  <a:lnTo>
                    <a:pt x="18517" y="9925"/>
                  </a:lnTo>
                  <a:lnTo>
                    <a:pt x="24988" y="6786"/>
                  </a:lnTo>
                  <a:lnTo>
                    <a:pt x="24762" y="5438"/>
                  </a:lnTo>
                  <a:lnTo>
                    <a:pt x="21891" y="6820"/>
                  </a:lnTo>
                  <a:lnTo>
                    <a:pt x="21263" y="3065"/>
                  </a:lnTo>
                  <a:lnTo>
                    <a:pt x="24120" y="1608"/>
                  </a:lnTo>
                  <a:lnTo>
                    <a:pt x="23868" y="97"/>
                  </a:lnTo>
                  <a:lnTo>
                    <a:pt x="17418" y="3353"/>
                  </a:lnTo>
                  <a:lnTo>
                    <a:pt x="16943" y="516"/>
                  </a:lnTo>
                  <a:lnTo>
                    <a:pt x="15832" y="1076"/>
                  </a:lnTo>
                  <a:lnTo>
                    <a:pt x="16307" y="3913"/>
                  </a:lnTo>
                  <a:lnTo>
                    <a:pt x="11913" y="3186"/>
                  </a:lnTo>
                  <a:lnTo>
                    <a:pt x="11420" y="236"/>
                  </a:lnTo>
                  <a:lnTo>
                    <a:pt x="101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31"/>
            <p:cNvSpPr/>
            <p:nvPr/>
          </p:nvSpPr>
          <p:spPr>
            <a:xfrm>
              <a:off x="1816773" y="1592998"/>
              <a:ext cx="145567" cy="249697"/>
            </a:xfrm>
            <a:custGeom>
              <a:rect b="b" l="l" r="r" t="t"/>
              <a:pathLst>
                <a:path extrusionOk="0" h="2091" w="1219">
                  <a:moveTo>
                    <a:pt x="582" y="315"/>
                  </a:moveTo>
                  <a:cubicBezTo>
                    <a:pt x="734" y="315"/>
                    <a:pt x="868" y="424"/>
                    <a:pt x="894" y="580"/>
                  </a:cubicBezTo>
                  <a:cubicBezTo>
                    <a:pt x="921" y="749"/>
                    <a:pt x="805" y="911"/>
                    <a:pt x="633" y="937"/>
                  </a:cubicBezTo>
                  <a:cubicBezTo>
                    <a:pt x="622" y="938"/>
                    <a:pt x="608" y="939"/>
                    <a:pt x="596" y="940"/>
                  </a:cubicBezTo>
                  <a:cubicBezTo>
                    <a:pt x="591" y="941"/>
                    <a:pt x="586" y="941"/>
                    <a:pt x="581" y="941"/>
                  </a:cubicBezTo>
                  <a:cubicBezTo>
                    <a:pt x="430" y="941"/>
                    <a:pt x="298" y="831"/>
                    <a:pt x="274" y="677"/>
                  </a:cubicBezTo>
                  <a:cubicBezTo>
                    <a:pt x="249" y="518"/>
                    <a:pt x="347" y="369"/>
                    <a:pt x="498" y="326"/>
                  </a:cubicBezTo>
                  <a:cubicBezTo>
                    <a:pt x="510" y="322"/>
                    <a:pt x="521" y="320"/>
                    <a:pt x="533" y="319"/>
                  </a:cubicBezTo>
                  <a:cubicBezTo>
                    <a:pt x="550" y="316"/>
                    <a:pt x="566" y="315"/>
                    <a:pt x="582" y="315"/>
                  </a:cubicBezTo>
                  <a:close/>
                  <a:moveTo>
                    <a:pt x="584" y="0"/>
                  </a:moveTo>
                  <a:cubicBezTo>
                    <a:pt x="539" y="0"/>
                    <a:pt x="494" y="5"/>
                    <a:pt x="450" y="15"/>
                  </a:cubicBezTo>
                  <a:cubicBezTo>
                    <a:pt x="217" y="66"/>
                    <a:pt x="12" y="255"/>
                    <a:pt x="8" y="551"/>
                  </a:cubicBezTo>
                  <a:cubicBezTo>
                    <a:pt x="0" y="874"/>
                    <a:pt x="176" y="1349"/>
                    <a:pt x="771" y="2038"/>
                  </a:cubicBezTo>
                  <a:cubicBezTo>
                    <a:pt x="786" y="2055"/>
                    <a:pt x="802" y="2074"/>
                    <a:pt x="818" y="2091"/>
                  </a:cubicBezTo>
                  <a:cubicBezTo>
                    <a:pt x="1194" y="1211"/>
                    <a:pt x="1219" y="688"/>
                    <a:pt x="1111" y="375"/>
                  </a:cubicBezTo>
                  <a:cubicBezTo>
                    <a:pt x="1021" y="118"/>
                    <a:pt x="803" y="0"/>
                    <a:pt x="5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31"/>
            <p:cNvSpPr/>
            <p:nvPr/>
          </p:nvSpPr>
          <p:spPr>
            <a:xfrm>
              <a:off x="1888423" y="1866938"/>
              <a:ext cx="67111" cy="23047"/>
            </a:xfrm>
            <a:custGeom>
              <a:rect b="b" l="l" r="r" t="t"/>
              <a:pathLst>
                <a:path extrusionOk="0" h="193" w="562">
                  <a:moveTo>
                    <a:pt x="396" y="0"/>
                  </a:moveTo>
                  <a:cubicBezTo>
                    <a:pt x="357" y="0"/>
                    <a:pt x="313" y="4"/>
                    <a:pt x="267" y="11"/>
                  </a:cubicBezTo>
                  <a:cubicBezTo>
                    <a:pt x="117" y="37"/>
                    <a:pt x="0" y="95"/>
                    <a:pt x="8" y="142"/>
                  </a:cubicBezTo>
                  <a:cubicBezTo>
                    <a:pt x="13" y="175"/>
                    <a:pt x="75" y="193"/>
                    <a:pt x="162" y="193"/>
                  </a:cubicBezTo>
                  <a:cubicBezTo>
                    <a:pt x="202" y="193"/>
                    <a:pt x="247" y="189"/>
                    <a:pt x="295" y="181"/>
                  </a:cubicBezTo>
                  <a:cubicBezTo>
                    <a:pt x="445" y="155"/>
                    <a:pt x="561" y="97"/>
                    <a:pt x="554" y="51"/>
                  </a:cubicBezTo>
                  <a:cubicBezTo>
                    <a:pt x="548" y="18"/>
                    <a:pt x="484"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31"/>
            <p:cNvSpPr/>
            <p:nvPr/>
          </p:nvSpPr>
          <p:spPr>
            <a:xfrm>
              <a:off x="3401537" y="2314987"/>
              <a:ext cx="145686" cy="249816"/>
            </a:xfrm>
            <a:custGeom>
              <a:rect b="b" l="l" r="r" t="t"/>
              <a:pathLst>
                <a:path extrusionOk="0" h="2092" w="1220">
                  <a:moveTo>
                    <a:pt x="583" y="316"/>
                  </a:moveTo>
                  <a:cubicBezTo>
                    <a:pt x="735" y="316"/>
                    <a:pt x="869" y="426"/>
                    <a:pt x="894" y="581"/>
                  </a:cubicBezTo>
                  <a:cubicBezTo>
                    <a:pt x="922" y="750"/>
                    <a:pt x="805" y="911"/>
                    <a:pt x="635" y="938"/>
                  </a:cubicBezTo>
                  <a:cubicBezTo>
                    <a:pt x="622" y="939"/>
                    <a:pt x="609" y="940"/>
                    <a:pt x="598" y="941"/>
                  </a:cubicBezTo>
                  <a:cubicBezTo>
                    <a:pt x="593" y="941"/>
                    <a:pt x="588" y="941"/>
                    <a:pt x="583" y="941"/>
                  </a:cubicBezTo>
                  <a:cubicBezTo>
                    <a:pt x="431" y="941"/>
                    <a:pt x="299" y="832"/>
                    <a:pt x="274" y="678"/>
                  </a:cubicBezTo>
                  <a:cubicBezTo>
                    <a:pt x="249" y="519"/>
                    <a:pt x="348" y="370"/>
                    <a:pt x="498" y="327"/>
                  </a:cubicBezTo>
                  <a:cubicBezTo>
                    <a:pt x="510" y="324"/>
                    <a:pt x="523" y="321"/>
                    <a:pt x="535" y="319"/>
                  </a:cubicBezTo>
                  <a:cubicBezTo>
                    <a:pt x="551" y="317"/>
                    <a:pt x="567" y="316"/>
                    <a:pt x="583" y="316"/>
                  </a:cubicBezTo>
                  <a:close/>
                  <a:moveTo>
                    <a:pt x="584" y="1"/>
                  </a:moveTo>
                  <a:cubicBezTo>
                    <a:pt x="539" y="1"/>
                    <a:pt x="493" y="6"/>
                    <a:pt x="449" y="16"/>
                  </a:cubicBezTo>
                  <a:cubicBezTo>
                    <a:pt x="216" y="68"/>
                    <a:pt x="12" y="255"/>
                    <a:pt x="7" y="553"/>
                  </a:cubicBezTo>
                  <a:cubicBezTo>
                    <a:pt x="0" y="875"/>
                    <a:pt x="175" y="1349"/>
                    <a:pt x="770" y="2038"/>
                  </a:cubicBezTo>
                  <a:cubicBezTo>
                    <a:pt x="785" y="2056"/>
                    <a:pt x="801" y="2074"/>
                    <a:pt x="817" y="2092"/>
                  </a:cubicBezTo>
                  <a:cubicBezTo>
                    <a:pt x="1196" y="1212"/>
                    <a:pt x="1219" y="688"/>
                    <a:pt x="1110" y="377"/>
                  </a:cubicBezTo>
                  <a:cubicBezTo>
                    <a:pt x="1020" y="119"/>
                    <a:pt x="802" y="1"/>
                    <a:pt x="5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31"/>
            <p:cNvSpPr/>
            <p:nvPr/>
          </p:nvSpPr>
          <p:spPr>
            <a:xfrm>
              <a:off x="3473067" y="2589046"/>
              <a:ext cx="67111" cy="23047"/>
            </a:xfrm>
            <a:custGeom>
              <a:rect b="b" l="l" r="r" t="t"/>
              <a:pathLst>
                <a:path extrusionOk="0" h="193" w="562">
                  <a:moveTo>
                    <a:pt x="400" y="0"/>
                  </a:moveTo>
                  <a:cubicBezTo>
                    <a:pt x="360" y="0"/>
                    <a:pt x="315" y="4"/>
                    <a:pt x="267" y="12"/>
                  </a:cubicBezTo>
                  <a:cubicBezTo>
                    <a:pt x="117" y="36"/>
                    <a:pt x="1" y="95"/>
                    <a:pt x="9" y="142"/>
                  </a:cubicBezTo>
                  <a:cubicBezTo>
                    <a:pt x="14" y="174"/>
                    <a:pt x="76" y="192"/>
                    <a:pt x="162" y="192"/>
                  </a:cubicBezTo>
                  <a:cubicBezTo>
                    <a:pt x="202" y="192"/>
                    <a:pt x="248" y="188"/>
                    <a:pt x="295" y="180"/>
                  </a:cubicBezTo>
                  <a:cubicBezTo>
                    <a:pt x="445" y="156"/>
                    <a:pt x="562" y="97"/>
                    <a:pt x="554" y="50"/>
                  </a:cubicBezTo>
                  <a:cubicBezTo>
                    <a:pt x="548" y="18"/>
                    <a:pt x="486"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31"/>
            <p:cNvSpPr/>
            <p:nvPr/>
          </p:nvSpPr>
          <p:spPr>
            <a:xfrm>
              <a:off x="1583077" y="3103012"/>
              <a:ext cx="145686" cy="249816"/>
            </a:xfrm>
            <a:custGeom>
              <a:rect b="b" l="l" r="r" t="t"/>
              <a:pathLst>
                <a:path extrusionOk="0" h="2092" w="1220">
                  <a:moveTo>
                    <a:pt x="583" y="316"/>
                  </a:moveTo>
                  <a:cubicBezTo>
                    <a:pt x="734" y="316"/>
                    <a:pt x="869" y="425"/>
                    <a:pt x="894" y="581"/>
                  </a:cubicBezTo>
                  <a:cubicBezTo>
                    <a:pt x="922" y="749"/>
                    <a:pt x="806" y="909"/>
                    <a:pt x="634" y="938"/>
                  </a:cubicBezTo>
                  <a:cubicBezTo>
                    <a:pt x="622" y="939"/>
                    <a:pt x="608" y="940"/>
                    <a:pt x="597" y="941"/>
                  </a:cubicBezTo>
                  <a:cubicBezTo>
                    <a:pt x="592" y="941"/>
                    <a:pt x="587" y="941"/>
                    <a:pt x="582" y="941"/>
                  </a:cubicBezTo>
                  <a:cubicBezTo>
                    <a:pt x="430" y="941"/>
                    <a:pt x="298" y="831"/>
                    <a:pt x="275" y="678"/>
                  </a:cubicBezTo>
                  <a:cubicBezTo>
                    <a:pt x="249" y="519"/>
                    <a:pt x="347" y="369"/>
                    <a:pt x="498" y="327"/>
                  </a:cubicBezTo>
                  <a:cubicBezTo>
                    <a:pt x="510" y="323"/>
                    <a:pt x="522" y="320"/>
                    <a:pt x="534" y="319"/>
                  </a:cubicBezTo>
                  <a:cubicBezTo>
                    <a:pt x="550" y="317"/>
                    <a:pt x="567" y="316"/>
                    <a:pt x="583" y="316"/>
                  </a:cubicBezTo>
                  <a:close/>
                  <a:moveTo>
                    <a:pt x="585" y="1"/>
                  </a:moveTo>
                  <a:cubicBezTo>
                    <a:pt x="540" y="1"/>
                    <a:pt x="495" y="6"/>
                    <a:pt x="451" y="15"/>
                  </a:cubicBezTo>
                  <a:cubicBezTo>
                    <a:pt x="217" y="67"/>
                    <a:pt x="13" y="255"/>
                    <a:pt x="8" y="552"/>
                  </a:cubicBezTo>
                  <a:cubicBezTo>
                    <a:pt x="1" y="875"/>
                    <a:pt x="176" y="1349"/>
                    <a:pt x="771" y="2038"/>
                  </a:cubicBezTo>
                  <a:cubicBezTo>
                    <a:pt x="786" y="2055"/>
                    <a:pt x="802" y="2074"/>
                    <a:pt x="818" y="2091"/>
                  </a:cubicBezTo>
                  <a:cubicBezTo>
                    <a:pt x="1195" y="1212"/>
                    <a:pt x="1219" y="688"/>
                    <a:pt x="1112" y="376"/>
                  </a:cubicBezTo>
                  <a:cubicBezTo>
                    <a:pt x="1021" y="119"/>
                    <a:pt x="804" y="1"/>
                    <a:pt x="5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31"/>
            <p:cNvSpPr/>
            <p:nvPr/>
          </p:nvSpPr>
          <p:spPr>
            <a:xfrm>
              <a:off x="1654607" y="3376833"/>
              <a:ext cx="67111" cy="23047"/>
            </a:xfrm>
            <a:custGeom>
              <a:rect b="b" l="l" r="r" t="t"/>
              <a:pathLst>
                <a:path extrusionOk="0" h="193" w="562">
                  <a:moveTo>
                    <a:pt x="398" y="0"/>
                  </a:moveTo>
                  <a:cubicBezTo>
                    <a:pt x="358" y="0"/>
                    <a:pt x="314" y="4"/>
                    <a:pt x="267" y="12"/>
                  </a:cubicBezTo>
                  <a:cubicBezTo>
                    <a:pt x="116" y="37"/>
                    <a:pt x="1" y="96"/>
                    <a:pt x="8" y="143"/>
                  </a:cubicBezTo>
                  <a:cubicBezTo>
                    <a:pt x="13" y="174"/>
                    <a:pt x="76" y="192"/>
                    <a:pt x="164" y="192"/>
                  </a:cubicBezTo>
                  <a:cubicBezTo>
                    <a:pt x="203" y="192"/>
                    <a:pt x="248" y="189"/>
                    <a:pt x="295" y="181"/>
                  </a:cubicBezTo>
                  <a:cubicBezTo>
                    <a:pt x="445" y="156"/>
                    <a:pt x="562" y="97"/>
                    <a:pt x="553" y="50"/>
                  </a:cubicBezTo>
                  <a:cubicBezTo>
                    <a:pt x="548" y="18"/>
                    <a:pt x="485" y="0"/>
                    <a:pt x="3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21" name="Google Shape;2121;p31"/>
          <p:cNvSpPr txBox="1"/>
          <p:nvPr>
            <p:ph type="title"/>
          </p:nvPr>
        </p:nvSpPr>
        <p:spPr>
          <a:xfrm>
            <a:off x="725975" y="445025"/>
            <a:ext cx="7692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atin typeface="Inter"/>
                <a:ea typeface="Inter"/>
                <a:cs typeface="Inter"/>
                <a:sym typeface="Inter"/>
              </a:defRPr>
            </a:lvl2pPr>
            <a:lvl3pPr lvl="2" rtl="0">
              <a:spcBef>
                <a:spcPts val="0"/>
              </a:spcBef>
              <a:spcAft>
                <a:spcPts val="0"/>
              </a:spcAft>
              <a:buSzPts val="3500"/>
              <a:buNone/>
              <a:defRPr>
                <a:latin typeface="Inter"/>
                <a:ea typeface="Inter"/>
                <a:cs typeface="Inter"/>
                <a:sym typeface="Inter"/>
              </a:defRPr>
            </a:lvl3pPr>
            <a:lvl4pPr lvl="3" rtl="0">
              <a:spcBef>
                <a:spcPts val="0"/>
              </a:spcBef>
              <a:spcAft>
                <a:spcPts val="0"/>
              </a:spcAft>
              <a:buSzPts val="3500"/>
              <a:buNone/>
              <a:defRPr>
                <a:latin typeface="Inter"/>
                <a:ea typeface="Inter"/>
                <a:cs typeface="Inter"/>
                <a:sym typeface="Inter"/>
              </a:defRPr>
            </a:lvl4pPr>
            <a:lvl5pPr lvl="4" rtl="0">
              <a:spcBef>
                <a:spcPts val="0"/>
              </a:spcBef>
              <a:spcAft>
                <a:spcPts val="0"/>
              </a:spcAft>
              <a:buSzPts val="3500"/>
              <a:buNone/>
              <a:defRPr>
                <a:latin typeface="Inter"/>
                <a:ea typeface="Inter"/>
                <a:cs typeface="Inter"/>
                <a:sym typeface="Inter"/>
              </a:defRPr>
            </a:lvl5pPr>
            <a:lvl6pPr lvl="5" rtl="0">
              <a:spcBef>
                <a:spcPts val="0"/>
              </a:spcBef>
              <a:spcAft>
                <a:spcPts val="0"/>
              </a:spcAft>
              <a:buSzPts val="3500"/>
              <a:buNone/>
              <a:defRPr>
                <a:latin typeface="Inter"/>
                <a:ea typeface="Inter"/>
                <a:cs typeface="Inter"/>
                <a:sym typeface="Inter"/>
              </a:defRPr>
            </a:lvl6pPr>
            <a:lvl7pPr lvl="6" rtl="0">
              <a:spcBef>
                <a:spcPts val="0"/>
              </a:spcBef>
              <a:spcAft>
                <a:spcPts val="0"/>
              </a:spcAft>
              <a:buSzPts val="3500"/>
              <a:buNone/>
              <a:defRPr>
                <a:latin typeface="Inter"/>
                <a:ea typeface="Inter"/>
                <a:cs typeface="Inter"/>
                <a:sym typeface="Inter"/>
              </a:defRPr>
            </a:lvl7pPr>
            <a:lvl8pPr lvl="7" rtl="0">
              <a:spcBef>
                <a:spcPts val="0"/>
              </a:spcBef>
              <a:spcAft>
                <a:spcPts val="0"/>
              </a:spcAft>
              <a:buSzPts val="3500"/>
              <a:buNone/>
              <a:defRPr>
                <a:latin typeface="Inter"/>
                <a:ea typeface="Inter"/>
                <a:cs typeface="Inter"/>
                <a:sym typeface="Inter"/>
              </a:defRPr>
            </a:lvl8pPr>
            <a:lvl9pPr lvl="8" rtl="0">
              <a:spcBef>
                <a:spcPts val="0"/>
              </a:spcBef>
              <a:spcAft>
                <a:spcPts val="0"/>
              </a:spcAft>
              <a:buSzPts val="3500"/>
              <a:buNone/>
              <a:defRPr>
                <a:latin typeface="Inter"/>
                <a:ea typeface="Inter"/>
                <a:cs typeface="Inter"/>
                <a:sym typeface="Inter"/>
              </a:defRPr>
            </a:lvl9pPr>
          </a:lstStyle>
          <a:p/>
        </p:txBody>
      </p:sp>
      <p:grpSp>
        <p:nvGrpSpPr>
          <p:cNvPr id="2122" name="Google Shape;2122;p31"/>
          <p:cNvGrpSpPr/>
          <p:nvPr/>
        </p:nvGrpSpPr>
        <p:grpSpPr>
          <a:xfrm>
            <a:off x="8117791" y="4210342"/>
            <a:ext cx="1356911" cy="1421440"/>
            <a:chOff x="1511250" y="306000"/>
            <a:chExt cx="3756676" cy="3935328"/>
          </a:xfrm>
        </p:grpSpPr>
        <p:sp>
          <p:nvSpPr>
            <p:cNvPr id="2123" name="Google Shape;2123;p31"/>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31"/>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31"/>
            <p:cNvSpPr/>
            <p:nvPr/>
          </p:nvSpPr>
          <p:spPr>
            <a:xfrm>
              <a:off x="1511250" y="1630859"/>
              <a:ext cx="3300871" cy="1504615"/>
            </a:xfrm>
            <a:custGeom>
              <a:rect b="b" l="l" r="r" t="t"/>
              <a:pathLst>
                <a:path extrusionOk="0" h="8203" w="17996">
                  <a:moveTo>
                    <a:pt x="17608" y="0"/>
                  </a:moveTo>
                  <a:lnTo>
                    <a:pt x="0" y="7265"/>
                  </a:lnTo>
                  <a:lnTo>
                    <a:pt x="387" y="8203"/>
                  </a:lnTo>
                  <a:lnTo>
                    <a:pt x="17995" y="938"/>
                  </a:lnTo>
                  <a:lnTo>
                    <a:pt x="1760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31"/>
            <p:cNvSpPr/>
            <p:nvPr/>
          </p:nvSpPr>
          <p:spPr>
            <a:xfrm>
              <a:off x="2591425" y="1932222"/>
              <a:ext cx="2210608" cy="986996"/>
            </a:xfrm>
            <a:custGeom>
              <a:rect b="b" l="l" r="r" t="t"/>
              <a:pathLst>
                <a:path extrusionOk="0" h="5381" w="12052">
                  <a:moveTo>
                    <a:pt x="11850" y="0"/>
                  </a:moveTo>
                  <a:lnTo>
                    <a:pt x="0" y="4890"/>
                  </a:lnTo>
                  <a:lnTo>
                    <a:pt x="203" y="5381"/>
                  </a:lnTo>
                  <a:lnTo>
                    <a:pt x="12052" y="491"/>
                  </a:lnTo>
                  <a:lnTo>
                    <a:pt x="1185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31"/>
            <p:cNvSpPr/>
            <p:nvPr/>
          </p:nvSpPr>
          <p:spPr>
            <a:xfrm>
              <a:off x="2662409" y="2173422"/>
              <a:ext cx="2042960" cy="917663"/>
            </a:xfrm>
            <a:custGeom>
              <a:rect b="b" l="l" r="r" t="t"/>
              <a:pathLst>
                <a:path extrusionOk="0" h="5003" w="11138">
                  <a:moveTo>
                    <a:pt x="10934" y="0"/>
                  </a:moveTo>
                  <a:lnTo>
                    <a:pt x="0" y="4512"/>
                  </a:lnTo>
                  <a:lnTo>
                    <a:pt x="202" y="5003"/>
                  </a:lnTo>
                  <a:lnTo>
                    <a:pt x="11137" y="491"/>
                  </a:lnTo>
                  <a:lnTo>
                    <a:pt x="1093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31"/>
            <p:cNvSpPr/>
            <p:nvPr/>
          </p:nvSpPr>
          <p:spPr>
            <a:xfrm>
              <a:off x="2733027" y="2408386"/>
              <a:ext cx="1890169" cy="854749"/>
            </a:xfrm>
            <a:custGeom>
              <a:rect b="b" l="l" r="r" t="t"/>
              <a:pathLst>
                <a:path extrusionOk="0" h="4660" w="10305">
                  <a:moveTo>
                    <a:pt x="10102" y="1"/>
                  </a:moveTo>
                  <a:lnTo>
                    <a:pt x="0" y="4169"/>
                  </a:lnTo>
                  <a:lnTo>
                    <a:pt x="203" y="4659"/>
                  </a:lnTo>
                  <a:lnTo>
                    <a:pt x="10304" y="491"/>
                  </a:lnTo>
                  <a:lnTo>
                    <a:pt x="1010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31"/>
            <p:cNvSpPr/>
            <p:nvPr/>
          </p:nvSpPr>
          <p:spPr>
            <a:xfrm>
              <a:off x="2908746" y="3150146"/>
              <a:ext cx="1124197" cy="538712"/>
            </a:xfrm>
            <a:custGeom>
              <a:rect b="b" l="l" r="r" t="t"/>
              <a:pathLst>
                <a:path extrusionOk="0" h="2937" w="6129">
                  <a:moveTo>
                    <a:pt x="5926" y="1"/>
                  </a:moveTo>
                  <a:lnTo>
                    <a:pt x="1" y="2446"/>
                  </a:lnTo>
                  <a:lnTo>
                    <a:pt x="203" y="2936"/>
                  </a:lnTo>
                  <a:lnTo>
                    <a:pt x="6128" y="491"/>
                  </a:lnTo>
                  <a:lnTo>
                    <a:pt x="592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31"/>
            <p:cNvSpPr/>
            <p:nvPr/>
          </p:nvSpPr>
          <p:spPr>
            <a:xfrm>
              <a:off x="4082466" y="2945997"/>
              <a:ext cx="446450" cy="258993"/>
            </a:xfrm>
            <a:custGeom>
              <a:rect b="b" l="l" r="r" t="t"/>
              <a:pathLst>
                <a:path extrusionOk="0" h="1412" w="2434">
                  <a:moveTo>
                    <a:pt x="2231" y="1"/>
                  </a:moveTo>
                  <a:lnTo>
                    <a:pt x="0" y="921"/>
                  </a:lnTo>
                  <a:lnTo>
                    <a:pt x="203" y="1411"/>
                  </a:lnTo>
                  <a:lnTo>
                    <a:pt x="2433" y="491"/>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31"/>
            <p:cNvSpPr/>
            <p:nvPr/>
          </p:nvSpPr>
          <p:spPr>
            <a:xfrm>
              <a:off x="2854819" y="3018999"/>
              <a:ext cx="1124197" cy="538528"/>
            </a:xfrm>
            <a:custGeom>
              <a:rect b="b" l="l" r="r" t="t"/>
              <a:pathLst>
                <a:path extrusionOk="0" h="2936" w="6129">
                  <a:moveTo>
                    <a:pt x="5925" y="0"/>
                  </a:moveTo>
                  <a:lnTo>
                    <a:pt x="0" y="2445"/>
                  </a:lnTo>
                  <a:lnTo>
                    <a:pt x="203" y="2936"/>
                  </a:lnTo>
                  <a:lnTo>
                    <a:pt x="6128" y="491"/>
                  </a:lnTo>
                  <a:lnTo>
                    <a:pt x="592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31"/>
            <p:cNvSpPr/>
            <p:nvPr/>
          </p:nvSpPr>
          <p:spPr>
            <a:xfrm>
              <a:off x="1783082" y="3136206"/>
              <a:ext cx="728921" cy="375466"/>
            </a:xfrm>
            <a:custGeom>
              <a:rect b="b" l="l" r="r" t="t"/>
              <a:pathLst>
                <a:path extrusionOk="0" h="2047" w="3974">
                  <a:moveTo>
                    <a:pt x="3772" y="0"/>
                  </a:moveTo>
                  <a:lnTo>
                    <a:pt x="0" y="1556"/>
                  </a:lnTo>
                  <a:lnTo>
                    <a:pt x="202" y="2046"/>
                  </a:lnTo>
                  <a:lnTo>
                    <a:pt x="3973" y="491"/>
                  </a:lnTo>
                  <a:lnTo>
                    <a:pt x="377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31"/>
            <p:cNvSpPr/>
            <p:nvPr/>
          </p:nvSpPr>
          <p:spPr>
            <a:xfrm>
              <a:off x="1729156" y="3005426"/>
              <a:ext cx="729104" cy="375282"/>
            </a:xfrm>
            <a:custGeom>
              <a:rect b="b" l="l" r="r" t="t"/>
              <a:pathLst>
                <a:path extrusionOk="0" h="2046" w="3975">
                  <a:moveTo>
                    <a:pt x="3771" y="1"/>
                  </a:moveTo>
                  <a:lnTo>
                    <a:pt x="0" y="1557"/>
                  </a:lnTo>
                  <a:lnTo>
                    <a:pt x="203" y="2046"/>
                  </a:lnTo>
                  <a:lnTo>
                    <a:pt x="3974" y="491"/>
                  </a:lnTo>
                  <a:lnTo>
                    <a:pt x="3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31"/>
            <p:cNvSpPr/>
            <p:nvPr/>
          </p:nvSpPr>
          <p:spPr>
            <a:xfrm>
              <a:off x="4600818" y="2517522"/>
              <a:ext cx="407565" cy="415452"/>
            </a:xfrm>
            <a:custGeom>
              <a:rect b="b" l="l" r="r" t="t"/>
              <a:pathLst>
                <a:path extrusionOk="0" h="2265" w="2222">
                  <a:moveTo>
                    <a:pt x="1742" y="0"/>
                  </a:moveTo>
                  <a:cubicBezTo>
                    <a:pt x="1723" y="0"/>
                    <a:pt x="1703" y="4"/>
                    <a:pt x="1683" y="12"/>
                  </a:cubicBezTo>
                  <a:cubicBezTo>
                    <a:pt x="1632" y="35"/>
                    <a:pt x="1592" y="73"/>
                    <a:pt x="1565" y="121"/>
                  </a:cubicBezTo>
                  <a:lnTo>
                    <a:pt x="1293" y="609"/>
                  </a:lnTo>
                  <a:lnTo>
                    <a:pt x="90" y="690"/>
                  </a:lnTo>
                  <a:cubicBezTo>
                    <a:pt x="69" y="692"/>
                    <a:pt x="51" y="703"/>
                    <a:pt x="40" y="721"/>
                  </a:cubicBezTo>
                  <a:lnTo>
                    <a:pt x="16" y="769"/>
                  </a:lnTo>
                  <a:cubicBezTo>
                    <a:pt x="1" y="799"/>
                    <a:pt x="21" y="835"/>
                    <a:pt x="54" y="839"/>
                  </a:cubicBezTo>
                  <a:lnTo>
                    <a:pt x="1107" y="936"/>
                  </a:lnTo>
                  <a:lnTo>
                    <a:pt x="759" y="1727"/>
                  </a:lnTo>
                  <a:lnTo>
                    <a:pt x="757" y="1727"/>
                  </a:lnTo>
                  <a:lnTo>
                    <a:pt x="743" y="1757"/>
                  </a:lnTo>
                  <a:lnTo>
                    <a:pt x="427" y="1820"/>
                  </a:lnTo>
                  <a:cubicBezTo>
                    <a:pt x="420" y="1821"/>
                    <a:pt x="412" y="1825"/>
                    <a:pt x="406" y="1831"/>
                  </a:cubicBezTo>
                  <a:lnTo>
                    <a:pt x="382" y="1889"/>
                  </a:lnTo>
                  <a:cubicBezTo>
                    <a:pt x="372" y="1913"/>
                    <a:pt x="389" y="1940"/>
                    <a:pt x="417" y="1942"/>
                  </a:cubicBezTo>
                  <a:lnTo>
                    <a:pt x="665" y="1954"/>
                  </a:lnTo>
                  <a:cubicBezTo>
                    <a:pt x="665" y="1954"/>
                    <a:pt x="671" y="1992"/>
                    <a:pt x="688" y="2025"/>
                  </a:cubicBezTo>
                  <a:cubicBezTo>
                    <a:pt x="702" y="2053"/>
                    <a:pt x="729" y="2069"/>
                    <a:pt x="758" y="2069"/>
                  </a:cubicBezTo>
                  <a:cubicBezTo>
                    <a:pt x="762" y="2069"/>
                    <a:pt x="766" y="2069"/>
                    <a:pt x="771" y="2068"/>
                  </a:cubicBezTo>
                  <a:cubicBezTo>
                    <a:pt x="808" y="2063"/>
                    <a:pt x="843" y="2049"/>
                    <a:pt x="843" y="2049"/>
                  </a:cubicBezTo>
                  <a:lnTo>
                    <a:pt x="991" y="2248"/>
                  </a:lnTo>
                  <a:cubicBezTo>
                    <a:pt x="999" y="2259"/>
                    <a:pt x="1011" y="2264"/>
                    <a:pt x="1023" y="2264"/>
                  </a:cubicBezTo>
                  <a:cubicBezTo>
                    <a:pt x="1035" y="2264"/>
                    <a:pt x="1048" y="2259"/>
                    <a:pt x="1055" y="2247"/>
                  </a:cubicBezTo>
                  <a:lnTo>
                    <a:pt x="1088" y="2196"/>
                  </a:lnTo>
                  <a:cubicBezTo>
                    <a:pt x="1090" y="2189"/>
                    <a:pt x="1090" y="2180"/>
                    <a:pt x="1086" y="2173"/>
                  </a:cubicBezTo>
                  <a:lnTo>
                    <a:pt x="960" y="1875"/>
                  </a:lnTo>
                  <a:lnTo>
                    <a:pt x="978" y="1847"/>
                  </a:lnTo>
                  <a:lnTo>
                    <a:pt x="976" y="1844"/>
                  </a:lnTo>
                  <a:lnTo>
                    <a:pt x="1439" y="1113"/>
                  </a:lnTo>
                  <a:lnTo>
                    <a:pt x="2109" y="1933"/>
                  </a:lnTo>
                  <a:cubicBezTo>
                    <a:pt x="2118" y="1945"/>
                    <a:pt x="2132" y="1950"/>
                    <a:pt x="2145" y="1950"/>
                  </a:cubicBezTo>
                  <a:cubicBezTo>
                    <a:pt x="2162" y="1950"/>
                    <a:pt x="2178" y="1942"/>
                    <a:pt x="2186" y="1926"/>
                  </a:cubicBezTo>
                  <a:lnTo>
                    <a:pt x="2213" y="1879"/>
                  </a:lnTo>
                  <a:cubicBezTo>
                    <a:pt x="2222" y="1860"/>
                    <a:pt x="2222" y="1838"/>
                    <a:pt x="2211" y="1820"/>
                  </a:cubicBezTo>
                  <a:lnTo>
                    <a:pt x="1609" y="777"/>
                  </a:lnTo>
                  <a:lnTo>
                    <a:pt x="1864" y="275"/>
                  </a:lnTo>
                  <a:cubicBezTo>
                    <a:pt x="1888" y="229"/>
                    <a:pt x="1895" y="175"/>
                    <a:pt x="1887" y="125"/>
                  </a:cubicBezTo>
                  <a:lnTo>
                    <a:pt x="1886" y="120"/>
                  </a:lnTo>
                  <a:cubicBezTo>
                    <a:pt x="1873" y="47"/>
                    <a:pt x="1810" y="0"/>
                    <a:pt x="17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31"/>
            <p:cNvSpPr/>
            <p:nvPr/>
          </p:nvSpPr>
          <p:spPr>
            <a:xfrm>
              <a:off x="4913369" y="2689206"/>
              <a:ext cx="26413" cy="24762"/>
            </a:xfrm>
            <a:custGeom>
              <a:rect b="b" l="l" r="r" t="t"/>
              <a:pathLst>
                <a:path extrusionOk="0" h="135" w="144">
                  <a:moveTo>
                    <a:pt x="86" y="1"/>
                  </a:moveTo>
                  <a:lnTo>
                    <a:pt x="22" y="42"/>
                  </a:lnTo>
                  <a:cubicBezTo>
                    <a:pt x="3" y="54"/>
                    <a:pt x="1" y="84"/>
                    <a:pt x="17" y="107"/>
                  </a:cubicBezTo>
                  <a:cubicBezTo>
                    <a:pt x="27" y="125"/>
                    <a:pt x="44" y="134"/>
                    <a:pt x="61" y="134"/>
                  </a:cubicBezTo>
                  <a:cubicBezTo>
                    <a:pt x="67" y="134"/>
                    <a:pt x="74" y="133"/>
                    <a:pt x="79" y="130"/>
                  </a:cubicBezTo>
                  <a:lnTo>
                    <a:pt x="143" y="89"/>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31"/>
            <p:cNvSpPr/>
            <p:nvPr/>
          </p:nvSpPr>
          <p:spPr>
            <a:xfrm>
              <a:off x="4945468" y="2744783"/>
              <a:ext cx="26229" cy="24762"/>
            </a:xfrm>
            <a:custGeom>
              <a:rect b="b" l="l" r="r" t="t"/>
              <a:pathLst>
                <a:path extrusionOk="0" h="135" w="143">
                  <a:moveTo>
                    <a:pt x="86" y="1"/>
                  </a:moveTo>
                  <a:lnTo>
                    <a:pt x="22" y="42"/>
                  </a:lnTo>
                  <a:cubicBezTo>
                    <a:pt x="3" y="54"/>
                    <a:pt x="0" y="83"/>
                    <a:pt x="16" y="107"/>
                  </a:cubicBezTo>
                  <a:cubicBezTo>
                    <a:pt x="28" y="124"/>
                    <a:pt x="46" y="134"/>
                    <a:pt x="61" y="134"/>
                  </a:cubicBezTo>
                  <a:cubicBezTo>
                    <a:pt x="67" y="134"/>
                    <a:pt x="73" y="133"/>
                    <a:pt x="78" y="130"/>
                  </a:cubicBezTo>
                  <a:lnTo>
                    <a:pt x="142" y="88"/>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31"/>
            <p:cNvSpPr/>
            <p:nvPr/>
          </p:nvSpPr>
          <p:spPr>
            <a:xfrm>
              <a:off x="4752691" y="2619505"/>
              <a:ext cx="19443" cy="21644"/>
            </a:xfrm>
            <a:custGeom>
              <a:rect b="b" l="l" r="r" t="t"/>
              <a:pathLst>
                <a:path extrusionOk="0" h="118" w="106">
                  <a:moveTo>
                    <a:pt x="105" y="0"/>
                  </a:moveTo>
                  <a:lnTo>
                    <a:pt x="0" y="1"/>
                  </a:lnTo>
                  <a:lnTo>
                    <a:pt x="2" y="77"/>
                  </a:lnTo>
                  <a:cubicBezTo>
                    <a:pt x="2" y="101"/>
                    <a:pt x="23" y="117"/>
                    <a:pt x="52" y="117"/>
                  </a:cubicBezTo>
                  <a:cubicBezTo>
                    <a:pt x="53" y="117"/>
                    <a:pt x="54" y="117"/>
                    <a:pt x="54" y="117"/>
                  </a:cubicBezTo>
                  <a:cubicBezTo>
                    <a:pt x="83" y="117"/>
                    <a:pt x="106" y="98"/>
                    <a:pt x="106" y="76"/>
                  </a:cubicBezTo>
                  <a:lnTo>
                    <a:pt x="1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31"/>
            <p:cNvSpPr/>
            <p:nvPr/>
          </p:nvSpPr>
          <p:spPr>
            <a:xfrm>
              <a:off x="4688677" y="2623724"/>
              <a:ext cx="19443" cy="21644"/>
            </a:xfrm>
            <a:custGeom>
              <a:rect b="b" l="l" r="r" t="t"/>
              <a:pathLst>
                <a:path extrusionOk="0" h="118" w="106">
                  <a:moveTo>
                    <a:pt x="104" y="1"/>
                  </a:moveTo>
                  <a:lnTo>
                    <a:pt x="0" y="2"/>
                  </a:lnTo>
                  <a:lnTo>
                    <a:pt x="2" y="78"/>
                  </a:lnTo>
                  <a:cubicBezTo>
                    <a:pt x="0" y="101"/>
                    <a:pt x="24" y="118"/>
                    <a:pt x="51" y="118"/>
                  </a:cubicBezTo>
                  <a:cubicBezTo>
                    <a:pt x="52" y="118"/>
                    <a:pt x="53" y="118"/>
                    <a:pt x="54" y="118"/>
                  </a:cubicBezTo>
                  <a:cubicBezTo>
                    <a:pt x="84" y="118"/>
                    <a:pt x="106" y="100"/>
                    <a:pt x="106" y="76"/>
                  </a:cubicBezTo>
                  <a:lnTo>
                    <a:pt x="1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31"/>
            <p:cNvSpPr/>
            <p:nvPr/>
          </p:nvSpPr>
          <p:spPr>
            <a:xfrm>
              <a:off x="1974942" y="3363833"/>
              <a:ext cx="647848" cy="647848"/>
            </a:xfrm>
            <a:custGeom>
              <a:rect b="b" l="l" r="r" t="t"/>
              <a:pathLst>
                <a:path extrusionOk="0" h="3532" w="3532">
                  <a:moveTo>
                    <a:pt x="2501" y="0"/>
                  </a:moveTo>
                  <a:lnTo>
                    <a:pt x="0" y="1031"/>
                  </a:lnTo>
                  <a:lnTo>
                    <a:pt x="1033" y="3532"/>
                  </a:lnTo>
                  <a:lnTo>
                    <a:pt x="3532" y="2499"/>
                  </a:lnTo>
                  <a:lnTo>
                    <a:pt x="25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31"/>
            <p:cNvSpPr/>
            <p:nvPr/>
          </p:nvSpPr>
          <p:spPr>
            <a:xfrm>
              <a:off x="1691187" y="424307"/>
              <a:ext cx="3142761" cy="3458248"/>
            </a:xfrm>
            <a:custGeom>
              <a:rect b="b" l="l" r="r" t="t"/>
              <a:pathLst>
                <a:path extrusionOk="0" h="18854" w="17134">
                  <a:moveTo>
                    <a:pt x="12099" y="1"/>
                  </a:moveTo>
                  <a:lnTo>
                    <a:pt x="0" y="14714"/>
                  </a:lnTo>
                  <a:lnTo>
                    <a:pt x="5034" y="18854"/>
                  </a:lnTo>
                  <a:lnTo>
                    <a:pt x="17134" y="4141"/>
                  </a:lnTo>
                  <a:lnTo>
                    <a:pt x="1209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31"/>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31"/>
            <p:cNvSpPr/>
            <p:nvPr/>
          </p:nvSpPr>
          <p:spPr>
            <a:xfrm>
              <a:off x="2436066" y="560774"/>
              <a:ext cx="1568813" cy="1878063"/>
            </a:xfrm>
            <a:custGeom>
              <a:rect b="b" l="l" r="r" t="t"/>
              <a:pathLst>
                <a:path extrusionOk="0" h="10239" w="8553">
                  <a:moveTo>
                    <a:pt x="8143" y="1"/>
                  </a:moveTo>
                  <a:lnTo>
                    <a:pt x="1" y="9902"/>
                  </a:lnTo>
                  <a:lnTo>
                    <a:pt x="411" y="10239"/>
                  </a:lnTo>
                  <a:lnTo>
                    <a:pt x="8553" y="338"/>
                  </a:lnTo>
                  <a:lnTo>
                    <a:pt x="814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31"/>
            <p:cNvSpPr/>
            <p:nvPr/>
          </p:nvSpPr>
          <p:spPr>
            <a:xfrm>
              <a:off x="2579869" y="819216"/>
              <a:ext cx="1453440" cy="1737745"/>
            </a:xfrm>
            <a:custGeom>
              <a:rect b="b" l="l" r="r" t="t"/>
              <a:pathLst>
                <a:path extrusionOk="0" h="9474" w="7924">
                  <a:moveTo>
                    <a:pt x="7514" y="0"/>
                  </a:moveTo>
                  <a:lnTo>
                    <a:pt x="0" y="9137"/>
                  </a:lnTo>
                  <a:lnTo>
                    <a:pt x="410" y="9474"/>
                  </a:lnTo>
                  <a:lnTo>
                    <a:pt x="7923" y="337"/>
                  </a:lnTo>
                  <a:lnTo>
                    <a:pt x="751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31"/>
            <p:cNvSpPr/>
            <p:nvPr/>
          </p:nvSpPr>
          <p:spPr>
            <a:xfrm>
              <a:off x="2723489" y="1065185"/>
              <a:ext cx="1348522" cy="1610083"/>
            </a:xfrm>
            <a:custGeom>
              <a:rect b="b" l="l" r="r" t="t"/>
              <a:pathLst>
                <a:path extrusionOk="0" h="8778" w="7352">
                  <a:moveTo>
                    <a:pt x="6942" y="1"/>
                  </a:moveTo>
                  <a:lnTo>
                    <a:pt x="1" y="8441"/>
                  </a:lnTo>
                  <a:lnTo>
                    <a:pt x="410" y="8778"/>
                  </a:lnTo>
                  <a:lnTo>
                    <a:pt x="7352" y="338"/>
                  </a:lnTo>
                  <a:lnTo>
                    <a:pt x="694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31"/>
            <p:cNvSpPr/>
            <p:nvPr/>
          </p:nvSpPr>
          <p:spPr>
            <a:xfrm>
              <a:off x="3079328" y="1997520"/>
              <a:ext cx="822100" cy="969938"/>
            </a:xfrm>
            <a:custGeom>
              <a:rect b="b" l="l" r="r" t="t"/>
              <a:pathLst>
                <a:path extrusionOk="0" h="5288" w="4482">
                  <a:moveTo>
                    <a:pt x="4071" y="1"/>
                  </a:moveTo>
                  <a:lnTo>
                    <a:pt x="0" y="4951"/>
                  </a:lnTo>
                  <a:lnTo>
                    <a:pt x="410" y="5288"/>
                  </a:lnTo>
                  <a:lnTo>
                    <a:pt x="4482" y="337"/>
                  </a:lnTo>
                  <a:lnTo>
                    <a:pt x="40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31"/>
            <p:cNvSpPr/>
            <p:nvPr/>
          </p:nvSpPr>
          <p:spPr>
            <a:xfrm>
              <a:off x="3886204" y="1581885"/>
              <a:ext cx="356757" cy="404080"/>
            </a:xfrm>
            <a:custGeom>
              <a:rect b="b" l="l" r="r" t="t"/>
              <a:pathLst>
                <a:path extrusionOk="0" h="2203" w="1945">
                  <a:moveTo>
                    <a:pt x="1534" y="1"/>
                  </a:moveTo>
                  <a:lnTo>
                    <a:pt x="1" y="1866"/>
                  </a:lnTo>
                  <a:lnTo>
                    <a:pt x="411" y="2203"/>
                  </a:lnTo>
                  <a:lnTo>
                    <a:pt x="1944" y="338"/>
                  </a:lnTo>
                  <a:lnTo>
                    <a:pt x="15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31"/>
            <p:cNvSpPr/>
            <p:nvPr/>
          </p:nvSpPr>
          <p:spPr>
            <a:xfrm>
              <a:off x="2969825" y="1907643"/>
              <a:ext cx="822100" cy="969938"/>
            </a:xfrm>
            <a:custGeom>
              <a:rect b="b" l="l" r="r" t="t"/>
              <a:pathLst>
                <a:path extrusionOk="0" h="5288" w="4482">
                  <a:moveTo>
                    <a:pt x="4071" y="0"/>
                  </a:moveTo>
                  <a:lnTo>
                    <a:pt x="0" y="4951"/>
                  </a:lnTo>
                  <a:lnTo>
                    <a:pt x="410" y="5287"/>
                  </a:lnTo>
                  <a:lnTo>
                    <a:pt x="4482" y="337"/>
                  </a:lnTo>
                  <a:lnTo>
                    <a:pt x="40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31"/>
            <p:cNvSpPr/>
            <p:nvPr/>
          </p:nvSpPr>
          <p:spPr>
            <a:xfrm>
              <a:off x="2003923" y="2701495"/>
              <a:ext cx="550451" cy="639961"/>
            </a:xfrm>
            <a:custGeom>
              <a:rect b="b" l="l" r="r" t="t"/>
              <a:pathLst>
                <a:path extrusionOk="0" h="3489" w="3001">
                  <a:moveTo>
                    <a:pt x="2591" y="1"/>
                  </a:moveTo>
                  <a:lnTo>
                    <a:pt x="0" y="3152"/>
                  </a:lnTo>
                  <a:lnTo>
                    <a:pt x="410" y="3489"/>
                  </a:lnTo>
                  <a:lnTo>
                    <a:pt x="3001" y="338"/>
                  </a:lnTo>
                  <a:lnTo>
                    <a:pt x="259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31"/>
            <p:cNvSpPr/>
            <p:nvPr/>
          </p:nvSpPr>
          <p:spPr>
            <a:xfrm>
              <a:off x="1894419" y="2611618"/>
              <a:ext cx="550451" cy="639961"/>
            </a:xfrm>
            <a:custGeom>
              <a:rect b="b" l="l" r="r" t="t"/>
              <a:pathLst>
                <a:path extrusionOk="0" h="3489" w="3001">
                  <a:moveTo>
                    <a:pt x="2591" y="0"/>
                  </a:moveTo>
                  <a:lnTo>
                    <a:pt x="0" y="3151"/>
                  </a:lnTo>
                  <a:lnTo>
                    <a:pt x="410" y="3488"/>
                  </a:lnTo>
                  <a:lnTo>
                    <a:pt x="3001" y="337"/>
                  </a:lnTo>
                  <a:lnTo>
                    <a:pt x="259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31"/>
            <p:cNvSpPr/>
            <p:nvPr/>
          </p:nvSpPr>
          <p:spPr>
            <a:xfrm>
              <a:off x="4128505" y="999703"/>
              <a:ext cx="452320" cy="432510"/>
            </a:xfrm>
            <a:custGeom>
              <a:rect b="b" l="l" r="r" t="t"/>
              <a:pathLst>
                <a:path extrusionOk="0" h="2358" w="2466">
                  <a:moveTo>
                    <a:pt x="1230" y="0"/>
                  </a:moveTo>
                  <a:cubicBezTo>
                    <a:pt x="1187" y="0"/>
                    <a:pt x="1144" y="19"/>
                    <a:pt x="1115" y="56"/>
                  </a:cubicBezTo>
                  <a:cubicBezTo>
                    <a:pt x="1082" y="100"/>
                    <a:pt x="1062" y="153"/>
                    <a:pt x="1062" y="207"/>
                  </a:cubicBezTo>
                  <a:lnTo>
                    <a:pt x="1053" y="766"/>
                  </a:lnTo>
                  <a:lnTo>
                    <a:pt x="32" y="1406"/>
                  </a:lnTo>
                  <a:cubicBezTo>
                    <a:pt x="15" y="1417"/>
                    <a:pt x="3" y="1437"/>
                    <a:pt x="1" y="1456"/>
                  </a:cubicBezTo>
                  <a:lnTo>
                    <a:pt x="3" y="1509"/>
                  </a:lnTo>
                  <a:cubicBezTo>
                    <a:pt x="4" y="1536"/>
                    <a:pt x="25" y="1556"/>
                    <a:pt x="50" y="1556"/>
                  </a:cubicBezTo>
                  <a:cubicBezTo>
                    <a:pt x="56" y="1556"/>
                    <a:pt x="63" y="1555"/>
                    <a:pt x="69" y="1552"/>
                  </a:cubicBezTo>
                  <a:lnTo>
                    <a:pt x="1044" y="1141"/>
                  </a:lnTo>
                  <a:lnTo>
                    <a:pt x="1110" y="2004"/>
                  </a:lnTo>
                  <a:lnTo>
                    <a:pt x="1108" y="2005"/>
                  </a:lnTo>
                  <a:lnTo>
                    <a:pt x="1110" y="2037"/>
                  </a:lnTo>
                  <a:lnTo>
                    <a:pt x="861" y="2242"/>
                  </a:lnTo>
                  <a:cubicBezTo>
                    <a:pt x="854" y="2247"/>
                    <a:pt x="851" y="2254"/>
                    <a:pt x="847" y="2261"/>
                  </a:cubicBezTo>
                  <a:lnTo>
                    <a:pt x="854" y="2323"/>
                  </a:lnTo>
                  <a:cubicBezTo>
                    <a:pt x="856" y="2343"/>
                    <a:pt x="873" y="2358"/>
                    <a:pt x="892" y="2358"/>
                  </a:cubicBezTo>
                  <a:cubicBezTo>
                    <a:pt x="898" y="2358"/>
                    <a:pt x="904" y="2356"/>
                    <a:pt x="909" y="2354"/>
                  </a:cubicBezTo>
                  <a:lnTo>
                    <a:pt x="1134" y="2247"/>
                  </a:lnTo>
                  <a:cubicBezTo>
                    <a:pt x="1134" y="2247"/>
                    <a:pt x="1158" y="2277"/>
                    <a:pt x="1189" y="2298"/>
                  </a:cubicBezTo>
                  <a:cubicBezTo>
                    <a:pt x="1202" y="2308"/>
                    <a:pt x="1218" y="2314"/>
                    <a:pt x="1234" y="2314"/>
                  </a:cubicBezTo>
                  <a:cubicBezTo>
                    <a:pt x="1250" y="2314"/>
                    <a:pt x="1266" y="2308"/>
                    <a:pt x="1280" y="2298"/>
                  </a:cubicBezTo>
                  <a:cubicBezTo>
                    <a:pt x="1311" y="2276"/>
                    <a:pt x="1336" y="2247"/>
                    <a:pt x="1336" y="2247"/>
                  </a:cubicBezTo>
                  <a:lnTo>
                    <a:pt x="1561" y="2352"/>
                  </a:lnTo>
                  <a:cubicBezTo>
                    <a:pt x="1566" y="2355"/>
                    <a:pt x="1571" y="2356"/>
                    <a:pt x="1577" y="2356"/>
                  </a:cubicBezTo>
                  <a:cubicBezTo>
                    <a:pt x="1596" y="2356"/>
                    <a:pt x="1613" y="2340"/>
                    <a:pt x="1615" y="2320"/>
                  </a:cubicBezTo>
                  <a:lnTo>
                    <a:pt x="1620" y="2259"/>
                  </a:lnTo>
                  <a:cubicBezTo>
                    <a:pt x="1618" y="2250"/>
                    <a:pt x="1614" y="2244"/>
                    <a:pt x="1608" y="2239"/>
                  </a:cubicBezTo>
                  <a:lnTo>
                    <a:pt x="1357" y="2036"/>
                  </a:lnTo>
                  <a:lnTo>
                    <a:pt x="1359" y="2004"/>
                  </a:lnTo>
                  <a:lnTo>
                    <a:pt x="1357" y="2002"/>
                  </a:lnTo>
                  <a:lnTo>
                    <a:pt x="1422" y="1139"/>
                  </a:lnTo>
                  <a:lnTo>
                    <a:pt x="2398" y="1546"/>
                  </a:lnTo>
                  <a:cubicBezTo>
                    <a:pt x="2404" y="1548"/>
                    <a:pt x="2410" y="1550"/>
                    <a:pt x="2416" y="1550"/>
                  </a:cubicBezTo>
                  <a:cubicBezTo>
                    <a:pt x="2441" y="1550"/>
                    <a:pt x="2463" y="1529"/>
                    <a:pt x="2464" y="1503"/>
                  </a:cubicBezTo>
                  <a:lnTo>
                    <a:pt x="2466" y="1450"/>
                  </a:lnTo>
                  <a:cubicBezTo>
                    <a:pt x="2464" y="1428"/>
                    <a:pt x="2452" y="1410"/>
                    <a:pt x="2435" y="1399"/>
                  </a:cubicBezTo>
                  <a:lnTo>
                    <a:pt x="1411" y="765"/>
                  </a:lnTo>
                  <a:lnTo>
                    <a:pt x="1400" y="201"/>
                  </a:lnTo>
                  <a:cubicBezTo>
                    <a:pt x="1398" y="149"/>
                    <a:pt x="1380" y="100"/>
                    <a:pt x="1348" y="59"/>
                  </a:cubicBezTo>
                  <a:lnTo>
                    <a:pt x="1344" y="56"/>
                  </a:lnTo>
                  <a:cubicBezTo>
                    <a:pt x="1315" y="19"/>
                    <a:pt x="1273" y="0"/>
                    <a:pt x="12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31"/>
            <p:cNvSpPr/>
            <p:nvPr/>
          </p:nvSpPr>
          <p:spPr>
            <a:xfrm>
              <a:off x="4421797" y="1149926"/>
              <a:ext cx="25679" cy="24762"/>
            </a:xfrm>
            <a:custGeom>
              <a:rect b="b" l="l" r="r" t="t"/>
              <a:pathLst>
                <a:path extrusionOk="0" h="135" w="140">
                  <a:moveTo>
                    <a:pt x="48" y="0"/>
                  </a:moveTo>
                  <a:lnTo>
                    <a:pt x="11" y="67"/>
                  </a:lnTo>
                  <a:cubicBezTo>
                    <a:pt x="0" y="86"/>
                    <a:pt x="12" y="113"/>
                    <a:pt x="37" y="127"/>
                  </a:cubicBezTo>
                  <a:cubicBezTo>
                    <a:pt x="47" y="132"/>
                    <a:pt x="58" y="135"/>
                    <a:pt x="68" y="135"/>
                  </a:cubicBezTo>
                  <a:cubicBezTo>
                    <a:pt x="83" y="135"/>
                    <a:pt x="97" y="129"/>
                    <a:pt x="105" y="118"/>
                  </a:cubicBezTo>
                  <a:lnTo>
                    <a:pt x="140" y="51"/>
                  </a:lnTo>
                  <a:lnTo>
                    <a:pt x="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31"/>
            <p:cNvSpPr/>
            <p:nvPr/>
          </p:nvSpPr>
          <p:spPr>
            <a:xfrm>
              <a:off x="4476274" y="1183859"/>
              <a:ext cx="25863" cy="24762"/>
            </a:xfrm>
            <a:custGeom>
              <a:rect b="b" l="l" r="r" t="t"/>
              <a:pathLst>
                <a:path extrusionOk="0" h="135" w="141">
                  <a:moveTo>
                    <a:pt x="48" y="1"/>
                  </a:moveTo>
                  <a:lnTo>
                    <a:pt x="11" y="67"/>
                  </a:lnTo>
                  <a:cubicBezTo>
                    <a:pt x="1" y="86"/>
                    <a:pt x="12" y="114"/>
                    <a:pt x="38" y="127"/>
                  </a:cubicBezTo>
                  <a:cubicBezTo>
                    <a:pt x="48" y="132"/>
                    <a:pt x="59" y="135"/>
                    <a:pt x="69" y="135"/>
                  </a:cubicBezTo>
                  <a:cubicBezTo>
                    <a:pt x="84" y="135"/>
                    <a:pt x="96" y="129"/>
                    <a:pt x="103" y="118"/>
                  </a:cubicBezTo>
                  <a:lnTo>
                    <a:pt x="140" y="51"/>
                  </a:lnTo>
                  <a:lnTo>
                    <a:pt x="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31"/>
            <p:cNvSpPr/>
            <p:nvPr/>
          </p:nvSpPr>
          <p:spPr>
            <a:xfrm>
              <a:off x="4242594" y="1162582"/>
              <a:ext cx="25496" cy="24945"/>
            </a:xfrm>
            <a:custGeom>
              <a:rect b="b" l="l" r="r" t="t"/>
              <a:pathLst>
                <a:path extrusionOk="0" h="136" w="139">
                  <a:moveTo>
                    <a:pt x="91" y="1"/>
                  </a:moveTo>
                  <a:lnTo>
                    <a:pt x="0" y="51"/>
                  </a:lnTo>
                  <a:lnTo>
                    <a:pt x="38" y="118"/>
                  </a:lnTo>
                  <a:cubicBezTo>
                    <a:pt x="44" y="129"/>
                    <a:pt x="57" y="135"/>
                    <a:pt x="72" y="135"/>
                  </a:cubicBezTo>
                  <a:cubicBezTo>
                    <a:pt x="81" y="135"/>
                    <a:pt x="92" y="133"/>
                    <a:pt x="102" y="128"/>
                  </a:cubicBezTo>
                  <a:cubicBezTo>
                    <a:pt x="127" y="113"/>
                    <a:pt x="139" y="86"/>
                    <a:pt x="128" y="67"/>
                  </a:cubicBezTo>
                  <a:lnTo>
                    <a:pt x="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31"/>
            <p:cNvSpPr/>
            <p:nvPr/>
          </p:nvSpPr>
          <p:spPr>
            <a:xfrm>
              <a:off x="4187934" y="1196699"/>
              <a:ext cx="25679" cy="24945"/>
            </a:xfrm>
            <a:custGeom>
              <a:rect b="b" l="l" r="r" t="t"/>
              <a:pathLst>
                <a:path extrusionOk="0" h="136" w="140">
                  <a:moveTo>
                    <a:pt x="92" y="0"/>
                  </a:moveTo>
                  <a:lnTo>
                    <a:pt x="1" y="50"/>
                  </a:lnTo>
                  <a:lnTo>
                    <a:pt x="38" y="118"/>
                  </a:lnTo>
                  <a:cubicBezTo>
                    <a:pt x="44" y="129"/>
                    <a:pt x="56" y="135"/>
                    <a:pt x="71" y="135"/>
                  </a:cubicBezTo>
                  <a:cubicBezTo>
                    <a:pt x="81" y="135"/>
                    <a:pt x="92" y="132"/>
                    <a:pt x="102" y="126"/>
                  </a:cubicBezTo>
                  <a:cubicBezTo>
                    <a:pt x="128" y="112"/>
                    <a:pt x="140" y="86"/>
                    <a:pt x="129" y="66"/>
                  </a:cubicBezTo>
                  <a:lnTo>
                    <a:pt x="9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31"/>
            <p:cNvSpPr/>
            <p:nvPr/>
          </p:nvSpPr>
          <p:spPr>
            <a:xfrm>
              <a:off x="2234485" y="2922702"/>
              <a:ext cx="698289" cy="698473"/>
            </a:xfrm>
            <a:custGeom>
              <a:rect b="b" l="l" r="r" t="t"/>
              <a:pathLst>
                <a:path extrusionOk="0" h="3808" w="3807">
                  <a:moveTo>
                    <a:pt x="1718" y="1"/>
                  </a:moveTo>
                  <a:lnTo>
                    <a:pt x="0" y="2090"/>
                  </a:lnTo>
                  <a:lnTo>
                    <a:pt x="2089" y="3807"/>
                  </a:lnTo>
                  <a:lnTo>
                    <a:pt x="3807" y="1719"/>
                  </a:lnTo>
                  <a:lnTo>
                    <a:pt x="171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31"/>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57" name="Google Shape;2157;p31"/>
          <p:cNvSpPr txBox="1"/>
          <p:nvPr>
            <p:ph idx="1" type="subTitle"/>
          </p:nvPr>
        </p:nvSpPr>
        <p:spPr>
          <a:xfrm>
            <a:off x="735775" y="1249750"/>
            <a:ext cx="7692000" cy="1035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Char char="●"/>
              <a:defRPr/>
            </a:lvl1pPr>
            <a:lvl2pPr lvl="1" rtl="0">
              <a:spcBef>
                <a:spcPts val="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SzPts val="1400"/>
              <a:buChar char="○"/>
              <a:defRPr/>
            </a:lvl8pPr>
            <a:lvl9pPr lvl="8" rtl="0">
              <a:spcBef>
                <a:spcPts val="1600"/>
              </a:spcBef>
              <a:spcAft>
                <a:spcPts val="1600"/>
              </a:spcAft>
              <a:buSzPts val="1400"/>
              <a:buChar char="■"/>
              <a:defRPr/>
            </a:lvl9pPr>
          </a:lstStyle>
          <a:p/>
        </p:txBody>
      </p:sp>
      <p:grpSp>
        <p:nvGrpSpPr>
          <p:cNvPr id="2158" name="Google Shape;2158;p31"/>
          <p:cNvGrpSpPr/>
          <p:nvPr/>
        </p:nvGrpSpPr>
        <p:grpSpPr>
          <a:xfrm>
            <a:off x="8273618" y="-437238"/>
            <a:ext cx="1172444" cy="1084738"/>
            <a:chOff x="940201" y="467822"/>
            <a:chExt cx="4254149" cy="3935914"/>
          </a:xfrm>
        </p:grpSpPr>
        <p:sp>
          <p:nvSpPr>
            <p:cNvPr id="2159" name="Google Shape;2159;p31"/>
            <p:cNvSpPr/>
            <p:nvPr/>
          </p:nvSpPr>
          <p:spPr>
            <a:xfrm>
              <a:off x="940201" y="467822"/>
              <a:ext cx="4254149" cy="3935914"/>
            </a:xfrm>
            <a:custGeom>
              <a:rect b="b" l="l" r="r" t="t"/>
              <a:pathLst>
                <a:path extrusionOk="0" h="20522" w="22181">
                  <a:moveTo>
                    <a:pt x="17086" y="684"/>
                  </a:moveTo>
                  <a:cubicBezTo>
                    <a:pt x="17230" y="684"/>
                    <a:pt x="17376" y="723"/>
                    <a:pt x="17508" y="803"/>
                  </a:cubicBezTo>
                  <a:cubicBezTo>
                    <a:pt x="17888" y="1037"/>
                    <a:pt x="18006" y="1534"/>
                    <a:pt x="17773" y="1915"/>
                  </a:cubicBezTo>
                  <a:cubicBezTo>
                    <a:pt x="17621" y="2163"/>
                    <a:pt x="17356" y="2300"/>
                    <a:pt x="17084" y="2300"/>
                  </a:cubicBezTo>
                  <a:cubicBezTo>
                    <a:pt x="16940" y="2300"/>
                    <a:pt x="16794" y="2262"/>
                    <a:pt x="16662" y="2181"/>
                  </a:cubicBezTo>
                  <a:cubicBezTo>
                    <a:pt x="16282" y="1946"/>
                    <a:pt x="16162" y="1448"/>
                    <a:pt x="16396" y="1069"/>
                  </a:cubicBezTo>
                  <a:cubicBezTo>
                    <a:pt x="16549" y="821"/>
                    <a:pt x="16814" y="684"/>
                    <a:pt x="17086" y="684"/>
                  </a:cubicBezTo>
                  <a:close/>
                  <a:moveTo>
                    <a:pt x="17085" y="0"/>
                  </a:moveTo>
                  <a:cubicBezTo>
                    <a:pt x="16585" y="0"/>
                    <a:pt x="16096" y="253"/>
                    <a:pt x="15814" y="711"/>
                  </a:cubicBezTo>
                  <a:cubicBezTo>
                    <a:pt x="15563" y="1121"/>
                    <a:pt x="15534" y="1603"/>
                    <a:pt x="15693" y="2022"/>
                  </a:cubicBezTo>
                  <a:cubicBezTo>
                    <a:pt x="14261" y="1278"/>
                    <a:pt x="12717" y="922"/>
                    <a:pt x="11190" y="922"/>
                  </a:cubicBezTo>
                  <a:cubicBezTo>
                    <a:pt x="7899" y="922"/>
                    <a:pt x="4686" y="2578"/>
                    <a:pt x="2835" y="5587"/>
                  </a:cubicBezTo>
                  <a:cubicBezTo>
                    <a:pt x="1" y="10198"/>
                    <a:pt x="1440" y="16234"/>
                    <a:pt x="6052" y="19068"/>
                  </a:cubicBezTo>
                  <a:cubicBezTo>
                    <a:pt x="7653" y="20052"/>
                    <a:pt x="9425" y="20521"/>
                    <a:pt x="11176" y="20521"/>
                  </a:cubicBezTo>
                  <a:cubicBezTo>
                    <a:pt x="14468" y="20521"/>
                    <a:pt x="17682" y="18863"/>
                    <a:pt x="19532" y="15852"/>
                  </a:cubicBezTo>
                  <a:cubicBezTo>
                    <a:pt x="22181" y="11549"/>
                    <a:pt x="21099" y="6000"/>
                    <a:pt x="17190" y="2976"/>
                  </a:cubicBezTo>
                  <a:cubicBezTo>
                    <a:pt x="17652" y="2943"/>
                    <a:pt x="18092" y="2696"/>
                    <a:pt x="18353" y="2272"/>
                  </a:cubicBezTo>
                  <a:cubicBezTo>
                    <a:pt x="18784" y="1570"/>
                    <a:pt x="18565" y="653"/>
                    <a:pt x="17863" y="221"/>
                  </a:cubicBezTo>
                  <a:cubicBezTo>
                    <a:pt x="17620" y="72"/>
                    <a:pt x="17351" y="0"/>
                    <a:pt x="170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31"/>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31"/>
            <p:cNvSpPr/>
            <p:nvPr/>
          </p:nvSpPr>
          <p:spPr>
            <a:xfrm>
              <a:off x="1485656" y="958233"/>
              <a:ext cx="2913136" cy="2428445"/>
            </a:xfrm>
            <a:custGeom>
              <a:rect b="b" l="l" r="r" t="t"/>
              <a:pathLst>
                <a:path extrusionOk="0" h="12662" w="15189">
                  <a:moveTo>
                    <a:pt x="8349" y="0"/>
                  </a:moveTo>
                  <a:cubicBezTo>
                    <a:pt x="5607" y="0"/>
                    <a:pt x="2929" y="1382"/>
                    <a:pt x="1388" y="3890"/>
                  </a:cubicBezTo>
                  <a:cubicBezTo>
                    <a:pt x="348" y="5580"/>
                    <a:pt x="1" y="7499"/>
                    <a:pt x="262" y="9321"/>
                  </a:cubicBezTo>
                  <a:cubicBezTo>
                    <a:pt x="870" y="10151"/>
                    <a:pt x="1643" y="10880"/>
                    <a:pt x="2573" y="11452"/>
                  </a:cubicBezTo>
                  <a:cubicBezTo>
                    <a:pt x="3906" y="12271"/>
                    <a:pt x="5382" y="12662"/>
                    <a:pt x="6840" y="12662"/>
                  </a:cubicBezTo>
                  <a:cubicBezTo>
                    <a:pt x="9582" y="12662"/>
                    <a:pt x="12260" y="11281"/>
                    <a:pt x="13802" y="8773"/>
                  </a:cubicBezTo>
                  <a:cubicBezTo>
                    <a:pt x="14841" y="7083"/>
                    <a:pt x="15189" y="5164"/>
                    <a:pt x="14928" y="3342"/>
                  </a:cubicBezTo>
                  <a:cubicBezTo>
                    <a:pt x="14320" y="2511"/>
                    <a:pt x="13547" y="1783"/>
                    <a:pt x="12617" y="1211"/>
                  </a:cubicBezTo>
                  <a:cubicBezTo>
                    <a:pt x="11284" y="391"/>
                    <a:pt x="9807" y="0"/>
                    <a:pt x="83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31"/>
            <p:cNvSpPr/>
            <p:nvPr/>
          </p:nvSpPr>
          <p:spPr>
            <a:xfrm>
              <a:off x="2888995" y="1738823"/>
              <a:ext cx="612202" cy="925003"/>
            </a:xfrm>
            <a:custGeom>
              <a:rect b="b" l="l" r="r" t="t"/>
              <a:pathLst>
                <a:path extrusionOk="0" h="4823" w="3192">
                  <a:moveTo>
                    <a:pt x="3191" y="0"/>
                  </a:moveTo>
                  <a:lnTo>
                    <a:pt x="125" y="4171"/>
                  </a:lnTo>
                  <a:cubicBezTo>
                    <a:pt x="0" y="4373"/>
                    <a:pt x="63" y="4636"/>
                    <a:pt x="264" y="4759"/>
                  </a:cubicBezTo>
                  <a:cubicBezTo>
                    <a:pt x="335" y="4802"/>
                    <a:pt x="412" y="4823"/>
                    <a:pt x="489" y="4823"/>
                  </a:cubicBezTo>
                  <a:cubicBezTo>
                    <a:pt x="632" y="4823"/>
                    <a:pt x="772" y="4750"/>
                    <a:pt x="852" y="4619"/>
                  </a:cubicBezTo>
                  <a:lnTo>
                    <a:pt x="31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31"/>
            <p:cNvSpPr/>
            <p:nvPr/>
          </p:nvSpPr>
          <p:spPr>
            <a:xfrm>
              <a:off x="2892447" y="2499660"/>
              <a:ext cx="312046" cy="1046598"/>
            </a:xfrm>
            <a:custGeom>
              <a:rect b="b" l="l" r="r" t="t"/>
              <a:pathLst>
                <a:path extrusionOk="0" h="5457" w="1627">
                  <a:moveTo>
                    <a:pt x="471" y="0"/>
                  </a:moveTo>
                  <a:cubicBezTo>
                    <a:pt x="439" y="0"/>
                    <a:pt x="407" y="4"/>
                    <a:pt x="374" y="11"/>
                  </a:cubicBezTo>
                  <a:cubicBezTo>
                    <a:pt x="144" y="65"/>
                    <a:pt x="0" y="294"/>
                    <a:pt x="53" y="524"/>
                  </a:cubicBezTo>
                  <a:lnTo>
                    <a:pt x="1626" y="5457"/>
                  </a:lnTo>
                  <a:lnTo>
                    <a:pt x="887" y="332"/>
                  </a:lnTo>
                  <a:cubicBezTo>
                    <a:pt x="841" y="134"/>
                    <a:pt x="666" y="0"/>
                    <a:pt x="4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31"/>
            <p:cNvSpPr/>
            <p:nvPr/>
          </p:nvSpPr>
          <p:spPr>
            <a:xfrm>
              <a:off x="2948642" y="2551827"/>
              <a:ext cx="68086" cy="59838"/>
            </a:xfrm>
            <a:custGeom>
              <a:rect b="b" l="l" r="r" t="t"/>
              <a:pathLst>
                <a:path extrusionOk="0" h="312" w="355">
                  <a:moveTo>
                    <a:pt x="178" y="1"/>
                  </a:moveTo>
                  <a:cubicBezTo>
                    <a:pt x="126" y="1"/>
                    <a:pt x="75" y="27"/>
                    <a:pt x="45" y="75"/>
                  </a:cubicBezTo>
                  <a:cubicBezTo>
                    <a:pt x="0" y="149"/>
                    <a:pt x="23" y="243"/>
                    <a:pt x="96" y="288"/>
                  </a:cubicBezTo>
                  <a:cubicBezTo>
                    <a:pt x="122" y="304"/>
                    <a:pt x="150" y="311"/>
                    <a:pt x="178" y="311"/>
                  </a:cubicBezTo>
                  <a:cubicBezTo>
                    <a:pt x="229" y="311"/>
                    <a:pt x="280" y="285"/>
                    <a:pt x="310" y="237"/>
                  </a:cubicBezTo>
                  <a:cubicBezTo>
                    <a:pt x="354" y="165"/>
                    <a:pt x="332" y="69"/>
                    <a:pt x="258" y="24"/>
                  </a:cubicBezTo>
                  <a:cubicBezTo>
                    <a:pt x="233" y="8"/>
                    <a:pt x="205" y="1"/>
                    <a:pt x="1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31"/>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31"/>
            <p:cNvSpPr/>
            <p:nvPr/>
          </p:nvSpPr>
          <p:spPr>
            <a:xfrm>
              <a:off x="1621828" y="1098049"/>
              <a:ext cx="2989661" cy="2851917"/>
            </a:xfrm>
            <a:custGeom>
              <a:rect b="b" l="l" r="r" t="t"/>
              <a:pathLst>
                <a:path extrusionOk="0" h="14870" w="15588">
                  <a:moveTo>
                    <a:pt x="7618" y="230"/>
                  </a:moveTo>
                  <a:cubicBezTo>
                    <a:pt x="8229" y="230"/>
                    <a:pt x="8845" y="309"/>
                    <a:pt x="9453" y="468"/>
                  </a:cubicBezTo>
                  <a:cubicBezTo>
                    <a:pt x="10149" y="650"/>
                    <a:pt x="10805" y="929"/>
                    <a:pt x="11411" y="1305"/>
                  </a:cubicBezTo>
                  <a:lnTo>
                    <a:pt x="10572" y="2553"/>
                  </a:lnTo>
                  <a:lnTo>
                    <a:pt x="10763" y="2681"/>
                  </a:lnTo>
                  <a:lnTo>
                    <a:pt x="11604" y="1428"/>
                  </a:lnTo>
                  <a:cubicBezTo>
                    <a:pt x="11723" y="1507"/>
                    <a:pt x="11839" y="1587"/>
                    <a:pt x="11953" y="1673"/>
                  </a:cubicBezTo>
                  <a:cubicBezTo>
                    <a:pt x="14303" y="3437"/>
                    <a:pt x="15343" y="6413"/>
                    <a:pt x="14599" y="9257"/>
                  </a:cubicBezTo>
                  <a:cubicBezTo>
                    <a:pt x="14395" y="10035"/>
                    <a:pt x="14069" y="10760"/>
                    <a:pt x="13638" y="11414"/>
                  </a:cubicBezTo>
                  <a:lnTo>
                    <a:pt x="12353" y="10519"/>
                  </a:lnTo>
                  <a:lnTo>
                    <a:pt x="12223" y="10707"/>
                  </a:lnTo>
                  <a:lnTo>
                    <a:pt x="13509" y="11602"/>
                  </a:lnTo>
                  <a:cubicBezTo>
                    <a:pt x="12926" y="12428"/>
                    <a:pt x="12170" y="13126"/>
                    <a:pt x="11271" y="13652"/>
                  </a:cubicBezTo>
                  <a:cubicBezTo>
                    <a:pt x="10152" y="14306"/>
                    <a:pt x="8906" y="14641"/>
                    <a:pt x="7643" y="14641"/>
                  </a:cubicBezTo>
                  <a:cubicBezTo>
                    <a:pt x="7032" y="14641"/>
                    <a:pt x="6417" y="14563"/>
                    <a:pt x="5811" y="14404"/>
                  </a:cubicBezTo>
                  <a:cubicBezTo>
                    <a:pt x="5138" y="14228"/>
                    <a:pt x="4503" y="13958"/>
                    <a:pt x="3920" y="13609"/>
                  </a:cubicBezTo>
                  <a:lnTo>
                    <a:pt x="4691" y="12372"/>
                  </a:lnTo>
                  <a:lnTo>
                    <a:pt x="4497" y="12251"/>
                  </a:lnTo>
                  <a:lnTo>
                    <a:pt x="3726" y="13487"/>
                  </a:lnTo>
                  <a:cubicBezTo>
                    <a:pt x="2602" y="12762"/>
                    <a:pt x="1691" y="11732"/>
                    <a:pt x="1108" y="10488"/>
                  </a:cubicBezTo>
                  <a:cubicBezTo>
                    <a:pt x="396" y="8971"/>
                    <a:pt x="238" y="7239"/>
                    <a:pt x="663" y="5614"/>
                  </a:cubicBezTo>
                  <a:cubicBezTo>
                    <a:pt x="841" y="4935"/>
                    <a:pt x="1113" y="4297"/>
                    <a:pt x="1465" y="3711"/>
                  </a:cubicBezTo>
                  <a:lnTo>
                    <a:pt x="2639" y="4471"/>
                  </a:lnTo>
                  <a:lnTo>
                    <a:pt x="2762" y="4279"/>
                  </a:lnTo>
                  <a:lnTo>
                    <a:pt x="1587" y="3518"/>
                  </a:lnTo>
                  <a:cubicBezTo>
                    <a:pt x="2191" y="2585"/>
                    <a:pt x="3006" y="1798"/>
                    <a:pt x="3993" y="1220"/>
                  </a:cubicBezTo>
                  <a:cubicBezTo>
                    <a:pt x="5111" y="565"/>
                    <a:pt x="6355" y="230"/>
                    <a:pt x="7618" y="230"/>
                  </a:cubicBezTo>
                  <a:close/>
                  <a:moveTo>
                    <a:pt x="7619" y="0"/>
                  </a:moveTo>
                  <a:cubicBezTo>
                    <a:pt x="6315" y="0"/>
                    <a:pt x="5029" y="346"/>
                    <a:pt x="3874" y="1022"/>
                  </a:cubicBezTo>
                  <a:cubicBezTo>
                    <a:pt x="2161" y="2025"/>
                    <a:pt x="942" y="3635"/>
                    <a:pt x="440" y="5556"/>
                  </a:cubicBezTo>
                  <a:cubicBezTo>
                    <a:pt x="1" y="7233"/>
                    <a:pt x="165" y="9019"/>
                    <a:pt x="899" y="10584"/>
                  </a:cubicBezTo>
                  <a:cubicBezTo>
                    <a:pt x="1840" y="12592"/>
                    <a:pt x="3609" y="14064"/>
                    <a:pt x="5751" y="14624"/>
                  </a:cubicBezTo>
                  <a:cubicBezTo>
                    <a:pt x="6377" y="14788"/>
                    <a:pt x="7011" y="14869"/>
                    <a:pt x="7642" y="14869"/>
                  </a:cubicBezTo>
                  <a:cubicBezTo>
                    <a:pt x="8945" y="14869"/>
                    <a:pt x="10230" y="14523"/>
                    <a:pt x="11385" y="13847"/>
                  </a:cubicBezTo>
                  <a:cubicBezTo>
                    <a:pt x="13097" y="12843"/>
                    <a:pt x="14317" y="11233"/>
                    <a:pt x="14819" y="9313"/>
                  </a:cubicBezTo>
                  <a:cubicBezTo>
                    <a:pt x="15588" y="6381"/>
                    <a:pt x="14515" y="3309"/>
                    <a:pt x="12089" y="1488"/>
                  </a:cubicBezTo>
                  <a:cubicBezTo>
                    <a:pt x="11315" y="908"/>
                    <a:pt x="10448" y="490"/>
                    <a:pt x="9509" y="245"/>
                  </a:cubicBezTo>
                  <a:cubicBezTo>
                    <a:pt x="8884" y="81"/>
                    <a:pt x="8249" y="0"/>
                    <a:pt x="76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67" name="Google Shape;2167;p31"/>
          <p:cNvSpPr/>
          <p:nvPr/>
        </p:nvSpPr>
        <p:spPr>
          <a:xfrm>
            <a:off x="5203400" y="-503900"/>
            <a:ext cx="1917991" cy="852900"/>
          </a:xfrm>
          <a:custGeom>
            <a:rect b="b" l="l" r="r" t="t"/>
            <a:pathLst>
              <a:path extrusionOk="0" fill="none" h="22461" w="50510">
                <a:moveTo>
                  <a:pt x="4938" y="2301"/>
                </a:moveTo>
                <a:cubicBezTo>
                  <a:pt x="4938" y="2301"/>
                  <a:pt x="0" y="7475"/>
                  <a:pt x="5128" y="15874"/>
                </a:cubicBezTo>
                <a:cubicBezTo>
                  <a:pt x="5128" y="15874"/>
                  <a:pt x="9575" y="22461"/>
                  <a:pt x="16976" y="17787"/>
                </a:cubicBezTo>
                <a:cubicBezTo>
                  <a:pt x="18640" y="16545"/>
                  <a:pt x="20622" y="15532"/>
                  <a:pt x="22624" y="14987"/>
                </a:cubicBezTo>
                <a:cubicBezTo>
                  <a:pt x="27121" y="13763"/>
                  <a:pt x="31216" y="16768"/>
                  <a:pt x="35411" y="17807"/>
                </a:cubicBezTo>
                <a:cubicBezTo>
                  <a:pt x="38253" y="18512"/>
                  <a:pt x="41637" y="17704"/>
                  <a:pt x="44281" y="16320"/>
                </a:cubicBezTo>
                <a:cubicBezTo>
                  <a:pt x="49842" y="13406"/>
                  <a:pt x="50118" y="5671"/>
                  <a:pt x="50510" y="0"/>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31"/>
          <p:cNvSpPr/>
          <p:nvPr/>
        </p:nvSpPr>
        <p:spPr>
          <a:xfrm flipH="1">
            <a:off x="264324" y="1017713"/>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31"/>
          <p:cNvSpPr/>
          <p:nvPr/>
        </p:nvSpPr>
        <p:spPr>
          <a:xfrm flipH="1">
            <a:off x="8779044" y="3777338"/>
            <a:ext cx="186813" cy="186676"/>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31"/>
          <p:cNvSpPr/>
          <p:nvPr/>
        </p:nvSpPr>
        <p:spPr>
          <a:xfrm flipH="1" rot="10800000">
            <a:off x="2061225" y="4778875"/>
            <a:ext cx="1917991" cy="852900"/>
          </a:xfrm>
          <a:custGeom>
            <a:rect b="b" l="l" r="r" t="t"/>
            <a:pathLst>
              <a:path extrusionOk="0" fill="none" h="22461" w="50510">
                <a:moveTo>
                  <a:pt x="4938" y="2301"/>
                </a:moveTo>
                <a:cubicBezTo>
                  <a:pt x="4938" y="2301"/>
                  <a:pt x="0" y="7475"/>
                  <a:pt x="5128" y="15874"/>
                </a:cubicBezTo>
                <a:cubicBezTo>
                  <a:pt x="5128" y="15874"/>
                  <a:pt x="9575" y="22461"/>
                  <a:pt x="16976" y="17787"/>
                </a:cubicBezTo>
                <a:cubicBezTo>
                  <a:pt x="18640" y="16545"/>
                  <a:pt x="20622" y="15532"/>
                  <a:pt x="22624" y="14987"/>
                </a:cubicBezTo>
                <a:cubicBezTo>
                  <a:pt x="27121" y="13763"/>
                  <a:pt x="31216" y="16768"/>
                  <a:pt x="35411" y="17807"/>
                </a:cubicBezTo>
                <a:cubicBezTo>
                  <a:pt x="38253" y="18512"/>
                  <a:pt x="41637" y="17704"/>
                  <a:pt x="44281" y="16320"/>
                </a:cubicBezTo>
                <a:cubicBezTo>
                  <a:pt x="49842" y="13406"/>
                  <a:pt x="50118" y="5671"/>
                  <a:pt x="50510" y="0"/>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71" name="Google Shape;2171;p31"/>
          <p:cNvGrpSpPr/>
          <p:nvPr/>
        </p:nvGrpSpPr>
        <p:grpSpPr>
          <a:xfrm>
            <a:off x="160471" y="3502487"/>
            <a:ext cx="262163" cy="531538"/>
            <a:chOff x="2322875" y="1049950"/>
            <a:chExt cx="1301705" cy="2640525"/>
          </a:xfrm>
        </p:grpSpPr>
        <p:sp>
          <p:nvSpPr>
            <p:cNvPr id="2172" name="Google Shape;2172;p31"/>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31"/>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31"/>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5" name="Google Shape;2175;p31"/>
          <p:cNvGrpSpPr/>
          <p:nvPr/>
        </p:nvGrpSpPr>
        <p:grpSpPr>
          <a:xfrm>
            <a:off x="8721321" y="954012"/>
            <a:ext cx="262163" cy="531538"/>
            <a:chOff x="2322875" y="1049950"/>
            <a:chExt cx="1301705" cy="2640525"/>
          </a:xfrm>
        </p:grpSpPr>
        <p:sp>
          <p:nvSpPr>
            <p:cNvPr id="2176" name="Google Shape;2176;p31"/>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31"/>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31"/>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79" name="Google Shape;2179;p31"/>
          <p:cNvSpPr/>
          <p:nvPr/>
        </p:nvSpPr>
        <p:spPr>
          <a:xfrm flipH="1">
            <a:off x="7545099" y="4844801"/>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1_1_1_1_1">
    <p:spTree>
      <p:nvGrpSpPr>
        <p:cNvPr id="2180" name="Shape 2180"/>
        <p:cNvGrpSpPr/>
        <p:nvPr/>
      </p:nvGrpSpPr>
      <p:grpSpPr>
        <a:xfrm>
          <a:off x="0" y="0"/>
          <a:ext cx="0" cy="0"/>
          <a:chOff x="0" y="0"/>
          <a:chExt cx="0" cy="0"/>
        </a:xfrm>
      </p:grpSpPr>
      <p:sp>
        <p:nvSpPr>
          <p:cNvPr id="2181" name="Google Shape;2181;p32"/>
          <p:cNvSpPr/>
          <p:nvPr/>
        </p:nvSpPr>
        <p:spPr>
          <a:xfrm flipH="1" rot="10800000">
            <a:off x="2621870" y="4015022"/>
            <a:ext cx="3579132" cy="1128476"/>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32"/>
          <p:cNvSpPr/>
          <p:nvPr/>
        </p:nvSpPr>
        <p:spPr>
          <a:xfrm flipH="1" rot="-5400000">
            <a:off x="6646936" y="-270236"/>
            <a:ext cx="2226875" cy="2767242"/>
          </a:xfrm>
          <a:custGeom>
            <a:rect b="b" l="l" r="r" t="t"/>
            <a:pathLst>
              <a:path extrusionOk="0" h="28685" w="23083">
                <a:moveTo>
                  <a:pt x="0" y="1"/>
                </a:moveTo>
                <a:lnTo>
                  <a:pt x="0" y="28685"/>
                </a:lnTo>
                <a:lnTo>
                  <a:pt x="21459" y="28685"/>
                </a:lnTo>
                <a:cubicBezTo>
                  <a:pt x="21459" y="28685"/>
                  <a:pt x="23082" y="26140"/>
                  <a:pt x="18030" y="21621"/>
                </a:cubicBezTo>
                <a:cubicBezTo>
                  <a:pt x="12978" y="17100"/>
                  <a:pt x="5798" y="19892"/>
                  <a:pt x="5866" y="10775"/>
                </a:cubicBezTo>
                <a:cubicBezTo>
                  <a:pt x="5932" y="1659"/>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32"/>
          <p:cNvSpPr/>
          <p:nvPr/>
        </p:nvSpPr>
        <p:spPr>
          <a:xfrm flipH="1" rot="5400000">
            <a:off x="136982" y="-137027"/>
            <a:ext cx="2616871" cy="2890847"/>
          </a:xfrm>
          <a:custGeom>
            <a:rect b="b" l="l" r="r" t="t"/>
            <a:pathLst>
              <a:path extrusionOk="0" h="39602" w="35850">
                <a:moveTo>
                  <a:pt x="35849" y="0"/>
                </a:moveTo>
                <a:cubicBezTo>
                  <a:pt x="31348" y="819"/>
                  <a:pt x="27986" y="1572"/>
                  <a:pt x="29982" y="14272"/>
                </a:cubicBezTo>
                <a:cubicBezTo>
                  <a:pt x="31965" y="26890"/>
                  <a:pt x="26923" y="30426"/>
                  <a:pt x="13686" y="30426"/>
                </a:cubicBezTo>
                <a:cubicBezTo>
                  <a:pt x="13600" y="30426"/>
                  <a:pt x="13514" y="30425"/>
                  <a:pt x="13427" y="30425"/>
                </a:cubicBezTo>
                <a:cubicBezTo>
                  <a:pt x="13395" y="30425"/>
                  <a:pt x="13362" y="30425"/>
                  <a:pt x="13330" y="30425"/>
                </a:cubicBezTo>
                <a:cubicBezTo>
                  <a:pt x="0" y="30425"/>
                  <a:pt x="1035" y="39600"/>
                  <a:pt x="1035" y="39600"/>
                </a:cubicBezTo>
                <a:lnTo>
                  <a:pt x="1035" y="39601"/>
                </a:lnTo>
                <a:lnTo>
                  <a:pt x="35849" y="39601"/>
                </a:lnTo>
                <a:lnTo>
                  <a:pt x="3584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84" name="Google Shape;2184;p32"/>
          <p:cNvGrpSpPr/>
          <p:nvPr/>
        </p:nvGrpSpPr>
        <p:grpSpPr>
          <a:xfrm>
            <a:off x="8097571" y="4170654"/>
            <a:ext cx="1243062" cy="1150074"/>
            <a:chOff x="940201" y="467822"/>
            <a:chExt cx="4254149" cy="3935914"/>
          </a:xfrm>
        </p:grpSpPr>
        <p:sp>
          <p:nvSpPr>
            <p:cNvPr id="2185" name="Google Shape;2185;p32"/>
            <p:cNvSpPr/>
            <p:nvPr/>
          </p:nvSpPr>
          <p:spPr>
            <a:xfrm>
              <a:off x="940201" y="467822"/>
              <a:ext cx="4254149" cy="3935914"/>
            </a:xfrm>
            <a:custGeom>
              <a:rect b="b" l="l" r="r" t="t"/>
              <a:pathLst>
                <a:path extrusionOk="0" h="20522" w="22181">
                  <a:moveTo>
                    <a:pt x="17086" y="684"/>
                  </a:moveTo>
                  <a:cubicBezTo>
                    <a:pt x="17230" y="684"/>
                    <a:pt x="17376" y="723"/>
                    <a:pt x="17508" y="803"/>
                  </a:cubicBezTo>
                  <a:cubicBezTo>
                    <a:pt x="17888" y="1037"/>
                    <a:pt x="18006" y="1534"/>
                    <a:pt x="17773" y="1915"/>
                  </a:cubicBezTo>
                  <a:cubicBezTo>
                    <a:pt x="17621" y="2163"/>
                    <a:pt x="17356" y="2300"/>
                    <a:pt x="17084" y="2300"/>
                  </a:cubicBezTo>
                  <a:cubicBezTo>
                    <a:pt x="16940" y="2300"/>
                    <a:pt x="16794" y="2262"/>
                    <a:pt x="16662" y="2181"/>
                  </a:cubicBezTo>
                  <a:cubicBezTo>
                    <a:pt x="16282" y="1946"/>
                    <a:pt x="16162" y="1448"/>
                    <a:pt x="16396" y="1069"/>
                  </a:cubicBezTo>
                  <a:cubicBezTo>
                    <a:pt x="16549" y="821"/>
                    <a:pt x="16814" y="684"/>
                    <a:pt x="17086" y="684"/>
                  </a:cubicBezTo>
                  <a:close/>
                  <a:moveTo>
                    <a:pt x="17085" y="0"/>
                  </a:moveTo>
                  <a:cubicBezTo>
                    <a:pt x="16585" y="0"/>
                    <a:pt x="16096" y="253"/>
                    <a:pt x="15814" y="711"/>
                  </a:cubicBezTo>
                  <a:cubicBezTo>
                    <a:pt x="15563" y="1121"/>
                    <a:pt x="15534" y="1603"/>
                    <a:pt x="15693" y="2022"/>
                  </a:cubicBezTo>
                  <a:cubicBezTo>
                    <a:pt x="14261" y="1278"/>
                    <a:pt x="12717" y="922"/>
                    <a:pt x="11190" y="922"/>
                  </a:cubicBezTo>
                  <a:cubicBezTo>
                    <a:pt x="7899" y="922"/>
                    <a:pt x="4686" y="2578"/>
                    <a:pt x="2835" y="5587"/>
                  </a:cubicBezTo>
                  <a:cubicBezTo>
                    <a:pt x="1" y="10198"/>
                    <a:pt x="1440" y="16234"/>
                    <a:pt x="6052" y="19068"/>
                  </a:cubicBezTo>
                  <a:cubicBezTo>
                    <a:pt x="7653" y="20052"/>
                    <a:pt x="9425" y="20521"/>
                    <a:pt x="11176" y="20521"/>
                  </a:cubicBezTo>
                  <a:cubicBezTo>
                    <a:pt x="14468" y="20521"/>
                    <a:pt x="17682" y="18863"/>
                    <a:pt x="19532" y="15852"/>
                  </a:cubicBezTo>
                  <a:cubicBezTo>
                    <a:pt x="22181" y="11549"/>
                    <a:pt x="21099" y="6000"/>
                    <a:pt x="17190" y="2976"/>
                  </a:cubicBezTo>
                  <a:cubicBezTo>
                    <a:pt x="17652" y="2943"/>
                    <a:pt x="18092" y="2696"/>
                    <a:pt x="18353" y="2272"/>
                  </a:cubicBezTo>
                  <a:cubicBezTo>
                    <a:pt x="18784" y="1570"/>
                    <a:pt x="18565" y="653"/>
                    <a:pt x="17863" y="221"/>
                  </a:cubicBezTo>
                  <a:cubicBezTo>
                    <a:pt x="17620" y="72"/>
                    <a:pt x="17351" y="0"/>
                    <a:pt x="170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32"/>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32"/>
            <p:cNvSpPr/>
            <p:nvPr/>
          </p:nvSpPr>
          <p:spPr>
            <a:xfrm>
              <a:off x="1485656" y="958233"/>
              <a:ext cx="2913136" cy="2428445"/>
            </a:xfrm>
            <a:custGeom>
              <a:rect b="b" l="l" r="r" t="t"/>
              <a:pathLst>
                <a:path extrusionOk="0" h="12662" w="15189">
                  <a:moveTo>
                    <a:pt x="8349" y="0"/>
                  </a:moveTo>
                  <a:cubicBezTo>
                    <a:pt x="5607" y="0"/>
                    <a:pt x="2929" y="1382"/>
                    <a:pt x="1388" y="3890"/>
                  </a:cubicBezTo>
                  <a:cubicBezTo>
                    <a:pt x="348" y="5580"/>
                    <a:pt x="1" y="7499"/>
                    <a:pt x="262" y="9321"/>
                  </a:cubicBezTo>
                  <a:cubicBezTo>
                    <a:pt x="870" y="10151"/>
                    <a:pt x="1643" y="10880"/>
                    <a:pt x="2573" y="11452"/>
                  </a:cubicBezTo>
                  <a:cubicBezTo>
                    <a:pt x="3906" y="12271"/>
                    <a:pt x="5382" y="12662"/>
                    <a:pt x="6840" y="12662"/>
                  </a:cubicBezTo>
                  <a:cubicBezTo>
                    <a:pt x="9582" y="12662"/>
                    <a:pt x="12260" y="11281"/>
                    <a:pt x="13802" y="8773"/>
                  </a:cubicBezTo>
                  <a:cubicBezTo>
                    <a:pt x="14841" y="7083"/>
                    <a:pt x="15189" y="5164"/>
                    <a:pt x="14928" y="3342"/>
                  </a:cubicBezTo>
                  <a:cubicBezTo>
                    <a:pt x="14320" y="2511"/>
                    <a:pt x="13547" y="1783"/>
                    <a:pt x="12617" y="1211"/>
                  </a:cubicBezTo>
                  <a:cubicBezTo>
                    <a:pt x="11284" y="391"/>
                    <a:pt x="9807" y="0"/>
                    <a:pt x="83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32"/>
            <p:cNvSpPr/>
            <p:nvPr/>
          </p:nvSpPr>
          <p:spPr>
            <a:xfrm>
              <a:off x="2888995" y="1738823"/>
              <a:ext cx="612202" cy="925003"/>
            </a:xfrm>
            <a:custGeom>
              <a:rect b="b" l="l" r="r" t="t"/>
              <a:pathLst>
                <a:path extrusionOk="0" h="4823" w="3192">
                  <a:moveTo>
                    <a:pt x="3191" y="0"/>
                  </a:moveTo>
                  <a:lnTo>
                    <a:pt x="125" y="4171"/>
                  </a:lnTo>
                  <a:cubicBezTo>
                    <a:pt x="0" y="4373"/>
                    <a:pt x="63" y="4636"/>
                    <a:pt x="264" y="4759"/>
                  </a:cubicBezTo>
                  <a:cubicBezTo>
                    <a:pt x="335" y="4802"/>
                    <a:pt x="412" y="4823"/>
                    <a:pt x="489" y="4823"/>
                  </a:cubicBezTo>
                  <a:cubicBezTo>
                    <a:pt x="632" y="4823"/>
                    <a:pt x="772" y="4750"/>
                    <a:pt x="852" y="4619"/>
                  </a:cubicBezTo>
                  <a:lnTo>
                    <a:pt x="31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32"/>
            <p:cNvSpPr/>
            <p:nvPr/>
          </p:nvSpPr>
          <p:spPr>
            <a:xfrm>
              <a:off x="2892447" y="2499660"/>
              <a:ext cx="312046" cy="1046598"/>
            </a:xfrm>
            <a:custGeom>
              <a:rect b="b" l="l" r="r" t="t"/>
              <a:pathLst>
                <a:path extrusionOk="0" h="5457" w="1627">
                  <a:moveTo>
                    <a:pt x="471" y="0"/>
                  </a:moveTo>
                  <a:cubicBezTo>
                    <a:pt x="439" y="0"/>
                    <a:pt x="407" y="4"/>
                    <a:pt x="374" y="11"/>
                  </a:cubicBezTo>
                  <a:cubicBezTo>
                    <a:pt x="144" y="65"/>
                    <a:pt x="0" y="294"/>
                    <a:pt x="53" y="524"/>
                  </a:cubicBezTo>
                  <a:lnTo>
                    <a:pt x="1626" y="5457"/>
                  </a:lnTo>
                  <a:lnTo>
                    <a:pt x="887" y="332"/>
                  </a:lnTo>
                  <a:cubicBezTo>
                    <a:pt x="841" y="134"/>
                    <a:pt x="666" y="0"/>
                    <a:pt x="4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32"/>
            <p:cNvSpPr/>
            <p:nvPr/>
          </p:nvSpPr>
          <p:spPr>
            <a:xfrm>
              <a:off x="2948642" y="2551827"/>
              <a:ext cx="68086" cy="59838"/>
            </a:xfrm>
            <a:custGeom>
              <a:rect b="b" l="l" r="r" t="t"/>
              <a:pathLst>
                <a:path extrusionOk="0" h="312" w="355">
                  <a:moveTo>
                    <a:pt x="178" y="1"/>
                  </a:moveTo>
                  <a:cubicBezTo>
                    <a:pt x="126" y="1"/>
                    <a:pt x="75" y="27"/>
                    <a:pt x="45" y="75"/>
                  </a:cubicBezTo>
                  <a:cubicBezTo>
                    <a:pt x="0" y="149"/>
                    <a:pt x="23" y="243"/>
                    <a:pt x="96" y="288"/>
                  </a:cubicBezTo>
                  <a:cubicBezTo>
                    <a:pt x="122" y="304"/>
                    <a:pt x="150" y="311"/>
                    <a:pt x="178" y="311"/>
                  </a:cubicBezTo>
                  <a:cubicBezTo>
                    <a:pt x="229" y="311"/>
                    <a:pt x="280" y="285"/>
                    <a:pt x="310" y="237"/>
                  </a:cubicBezTo>
                  <a:cubicBezTo>
                    <a:pt x="354" y="165"/>
                    <a:pt x="332" y="69"/>
                    <a:pt x="258" y="24"/>
                  </a:cubicBezTo>
                  <a:cubicBezTo>
                    <a:pt x="233" y="8"/>
                    <a:pt x="205" y="1"/>
                    <a:pt x="1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32"/>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32"/>
            <p:cNvSpPr/>
            <p:nvPr/>
          </p:nvSpPr>
          <p:spPr>
            <a:xfrm>
              <a:off x="1621828" y="1098049"/>
              <a:ext cx="2989661" cy="2851917"/>
            </a:xfrm>
            <a:custGeom>
              <a:rect b="b" l="l" r="r" t="t"/>
              <a:pathLst>
                <a:path extrusionOk="0" h="14870" w="15588">
                  <a:moveTo>
                    <a:pt x="7618" y="230"/>
                  </a:moveTo>
                  <a:cubicBezTo>
                    <a:pt x="8229" y="230"/>
                    <a:pt x="8845" y="309"/>
                    <a:pt x="9453" y="468"/>
                  </a:cubicBezTo>
                  <a:cubicBezTo>
                    <a:pt x="10149" y="650"/>
                    <a:pt x="10805" y="929"/>
                    <a:pt x="11411" y="1305"/>
                  </a:cubicBezTo>
                  <a:lnTo>
                    <a:pt x="10572" y="2553"/>
                  </a:lnTo>
                  <a:lnTo>
                    <a:pt x="10763" y="2681"/>
                  </a:lnTo>
                  <a:lnTo>
                    <a:pt x="11604" y="1428"/>
                  </a:lnTo>
                  <a:cubicBezTo>
                    <a:pt x="11723" y="1507"/>
                    <a:pt x="11839" y="1587"/>
                    <a:pt x="11953" y="1673"/>
                  </a:cubicBezTo>
                  <a:cubicBezTo>
                    <a:pt x="14303" y="3437"/>
                    <a:pt x="15343" y="6413"/>
                    <a:pt x="14599" y="9257"/>
                  </a:cubicBezTo>
                  <a:cubicBezTo>
                    <a:pt x="14395" y="10035"/>
                    <a:pt x="14069" y="10760"/>
                    <a:pt x="13638" y="11414"/>
                  </a:cubicBezTo>
                  <a:lnTo>
                    <a:pt x="12353" y="10519"/>
                  </a:lnTo>
                  <a:lnTo>
                    <a:pt x="12223" y="10707"/>
                  </a:lnTo>
                  <a:lnTo>
                    <a:pt x="13509" y="11602"/>
                  </a:lnTo>
                  <a:cubicBezTo>
                    <a:pt x="12926" y="12428"/>
                    <a:pt x="12170" y="13126"/>
                    <a:pt x="11271" y="13652"/>
                  </a:cubicBezTo>
                  <a:cubicBezTo>
                    <a:pt x="10152" y="14306"/>
                    <a:pt x="8906" y="14641"/>
                    <a:pt x="7643" y="14641"/>
                  </a:cubicBezTo>
                  <a:cubicBezTo>
                    <a:pt x="7032" y="14641"/>
                    <a:pt x="6417" y="14563"/>
                    <a:pt x="5811" y="14404"/>
                  </a:cubicBezTo>
                  <a:cubicBezTo>
                    <a:pt x="5138" y="14228"/>
                    <a:pt x="4503" y="13958"/>
                    <a:pt x="3920" y="13609"/>
                  </a:cubicBezTo>
                  <a:lnTo>
                    <a:pt x="4691" y="12372"/>
                  </a:lnTo>
                  <a:lnTo>
                    <a:pt x="4497" y="12251"/>
                  </a:lnTo>
                  <a:lnTo>
                    <a:pt x="3726" y="13487"/>
                  </a:lnTo>
                  <a:cubicBezTo>
                    <a:pt x="2602" y="12762"/>
                    <a:pt x="1691" y="11732"/>
                    <a:pt x="1108" y="10488"/>
                  </a:cubicBezTo>
                  <a:cubicBezTo>
                    <a:pt x="396" y="8971"/>
                    <a:pt x="238" y="7239"/>
                    <a:pt x="663" y="5614"/>
                  </a:cubicBezTo>
                  <a:cubicBezTo>
                    <a:pt x="841" y="4935"/>
                    <a:pt x="1113" y="4297"/>
                    <a:pt x="1465" y="3711"/>
                  </a:cubicBezTo>
                  <a:lnTo>
                    <a:pt x="2639" y="4471"/>
                  </a:lnTo>
                  <a:lnTo>
                    <a:pt x="2762" y="4279"/>
                  </a:lnTo>
                  <a:lnTo>
                    <a:pt x="1587" y="3518"/>
                  </a:lnTo>
                  <a:cubicBezTo>
                    <a:pt x="2191" y="2585"/>
                    <a:pt x="3006" y="1798"/>
                    <a:pt x="3993" y="1220"/>
                  </a:cubicBezTo>
                  <a:cubicBezTo>
                    <a:pt x="5111" y="565"/>
                    <a:pt x="6355" y="230"/>
                    <a:pt x="7618" y="230"/>
                  </a:cubicBezTo>
                  <a:close/>
                  <a:moveTo>
                    <a:pt x="7619" y="0"/>
                  </a:moveTo>
                  <a:cubicBezTo>
                    <a:pt x="6315" y="0"/>
                    <a:pt x="5029" y="346"/>
                    <a:pt x="3874" y="1022"/>
                  </a:cubicBezTo>
                  <a:cubicBezTo>
                    <a:pt x="2161" y="2025"/>
                    <a:pt x="942" y="3635"/>
                    <a:pt x="440" y="5556"/>
                  </a:cubicBezTo>
                  <a:cubicBezTo>
                    <a:pt x="1" y="7233"/>
                    <a:pt x="165" y="9019"/>
                    <a:pt x="899" y="10584"/>
                  </a:cubicBezTo>
                  <a:cubicBezTo>
                    <a:pt x="1840" y="12592"/>
                    <a:pt x="3609" y="14064"/>
                    <a:pt x="5751" y="14624"/>
                  </a:cubicBezTo>
                  <a:cubicBezTo>
                    <a:pt x="6377" y="14788"/>
                    <a:pt x="7011" y="14869"/>
                    <a:pt x="7642" y="14869"/>
                  </a:cubicBezTo>
                  <a:cubicBezTo>
                    <a:pt x="8945" y="14869"/>
                    <a:pt x="10230" y="14523"/>
                    <a:pt x="11385" y="13847"/>
                  </a:cubicBezTo>
                  <a:cubicBezTo>
                    <a:pt x="13097" y="12843"/>
                    <a:pt x="14317" y="11233"/>
                    <a:pt x="14819" y="9313"/>
                  </a:cubicBezTo>
                  <a:cubicBezTo>
                    <a:pt x="15588" y="6381"/>
                    <a:pt x="14515" y="3309"/>
                    <a:pt x="12089" y="1488"/>
                  </a:cubicBezTo>
                  <a:cubicBezTo>
                    <a:pt x="11315" y="908"/>
                    <a:pt x="10448" y="490"/>
                    <a:pt x="9509" y="245"/>
                  </a:cubicBezTo>
                  <a:cubicBezTo>
                    <a:pt x="8884" y="81"/>
                    <a:pt x="8249" y="0"/>
                    <a:pt x="76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3" name="Google Shape;2193;p32"/>
          <p:cNvGrpSpPr/>
          <p:nvPr/>
        </p:nvGrpSpPr>
        <p:grpSpPr>
          <a:xfrm>
            <a:off x="-207221" y="-558008"/>
            <a:ext cx="1356911" cy="1421440"/>
            <a:chOff x="1511250" y="306000"/>
            <a:chExt cx="3756676" cy="3935328"/>
          </a:xfrm>
        </p:grpSpPr>
        <p:sp>
          <p:nvSpPr>
            <p:cNvPr id="2194" name="Google Shape;2194;p32"/>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32"/>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32"/>
            <p:cNvSpPr/>
            <p:nvPr/>
          </p:nvSpPr>
          <p:spPr>
            <a:xfrm>
              <a:off x="1511250" y="1630859"/>
              <a:ext cx="3300871" cy="1504615"/>
            </a:xfrm>
            <a:custGeom>
              <a:rect b="b" l="l" r="r" t="t"/>
              <a:pathLst>
                <a:path extrusionOk="0" h="8203" w="17996">
                  <a:moveTo>
                    <a:pt x="17608" y="0"/>
                  </a:moveTo>
                  <a:lnTo>
                    <a:pt x="0" y="7265"/>
                  </a:lnTo>
                  <a:lnTo>
                    <a:pt x="387" y="8203"/>
                  </a:lnTo>
                  <a:lnTo>
                    <a:pt x="17995" y="938"/>
                  </a:lnTo>
                  <a:lnTo>
                    <a:pt x="1760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32"/>
            <p:cNvSpPr/>
            <p:nvPr/>
          </p:nvSpPr>
          <p:spPr>
            <a:xfrm>
              <a:off x="2591425" y="1932222"/>
              <a:ext cx="2210608" cy="986996"/>
            </a:xfrm>
            <a:custGeom>
              <a:rect b="b" l="l" r="r" t="t"/>
              <a:pathLst>
                <a:path extrusionOk="0" h="5381" w="12052">
                  <a:moveTo>
                    <a:pt x="11850" y="0"/>
                  </a:moveTo>
                  <a:lnTo>
                    <a:pt x="0" y="4890"/>
                  </a:lnTo>
                  <a:lnTo>
                    <a:pt x="203" y="5381"/>
                  </a:lnTo>
                  <a:lnTo>
                    <a:pt x="12052" y="491"/>
                  </a:lnTo>
                  <a:lnTo>
                    <a:pt x="1185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32"/>
            <p:cNvSpPr/>
            <p:nvPr/>
          </p:nvSpPr>
          <p:spPr>
            <a:xfrm>
              <a:off x="2662409" y="2173422"/>
              <a:ext cx="2042960" cy="917663"/>
            </a:xfrm>
            <a:custGeom>
              <a:rect b="b" l="l" r="r" t="t"/>
              <a:pathLst>
                <a:path extrusionOk="0" h="5003" w="11138">
                  <a:moveTo>
                    <a:pt x="10934" y="0"/>
                  </a:moveTo>
                  <a:lnTo>
                    <a:pt x="0" y="4512"/>
                  </a:lnTo>
                  <a:lnTo>
                    <a:pt x="202" y="5003"/>
                  </a:lnTo>
                  <a:lnTo>
                    <a:pt x="11137" y="491"/>
                  </a:lnTo>
                  <a:lnTo>
                    <a:pt x="1093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32"/>
            <p:cNvSpPr/>
            <p:nvPr/>
          </p:nvSpPr>
          <p:spPr>
            <a:xfrm>
              <a:off x="2733027" y="2408386"/>
              <a:ext cx="1890169" cy="854749"/>
            </a:xfrm>
            <a:custGeom>
              <a:rect b="b" l="l" r="r" t="t"/>
              <a:pathLst>
                <a:path extrusionOk="0" h="4660" w="10305">
                  <a:moveTo>
                    <a:pt x="10102" y="1"/>
                  </a:moveTo>
                  <a:lnTo>
                    <a:pt x="0" y="4169"/>
                  </a:lnTo>
                  <a:lnTo>
                    <a:pt x="203" y="4659"/>
                  </a:lnTo>
                  <a:lnTo>
                    <a:pt x="10304" y="491"/>
                  </a:lnTo>
                  <a:lnTo>
                    <a:pt x="1010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32"/>
            <p:cNvSpPr/>
            <p:nvPr/>
          </p:nvSpPr>
          <p:spPr>
            <a:xfrm>
              <a:off x="2908746" y="3150146"/>
              <a:ext cx="1124197" cy="538712"/>
            </a:xfrm>
            <a:custGeom>
              <a:rect b="b" l="l" r="r" t="t"/>
              <a:pathLst>
                <a:path extrusionOk="0" h="2937" w="6129">
                  <a:moveTo>
                    <a:pt x="5926" y="1"/>
                  </a:moveTo>
                  <a:lnTo>
                    <a:pt x="1" y="2446"/>
                  </a:lnTo>
                  <a:lnTo>
                    <a:pt x="203" y="2936"/>
                  </a:lnTo>
                  <a:lnTo>
                    <a:pt x="6128" y="491"/>
                  </a:lnTo>
                  <a:lnTo>
                    <a:pt x="592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32"/>
            <p:cNvSpPr/>
            <p:nvPr/>
          </p:nvSpPr>
          <p:spPr>
            <a:xfrm>
              <a:off x="4082466" y="2945997"/>
              <a:ext cx="446450" cy="258993"/>
            </a:xfrm>
            <a:custGeom>
              <a:rect b="b" l="l" r="r" t="t"/>
              <a:pathLst>
                <a:path extrusionOk="0" h="1412" w="2434">
                  <a:moveTo>
                    <a:pt x="2231" y="1"/>
                  </a:moveTo>
                  <a:lnTo>
                    <a:pt x="0" y="921"/>
                  </a:lnTo>
                  <a:lnTo>
                    <a:pt x="203" y="1411"/>
                  </a:lnTo>
                  <a:lnTo>
                    <a:pt x="2433" y="491"/>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32"/>
            <p:cNvSpPr/>
            <p:nvPr/>
          </p:nvSpPr>
          <p:spPr>
            <a:xfrm>
              <a:off x="2854819" y="3018999"/>
              <a:ext cx="1124197" cy="538528"/>
            </a:xfrm>
            <a:custGeom>
              <a:rect b="b" l="l" r="r" t="t"/>
              <a:pathLst>
                <a:path extrusionOk="0" h="2936" w="6129">
                  <a:moveTo>
                    <a:pt x="5925" y="0"/>
                  </a:moveTo>
                  <a:lnTo>
                    <a:pt x="0" y="2445"/>
                  </a:lnTo>
                  <a:lnTo>
                    <a:pt x="203" y="2936"/>
                  </a:lnTo>
                  <a:lnTo>
                    <a:pt x="6128" y="491"/>
                  </a:lnTo>
                  <a:lnTo>
                    <a:pt x="592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32"/>
            <p:cNvSpPr/>
            <p:nvPr/>
          </p:nvSpPr>
          <p:spPr>
            <a:xfrm>
              <a:off x="1783082" y="3136206"/>
              <a:ext cx="728921" cy="375466"/>
            </a:xfrm>
            <a:custGeom>
              <a:rect b="b" l="l" r="r" t="t"/>
              <a:pathLst>
                <a:path extrusionOk="0" h="2047" w="3974">
                  <a:moveTo>
                    <a:pt x="3772" y="0"/>
                  </a:moveTo>
                  <a:lnTo>
                    <a:pt x="0" y="1556"/>
                  </a:lnTo>
                  <a:lnTo>
                    <a:pt x="202" y="2046"/>
                  </a:lnTo>
                  <a:lnTo>
                    <a:pt x="3973" y="491"/>
                  </a:lnTo>
                  <a:lnTo>
                    <a:pt x="377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32"/>
            <p:cNvSpPr/>
            <p:nvPr/>
          </p:nvSpPr>
          <p:spPr>
            <a:xfrm>
              <a:off x="1729156" y="3005426"/>
              <a:ext cx="729104" cy="375282"/>
            </a:xfrm>
            <a:custGeom>
              <a:rect b="b" l="l" r="r" t="t"/>
              <a:pathLst>
                <a:path extrusionOk="0" h="2046" w="3975">
                  <a:moveTo>
                    <a:pt x="3771" y="1"/>
                  </a:moveTo>
                  <a:lnTo>
                    <a:pt x="0" y="1557"/>
                  </a:lnTo>
                  <a:lnTo>
                    <a:pt x="203" y="2046"/>
                  </a:lnTo>
                  <a:lnTo>
                    <a:pt x="3974" y="491"/>
                  </a:lnTo>
                  <a:lnTo>
                    <a:pt x="3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32"/>
            <p:cNvSpPr/>
            <p:nvPr/>
          </p:nvSpPr>
          <p:spPr>
            <a:xfrm>
              <a:off x="4600818" y="2517522"/>
              <a:ext cx="407565" cy="415452"/>
            </a:xfrm>
            <a:custGeom>
              <a:rect b="b" l="l" r="r" t="t"/>
              <a:pathLst>
                <a:path extrusionOk="0" h="2265" w="2222">
                  <a:moveTo>
                    <a:pt x="1742" y="0"/>
                  </a:moveTo>
                  <a:cubicBezTo>
                    <a:pt x="1723" y="0"/>
                    <a:pt x="1703" y="4"/>
                    <a:pt x="1683" y="12"/>
                  </a:cubicBezTo>
                  <a:cubicBezTo>
                    <a:pt x="1632" y="35"/>
                    <a:pt x="1592" y="73"/>
                    <a:pt x="1565" y="121"/>
                  </a:cubicBezTo>
                  <a:lnTo>
                    <a:pt x="1293" y="609"/>
                  </a:lnTo>
                  <a:lnTo>
                    <a:pt x="90" y="690"/>
                  </a:lnTo>
                  <a:cubicBezTo>
                    <a:pt x="69" y="692"/>
                    <a:pt x="51" y="703"/>
                    <a:pt x="40" y="721"/>
                  </a:cubicBezTo>
                  <a:lnTo>
                    <a:pt x="16" y="769"/>
                  </a:lnTo>
                  <a:cubicBezTo>
                    <a:pt x="1" y="799"/>
                    <a:pt x="21" y="835"/>
                    <a:pt x="54" y="839"/>
                  </a:cubicBezTo>
                  <a:lnTo>
                    <a:pt x="1107" y="936"/>
                  </a:lnTo>
                  <a:lnTo>
                    <a:pt x="759" y="1727"/>
                  </a:lnTo>
                  <a:lnTo>
                    <a:pt x="757" y="1727"/>
                  </a:lnTo>
                  <a:lnTo>
                    <a:pt x="743" y="1757"/>
                  </a:lnTo>
                  <a:lnTo>
                    <a:pt x="427" y="1820"/>
                  </a:lnTo>
                  <a:cubicBezTo>
                    <a:pt x="420" y="1821"/>
                    <a:pt x="412" y="1825"/>
                    <a:pt x="406" y="1831"/>
                  </a:cubicBezTo>
                  <a:lnTo>
                    <a:pt x="382" y="1889"/>
                  </a:lnTo>
                  <a:cubicBezTo>
                    <a:pt x="372" y="1913"/>
                    <a:pt x="389" y="1940"/>
                    <a:pt x="417" y="1942"/>
                  </a:cubicBezTo>
                  <a:lnTo>
                    <a:pt x="665" y="1954"/>
                  </a:lnTo>
                  <a:cubicBezTo>
                    <a:pt x="665" y="1954"/>
                    <a:pt x="671" y="1992"/>
                    <a:pt x="688" y="2025"/>
                  </a:cubicBezTo>
                  <a:cubicBezTo>
                    <a:pt x="702" y="2053"/>
                    <a:pt x="729" y="2069"/>
                    <a:pt x="758" y="2069"/>
                  </a:cubicBezTo>
                  <a:cubicBezTo>
                    <a:pt x="762" y="2069"/>
                    <a:pt x="766" y="2069"/>
                    <a:pt x="771" y="2068"/>
                  </a:cubicBezTo>
                  <a:cubicBezTo>
                    <a:pt x="808" y="2063"/>
                    <a:pt x="843" y="2049"/>
                    <a:pt x="843" y="2049"/>
                  </a:cubicBezTo>
                  <a:lnTo>
                    <a:pt x="991" y="2248"/>
                  </a:lnTo>
                  <a:cubicBezTo>
                    <a:pt x="999" y="2259"/>
                    <a:pt x="1011" y="2264"/>
                    <a:pt x="1023" y="2264"/>
                  </a:cubicBezTo>
                  <a:cubicBezTo>
                    <a:pt x="1035" y="2264"/>
                    <a:pt x="1048" y="2259"/>
                    <a:pt x="1055" y="2247"/>
                  </a:cubicBezTo>
                  <a:lnTo>
                    <a:pt x="1088" y="2196"/>
                  </a:lnTo>
                  <a:cubicBezTo>
                    <a:pt x="1090" y="2189"/>
                    <a:pt x="1090" y="2180"/>
                    <a:pt x="1086" y="2173"/>
                  </a:cubicBezTo>
                  <a:lnTo>
                    <a:pt x="960" y="1875"/>
                  </a:lnTo>
                  <a:lnTo>
                    <a:pt x="978" y="1847"/>
                  </a:lnTo>
                  <a:lnTo>
                    <a:pt x="976" y="1844"/>
                  </a:lnTo>
                  <a:lnTo>
                    <a:pt x="1439" y="1113"/>
                  </a:lnTo>
                  <a:lnTo>
                    <a:pt x="2109" y="1933"/>
                  </a:lnTo>
                  <a:cubicBezTo>
                    <a:pt x="2118" y="1945"/>
                    <a:pt x="2132" y="1950"/>
                    <a:pt x="2145" y="1950"/>
                  </a:cubicBezTo>
                  <a:cubicBezTo>
                    <a:pt x="2162" y="1950"/>
                    <a:pt x="2178" y="1942"/>
                    <a:pt x="2186" y="1926"/>
                  </a:cubicBezTo>
                  <a:lnTo>
                    <a:pt x="2213" y="1879"/>
                  </a:lnTo>
                  <a:cubicBezTo>
                    <a:pt x="2222" y="1860"/>
                    <a:pt x="2222" y="1838"/>
                    <a:pt x="2211" y="1820"/>
                  </a:cubicBezTo>
                  <a:lnTo>
                    <a:pt x="1609" y="777"/>
                  </a:lnTo>
                  <a:lnTo>
                    <a:pt x="1864" y="275"/>
                  </a:lnTo>
                  <a:cubicBezTo>
                    <a:pt x="1888" y="229"/>
                    <a:pt x="1895" y="175"/>
                    <a:pt x="1887" y="125"/>
                  </a:cubicBezTo>
                  <a:lnTo>
                    <a:pt x="1886" y="120"/>
                  </a:lnTo>
                  <a:cubicBezTo>
                    <a:pt x="1873" y="47"/>
                    <a:pt x="1810" y="0"/>
                    <a:pt x="17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32"/>
            <p:cNvSpPr/>
            <p:nvPr/>
          </p:nvSpPr>
          <p:spPr>
            <a:xfrm>
              <a:off x="4913369" y="2689206"/>
              <a:ext cx="26413" cy="24762"/>
            </a:xfrm>
            <a:custGeom>
              <a:rect b="b" l="l" r="r" t="t"/>
              <a:pathLst>
                <a:path extrusionOk="0" h="135" w="144">
                  <a:moveTo>
                    <a:pt x="86" y="1"/>
                  </a:moveTo>
                  <a:lnTo>
                    <a:pt x="22" y="42"/>
                  </a:lnTo>
                  <a:cubicBezTo>
                    <a:pt x="3" y="54"/>
                    <a:pt x="1" y="84"/>
                    <a:pt x="17" y="107"/>
                  </a:cubicBezTo>
                  <a:cubicBezTo>
                    <a:pt x="27" y="125"/>
                    <a:pt x="44" y="134"/>
                    <a:pt x="61" y="134"/>
                  </a:cubicBezTo>
                  <a:cubicBezTo>
                    <a:pt x="67" y="134"/>
                    <a:pt x="74" y="133"/>
                    <a:pt x="79" y="130"/>
                  </a:cubicBezTo>
                  <a:lnTo>
                    <a:pt x="143" y="89"/>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32"/>
            <p:cNvSpPr/>
            <p:nvPr/>
          </p:nvSpPr>
          <p:spPr>
            <a:xfrm>
              <a:off x="4945468" y="2744783"/>
              <a:ext cx="26229" cy="24762"/>
            </a:xfrm>
            <a:custGeom>
              <a:rect b="b" l="l" r="r" t="t"/>
              <a:pathLst>
                <a:path extrusionOk="0" h="135" w="143">
                  <a:moveTo>
                    <a:pt x="86" y="1"/>
                  </a:moveTo>
                  <a:lnTo>
                    <a:pt x="22" y="42"/>
                  </a:lnTo>
                  <a:cubicBezTo>
                    <a:pt x="3" y="54"/>
                    <a:pt x="0" y="83"/>
                    <a:pt x="16" y="107"/>
                  </a:cubicBezTo>
                  <a:cubicBezTo>
                    <a:pt x="28" y="124"/>
                    <a:pt x="46" y="134"/>
                    <a:pt x="61" y="134"/>
                  </a:cubicBezTo>
                  <a:cubicBezTo>
                    <a:pt x="67" y="134"/>
                    <a:pt x="73" y="133"/>
                    <a:pt x="78" y="130"/>
                  </a:cubicBezTo>
                  <a:lnTo>
                    <a:pt x="142" y="88"/>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32"/>
            <p:cNvSpPr/>
            <p:nvPr/>
          </p:nvSpPr>
          <p:spPr>
            <a:xfrm>
              <a:off x="4752691" y="2619505"/>
              <a:ext cx="19443" cy="21644"/>
            </a:xfrm>
            <a:custGeom>
              <a:rect b="b" l="l" r="r" t="t"/>
              <a:pathLst>
                <a:path extrusionOk="0" h="118" w="106">
                  <a:moveTo>
                    <a:pt x="105" y="0"/>
                  </a:moveTo>
                  <a:lnTo>
                    <a:pt x="0" y="1"/>
                  </a:lnTo>
                  <a:lnTo>
                    <a:pt x="2" y="77"/>
                  </a:lnTo>
                  <a:cubicBezTo>
                    <a:pt x="2" y="101"/>
                    <a:pt x="23" y="117"/>
                    <a:pt x="52" y="117"/>
                  </a:cubicBezTo>
                  <a:cubicBezTo>
                    <a:pt x="53" y="117"/>
                    <a:pt x="54" y="117"/>
                    <a:pt x="54" y="117"/>
                  </a:cubicBezTo>
                  <a:cubicBezTo>
                    <a:pt x="83" y="117"/>
                    <a:pt x="106" y="98"/>
                    <a:pt x="106" y="76"/>
                  </a:cubicBezTo>
                  <a:lnTo>
                    <a:pt x="1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32"/>
            <p:cNvSpPr/>
            <p:nvPr/>
          </p:nvSpPr>
          <p:spPr>
            <a:xfrm>
              <a:off x="4688677" y="2623724"/>
              <a:ext cx="19443" cy="21644"/>
            </a:xfrm>
            <a:custGeom>
              <a:rect b="b" l="l" r="r" t="t"/>
              <a:pathLst>
                <a:path extrusionOk="0" h="118" w="106">
                  <a:moveTo>
                    <a:pt x="104" y="1"/>
                  </a:moveTo>
                  <a:lnTo>
                    <a:pt x="0" y="2"/>
                  </a:lnTo>
                  <a:lnTo>
                    <a:pt x="2" y="78"/>
                  </a:lnTo>
                  <a:cubicBezTo>
                    <a:pt x="0" y="101"/>
                    <a:pt x="24" y="118"/>
                    <a:pt x="51" y="118"/>
                  </a:cubicBezTo>
                  <a:cubicBezTo>
                    <a:pt x="52" y="118"/>
                    <a:pt x="53" y="118"/>
                    <a:pt x="54" y="118"/>
                  </a:cubicBezTo>
                  <a:cubicBezTo>
                    <a:pt x="84" y="118"/>
                    <a:pt x="106" y="100"/>
                    <a:pt x="106" y="76"/>
                  </a:cubicBezTo>
                  <a:lnTo>
                    <a:pt x="1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32"/>
            <p:cNvSpPr/>
            <p:nvPr/>
          </p:nvSpPr>
          <p:spPr>
            <a:xfrm>
              <a:off x="1974942" y="3363833"/>
              <a:ext cx="647848" cy="647848"/>
            </a:xfrm>
            <a:custGeom>
              <a:rect b="b" l="l" r="r" t="t"/>
              <a:pathLst>
                <a:path extrusionOk="0" h="3532" w="3532">
                  <a:moveTo>
                    <a:pt x="2501" y="0"/>
                  </a:moveTo>
                  <a:lnTo>
                    <a:pt x="0" y="1031"/>
                  </a:lnTo>
                  <a:lnTo>
                    <a:pt x="1033" y="3532"/>
                  </a:lnTo>
                  <a:lnTo>
                    <a:pt x="3532" y="2499"/>
                  </a:lnTo>
                  <a:lnTo>
                    <a:pt x="25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32"/>
            <p:cNvSpPr/>
            <p:nvPr/>
          </p:nvSpPr>
          <p:spPr>
            <a:xfrm>
              <a:off x="1691187" y="424307"/>
              <a:ext cx="3142761" cy="3458248"/>
            </a:xfrm>
            <a:custGeom>
              <a:rect b="b" l="l" r="r" t="t"/>
              <a:pathLst>
                <a:path extrusionOk="0" h="18854" w="17134">
                  <a:moveTo>
                    <a:pt x="12099" y="1"/>
                  </a:moveTo>
                  <a:lnTo>
                    <a:pt x="0" y="14714"/>
                  </a:lnTo>
                  <a:lnTo>
                    <a:pt x="5034" y="18854"/>
                  </a:lnTo>
                  <a:lnTo>
                    <a:pt x="17134" y="4141"/>
                  </a:lnTo>
                  <a:lnTo>
                    <a:pt x="1209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32"/>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32"/>
            <p:cNvSpPr/>
            <p:nvPr/>
          </p:nvSpPr>
          <p:spPr>
            <a:xfrm>
              <a:off x="2436066" y="560774"/>
              <a:ext cx="1568813" cy="1878063"/>
            </a:xfrm>
            <a:custGeom>
              <a:rect b="b" l="l" r="r" t="t"/>
              <a:pathLst>
                <a:path extrusionOk="0" h="10239" w="8553">
                  <a:moveTo>
                    <a:pt x="8143" y="1"/>
                  </a:moveTo>
                  <a:lnTo>
                    <a:pt x="1" y="9902"/>
                  </a:lnTo>
                  <a:lnTo>
                    <a:pt x="411" y="10239"/>
                  </a:lnTo>
                  <a:lnTo>
                    <a:pt x="8553" y="338"/>
                  </a:lnTo>
                  <a:lnTo>
                    <a:pt x="814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32"/>
            <p:cNvSpPr/>
            <p:nvPr/>
          </p:nvSpPr>
          <p:spPr>
            <a:xfrm>
              <a:off x="2579869" y="819216"/>
              <a:ext cx="1453440" cy="1737745"/>
            </a:xfrm>
            <a:custGeom>
              <a:rect b="b" l="l" r="r" t="t"/>
              <a:pathLst>
                <a:path extrusionOk="0" h="9474" w="7924">
                  <a:moveTo>
                    <a:pt x="7514" y="0"/>
                  </a:moveTo>
                  <a:lnTo>
                    <a:pt x="0" y="9137"/>
                  </a:lnTo>
                  <a:lnTo>
                    <a:pt x="410" y="9474"/>
                  </a:lnTo>
                  <a:lnTo>
                    <a:pt x="7923" y="337"/>
                  </a:lnTo>
                  <a:lnTo>
                    <a:pt x="751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32"/>
            <p:cNvSpPr/>
            <p:nvPr/>
          </p:nvSpPr>
          <p:spPr>
            <a:xfrm>
              <a:off x="2723489" y="1065185"/>
              <a:ext cx="1348522" cy="1610083"/>
            </a:xfrm>
            <a:custGeom>
              <a:rect b="b" l="l" r="r" t="t"/>
              <a:pathLst>
                <a:path extrusionOk="0" h="8778" w="7352">
                  <a:moveTo>
                    <a:pt x="6942" y="1"/>
                  </a:moveTo>
                  <a:lnTo>
                    <a:pt x="1" y="8441"/>
                  </a:lnTo>
                  <a:lnTo>
                    <a:pt x="410" y="8778"/>
                  </a:lnTo>
                  <a:lnTo>
                    <a:pt x="7352" y="338"/>
                  </a:lnTo>
                  <a:lnTo>
                    <a:pt x="694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32"/>
            <p:cNvSpPr/>
            <p:nvPr/>
          </p:nvSpPr>
          <p:spPr>
            <a:xfrm>
              <a:off x="3079328" y="1997520"/>
              <a:ext cx="822100" cy="969938"/>
            </a:xfrm>
            <a:custGeom>
              <a:rect b="b" l="l" r="r" t="t"/>
              <a:pathLst>
                <a:path extrusionOk="0" h="5288" w="4482">
                  <a:moveTo>
                    <a:pt x="4071" y="1"/>
                  </a:moveTo>
                  <a:lnTo>
                    <a:pt x="0" y="4951"/>
                  </a:lnTo>
                  <a:lnTo>
                    <a:pt x="410" y="5288"/>
                  </a:lnTo>
                  <a:lnTo>
                    <a:pt x="4482" y="337"/>
                  </a:lnTo>
                  <a:lnTo>
                    <a:pt x="40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32"/>
            <p:cNvSpPr/>
            <p:nvPr/>
          </p:nvSpPr>
          <p:spPr>
            <a:xfrm>
              <a:off x="3886204" y="1581885"/>
              <a:ext cx="356757" cy="404080"/>
            </a:xfrm>
            <a:custGeom>
              <a:rect b="b" l="l" r="r" t="t"/>
              <a:pathLst>
                <a:path extrusionOk="0" h="2203" w="1945">
                  <a:moveTo>
                    <a:pt x="1534" y="1"/>
                  </a:moveTo>
                  <a:lnTo>
                    <a:pt x="1" y="1866"/>
                  </a:lnTo>
                  <a:lnTo>
                    <a:pt x="411" y="2203"/>
                  </a:lnTo>
                  <a:lnTo>
                    <a:pt x="1944" y="338"/>
                  </a:lnTo>
                  <a:lnTo>
                    <a:pt x="15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32"/>
            <p:cNvSpPr/>
            <p:nvPr/>
          </p:nvSpPr>
          <p:spPr>
            <a:xfrm>
              <a:off x="2969825" y="1907643"/>
              <a:ext cx="822100" cy="969938"/>
            </a:xfrm>
            <a:custGeom>
              <a:rect b="b" l="l" r="r" t="t"/>
              <a:pathLst>
                <a:path extrusionOk="0" h="5288" w="4482">
                  <a:moveTo>
                    <a:pt x="4071" y="0"/>
                  </a:moveTo>
                  <a:lnTo>
                    <a:pt x="0" y="4951"/>
                  </a:lnTo>
                  <a:lnTo>
                    <a:pt x="410" y="5287"/>
                  </a:lnTo>
                  <a:lnTo>
                    <a:pt x="4482" y="337"/>
                  </a:lnTo>
                  <a:lnTo>
                    <a:pt x="40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32"/>
            <p:cNvSpPr/>
            <p:nvPr/>
          </p:nvSpPr>
          <p:spPr>
            <a:xfrm>
              <a:off x="2003923" y="2701495"/>
              <a:ext cx="550451" cy="639961"/>
            </a:xfrm>
            <a:custGeom>
              <a:rect b="b" l="l" r="r" t="t"/>
              <a:pathLst>
                <a:path extrusionOk="0" h="3489" w="3001">
                  <a:moveTo>
                    <a:pt x="2591" y="1"/>
                  </a:moveTo>
                  <a:lnTo>
                    <a:pt x="0" y="3152"/>
                  </a:lnTo>
                  <a:lnTo>
                    <a:pt x="410" y="3489"/>
                  </a:lnTo>
                  <a:lnTo>
                    <a:pt x="3001" y="338"/>
                  </a:lnTo>
                  <a:lnTo>
                    <a:pt x="259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32"/>
            <p:cNvSpPr/>
            <p:nvPr/>
          </p:nvSpPr>
          <p:spPr>
            <a:xfrm>
              <a:off x="1894419" y="2611618"/>
              <a:ext cx="550451" cy="639961"/>
            </a:xfrm>
            <a:custGeom>
              <a:rect b="b" l="l" r="r" t="t"/>
              <a:pathLst>
                <a:path extrusionOk="0" h="3489" w="3001">
                  <a:moveTo>
                    <a:pt x="2591" y="0"/>
                  </a:moveTo>
                  <a:lnTo>
                    <a:pt x="0" y="3151"/>
                  </a:lnTo>
                  <a:lnTo>
                    <a:pt x="410" y="3488"/>
                  </a:lnTo>
                  <a:lnTo>
                    <a:pt x="3001" y="337"/>
                  </a:lnTo>
                  <a:lnTo>
                    <a:pt x="259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32"/>
            <p:cNvSpPr/>
            <p:nvPr/>
          </p:nvSpPr>
          <p:spPr>
            <a:xfrm>
              <a:off x="4128505" y="999703"/>
              <a:ext cx="452320" cy="432510"/>
            </a:xfrm>
            <a:custGeom>
              <a:rect b="b" l="l" r="r" t="t"/>
              <a:pathLst>
                <a:path extrusionOk="0" h="2358" w="2466">
                  <a:moveTo>
                    <a:pt x="1230" y="0"/>
                  </a:moveTo>
                  <a:cubicBezTo>
                    <a:pt x="1187" y="0"/>
                    <a:pt x="1144" y="19"/>
                    <a:pt x="1115" y="56"/>
                  </a:cubicBezTo>
                  <a:cubicBezTo>
                    <a:pt x="1082" y="100"/>
                    <a:pt x="1062" y="153"/>
                    <a:pt x="1062" y="207"/>
                  </a:cubicBezTo>
                  <a:lnTo>
                    <a:pt x="1053" y="766"/>
                  </a:lnTo>
                  <a:lnTo>
                    <a:pt x="32" y="1406"/>
                  </a:lnTo>
                  <a:cubicBezTo>
                    <a:pt x="15" y="1417"/>
                    <a:pt x="3" y="1437"/>
                    <a:pt x="1" y="1456"/>
                  </a:cubicBezTo>
                  <a:lnTo>
                    <a:pt x="3" y="1509"/>
                  </a:lnTo>
                  <a:cubicBezTo>
                    <a:pt x="4" y="1536"/>
                    <a:pt x="25" y="1556"/>
                    <a:pt x="50" y="1556"/>
                  </a:cubicBezTo>
                  <a:cubicBezTo>
                    <a:pt x="56" y="1556"/>
                    <a:pt x="63" y="1555"/>
                    <a:pt x="69" y="1552"/>
                  </a:cubicBezTo>
                  <a:lnTo>
                    <a:pt x="1044" y="1141"/>
                  </a:lnTo>
                  <a:lnTo>
                    <a:pt x="1110" y="2004"/>
                  </a:lnTo>
                  <a:lnTo>
                    <a:pt x="1108" y="2005"/>
                  </a:lnTo>
                  <a:lnTo>
                    <a:pt x="1110" y="2037"/>
                  </a:lnTo>
                  <a:lnTo>
                    <a:pt x="861" y="2242"/>
                  </a:lnTo>
                  <a:cubicBezTo>
                    <a:pt x="854" y="2247"/>
                    <a:pt x="851" y="2254"/>
                    <a:pt x="847" y="2261"/>
                  </a:cubicBezTo>
                  <a:lnTo>
                    <a:pt x="854" y="2323"/>
                  </a:lnTo>
                  <a:cubicBezTo>
                    <a:pt x="856" y="2343"/>
                    <a:pt x="873" y="2358"/>
                    <a:pt x="892" y="2358"/>
                  </a:cubicBezTo>
                  <a:cubicBezTo>
                    <a:pt x="898" y="2358"/>
                    <a:pt x="904" y="2356"/>
                    <a:pt x="909" y="2354"/>
                  </a:cubicBezTo>
                  <a:lnTo>
                    <a:pt x="1134" y="2247"/>
                  </a:lnTo>
                  <a:cubicBezTo>
                    <a:pt x="1134" y="2247"/>
                    <a:pt x="1158" y="2277"/>
                    <a:pt x="1189" y="2298"/>
                  </a:cubicBezTo>
                  <a:cubicBezTo>
                    <a:pt x="1202" y="2308"/>
                    <a:pt x="1218" y="2314"/>
                    <a:pt x="1234" y="2314"/>
                  </a:cubicBezTo>
                  <a:cubicBezTo>
                    <a:pt x="1250" y="2314"/>
                    <a:pt x="1266" y="2308"/>
                    <a:pt x="1280" y="2298"/>
                  </a:cubicBezTo>
                  <a:cubicBezTo>
                    <a:pt x="1311" y="2276"/>
                    <a:pt x="1336" y="2247"/>
                    <a:pt x="1336" y="2247"/>
                  </a:cubicBezTo>
                  <a:lnTo>
                    <a:pt x="1561" y="2352"/>
                  </a:lnTo>
                  <a:cubicBezTo>
                    <a:pt x="1566" y="2355"/>
                    <a:pt x="1571" y="2356"/>
                    <a:pt x="1577" y="2356"/>
                  </a:cubicBezTo>
                  <a:cubicBezTo>
                    <a:pt x="1596" y="2356"/>
                    <a:pt x="1613" y="2340"/>
                    <a:pt x="1615" y="2320"/>
                  </a:cubicBezTo>
                  <a:lnTo>
                    <a:pt x="1620" y="2259"/>
                  </a:lnTo>
                  <a:cubicBezTo>
                    <a:pt x="1618" y="2250"/>
                    <a:pt x="1614" y="2244"/>
                    <a:pt x="1608" y="2239"/>
                  </a:cubicBezTo>
                  <a:lnTo>
                    <a:pt x="1357" y="2036"/>
                  </a:lnTo>
                  <a:lnTo>
                    <a:pt x="1359" y="2004"/>
                  </a:lnTo>
                  <a:lnTo>
                    <a:pt x="1357" y="2002"/>
                  </a:lnTo>
                  <a:lnTo>
                    <a:pt x="1422" y="1139"/>
                  </a:lnTo>
                  <a:lnTo>
                    <a:pt x="2398" y="1546"/>
                  </a:lnTo>
                  <a:cubicBezTo>
                    <a:pt x="2404" y="1548"/>
                    <a:pt x="2410" y="1550"/>
                    <a:pt x="2416" y="1550"/>
                  </a:cubicBezTo>
                  <a:cubicBezTo>
                    <a:pt x="2441" y="1550"/>
                    <a:pt x="2463" y="1529"/>
                    <a:pt x="2464" y="1503"/>
                  </a:cubicBezTo>
                  <a:lnTo>
                    <a:pt x="2466" y="1450"/>
                  </a:lnTo>
                  <a:cubicBezTo>
                    <a:pt x="2464" y="1428"/>
                    <a:pt x="2452" y="1410"/>
                    <a:pt x="2435" y="1399"/>
                  </a:cubicBezTo>
                  <a:lnTo>
                    <a:pt x="1411" y="765"/>
                  </a:lnTo>
                  <a:lnTo>
                    <a:pt x="1400" y="201"/>
                  </a:lnTo>
                  <a:cubicBezTo>
                    <a:pt x="1398" y="149"/>
                    <a:pt x="1380" y="100"/>
                    <a:pt x="1348" y="59"/>
                  </a:cubicBezTo>
                  <a:lnTo>
                    <a:pt x="1344" y="56"/>
                  </a:lnTo>
                  <a:cubicBezTo>
                    <a:pt x="1315" y="19"/>
                    <a:pt x="1273" y="0"/>
                    <a:pt x="12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32"/>
            <p:cNvSpPr/>
            <p:nvPr/>
          </p:nvSpPr>
          <p:spPr>
            <a:xfrm>
              <a:off x="4421797" y="1149926"/>
              <a:ext cx="25679" cy="24762"/>
            </a:xfrm>
            <a:custGeom>
              <a:rect b="b" l="l" r="r" t="t"/>
              <a:pathLst>
                <a:path extrusionOk="0" h="135" w="140">
                  <a:moveTo>
                    <a:pt x="48" y="0"/>
                  </a:moveTo>
                  <a:lnTo>
                    <a:pt x="11" y="67"/>
                  </a:lnTo>
                  <a:cubicBezTo>
                    <a:pt x="0" y="86"/>
                    <a:pt x="12" y="113"/>
                    <a:pt x="37" y="127"/>
                  </a:cubicBezTo>
                  <a:cubicBezTo>
                    <a:pt x="47" y="132"/>
                    <a:pt x="58" y="135"/>
                    <a:pt x="68" y="135"/>
                  </a:cubicBezTo>
                  <a:cubicBezTo>
                    <a:pt x="83" y="135"/>
                    <a:pt x="97" y="129"/>
                    <a:pt x="105" y="118"/>
                  </a:cubicBezTo>
                  <a:lnTo>
                    <a:pt x="140" y="51"/>
                  </a:lnTo>
                  <a:lnTo>
                    <a:pt x="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32"/>
            <p:cNvSpPr/>
            <p:nvPr/>
          </p:nvSpPr>
          <p:spPr>
            <a:xfrm>
              <a:off x="4476274" y="1183859"/>
              <a:ext cx="25863" cy="24762"/>
            </a:xfrm>
            <a:custGeom>
              <a:rect b="b" l="l" r="r" t="t"/>
              <a:pathLst>
                <a:path extrusionOk="0" h="135" w="141">
                  <a:moveTo>
                    <a:pt x="48" y="1"/>
                  </a:moveTo>
                  <a:lnTo>
                    <a:pt x="11" y="67"/>
                  </a:lnTo>
                  <a:cubicBezTo>
                    <a:pt x="1" y="86"/>
                    <a:pt x="12" y="114"/>
                    <a:pt x="38" y="127"/>
                  </a:cubicBezTo>
                  <a:cubicBezTo>
                    <a:pt x="48" y="132"/>
                    <a:pt x="59" y="135"/>
                    <a:pt x="69" y="135"/>
                  </a:cubicBezTo>
                  <a:cubicBezTo>
                    <a:pt x="84" y="135"/>
                    <a:pt x="96" y="129"/>
                    <a:pt x="103" y="118"/>
                  </a:cubicBezTo>
                  <a:lnTo>
                    <a:pt x="140" y="51"/>
                  </a:lnTo>
                  <a:lnTo>
                    <a:pt x="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32"/>
            <p:cNvSpPr/>
            <p:nvPr/>
          </p:nvSpPr>
          <p:spPr>
            <a:xfrm>
              <a:off x="4242594" y="1162582"/>
              <a:ext cx="25496" cy="24945"/>
            </a:xfrm>
            <a:custGeom>
              <a:rect b="b" l="l" r="r" t="t"/>
              <a:pathLst>
                <a:path extrusionOk="0" h="136" w="139">
                  <a:moveTo>
                    <a:pt x="91" y="1"/>
                  </a:moveTo>
                  <a:lnTo>
                    <a:pt x="0" y="51"/>
                  </a:lnTo>
                  <a:lnTo>
                    <a:pt x="38" y="118"/>
                  </a:lnTo>
                  <a:cubicBezTo>
                    <a:pt x="44" y="129"/>
                    <a:pt x="57" y="135"/>
                    <a:pt x="72" y="135"/>
                  </a:cubicBezTo>
                  <a:cubicBezTo>
                    <a:pt x="81" y="135"/>
                    <a:pt x="92" y="133"/>
                    <a:pt x="102" y="128"/>
                  </a:cubicBezTo>
                  <a:cubicBezTo>
                    <a:pt x="127" y="113"/>
                    <a:pt x="139" y="86"/>
                    <a:pt x="128" y="67"/>
                  </a:cubicBezTo>
                  <a:lnTo>
                    <a:pt x="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32"/>
            <p:cNvSpPr/>
            <p:nvPr/>
          </p:nvSpPr>
          <p:spPr>
            <a:xfrm>
              <a:off x="4187934" y="1196699"/>
              <a:ext cx="25679" cy="24945"/>
            </a:xfrm>
            <a:custGeom>
              <a:rect b="b" l="l" r="r" t="t"/>
              <a:pathLst>
                <a:path extrusionOk="0" h="136" w="140">
                  <a:moveTo>
                    <a:pt x="92" y="0"/>
                  </a:moveTo>
                  <a:lnTo>
                    <a:pt x="1" y="50"/>
                  </a:lnTo>
                  <a:lnTo>
                    <a:pt x="38" y="118"/>
                  </a:lnTo>
                  <a:cubicBezTo>
                    <a:pt x="44" y="129"/>
                    <a:pt x="56" y="135"/>
                    <a:pt x="71" y="135"/>
                  </a:cubicBezTo>
                  <a:cubicBezTo>
                    <a:pt x="81" y="135"/>
                    <a:pt x="92" y="132"/>
                    <a:pt x="102" y="126"/>
                  </a:cubicBezTo>
                  <a:cubicBezTo>
                    <a:pt x="128" y="112"/>
                    <a:pt x="140" y="86"/>
                    <a:pt x="129" y="66"/>
                  </a:cubicBezTo>
                  <a:lnTo>
                    <a:pt x="9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32"/>
            <p:cNvSpPr/>
            <p:nvPr/>
          </p:nvSpPr>
          <p:spPr>
            <a:xfrm>
              <a:off x="2234485" y="2922702"/>
              <a:ext cx="698289" cy="698473"/>
            </a:xfrm>
            <a:custGeom>
              <a:rect b="b" l="l" r="r" t="t"/>
              <a:pathLst>
                <a:path extrusionOk="0" h="3808" w="3807">
                  <a:moveTo>
                    <a:pt x="1718" y="1"/>
                  </a:moveTo>
                  <a:lnTo>
                    <a:pt x="0" y="2090"/>
                  </a:lnTo>
                  <a:lnTo>
                    <a:pt x="2089" y="3807"/>
                  </a:lnTo>
                  <a:lnTo>
                    <a:pt x="3807" y="1719"/>
                  </a:lnTo>
                  <a:lnTo>
                    <a:pt x="171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32"/>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8" name="Google Shape;2228;p32"/>
          <p:cNvGrpSpPr/>
          <p:nvPr/>
        </p:nvGrpSpPr>
        <p:grpSpPr>
          <a:xfrm rot="-1309239">
            <a:off x="-471302" y="4297438"/>
            <a:ext cx="1315430" cy="1254868"/>
            <a:chOff x="936800" y="644000"/>
            <a:chExt cx="3397834" cy="3241401"/>
          </a:xfrm>
        </p:grpSpPr>
        <p:sp>
          <p:nvSpPr>
            <p:cNvPr id="2229" name="Google Shape;2229;p32"/>
            <p:cNvSpPr/>
            <p:nvPr/>
          </p:nvSpPr>
          <p:spPr>
            <a:xfrm>
              <a:off x="936800" y="644000"/>
              <a:ext cx="3397834" cy="3241401"/>
            </a:xfrm>
            <a:custGeom>
              <a:rect b="b" l="l" r="r" t="t"/>
              <a:pathLst>
                <a:path extrusionOk="0" h="27144" w="28454">
                  <a:moveTo>
                    <a:pt x="25151" y="0"/>
                  </a:moveTo>
                  <a:lnTo>
                    <a:pt x="16731" y="4241"/>
                  </a:lnTo>
                  <a:lnTo>
                    <a:pt x="8297" y="2636"/>
                  </a:lnTo>
                  <a:lnTo>
                    <a:pt x="0" y="7528"/>
                  </a:lnTo>
                  <a:lnTo>
                    <a:pt x="3282" y="27143"/>
                  </a:lnTo>
                  <a:lnTo>
                    <a:pt x="11612" y="22505"/>
                  </a:lnTo>
                  <a:lnTo>
                    <a:pt x="20028" y="24257"/>
                  </a:lnTo>
                  <a:lnTo>
                    <a:pt x="28454" y="19750"/>
                  </a:lnTo>
                  <a:lnTo>
                    <a:pt x="2515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32"/>
            <p:cNvSpPr/>
            <p:nvPr/>
          </p:nvSpPr>
          <p:spPr>
            <a:xfrm>
              <a:off x="1060634" y="813332"/>
              <a:ext cx="3149690" cy="2895933"/>
            </a:xfrm>
            <a:custGeom>
              <a:rect b="b" l="l" r="r" t="t"/>
              <a:pathLst>
                <a:path extrusionOk="0" h="24251" w="26376">
                  <a:moveTo>
                    <a:pt x="23394" y="0"/>
                  </a:moveTo>
                  <a:lnTo>
                    <a:pt x="15831" y="3809"/>
                  </a:lnTo>
                  <a:lnTo>
                    <a:pt x="7432" y="2211"/>
                  </a:lnTo>
                  <a:lnTo>
                    <a:pt x="1" y="6593"/>
                  </a:lnTo>
                  <a:lnTo>
                    <a:pt x="2954" y="24251"/>
                  </a:lnTo>
                  <a:lnTo>
                    <a:pt x="10424" y="20092"/>
                  </a:lnTo>
                  <a:lnTo>
                    <a:pt x="18849" y="21847"/>
                  </a:lnTo>
                  <a:lnTo>
                    <a:pt x="26375" y="17819"/>
                  </a:lnTo>
                  <a:lnTo>
                    <a:pt x="233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32"/>
            <p:cNvSpPr/>
            <p:nvPr/>
          </p:nvSpPr>
          <p:spPr>
            <a:xfrm>
              <a:off x="1948130" y="1077241"/>
              <a:ext cx="1363361" cy="2344952"/>
            </a:xfrm>
            <a:custGeom>
              <a:rect b="b" l="l" r="r" t="t"/>
              <a:pathLst>
                <a:path extrusionOk="0" h="19637" w="11417">
                  <a:moveTo>
                    <a:pt x="0" y="1"/>
                  </a:moveTo>
                  <a:lnTo>
                    <a:pt x="2992" y="17882"/>
                  </a:lnTo>
                  <a:lnTo>
                    <a:pt x="11417" y="19637"/>
                  </a:lnTo>
                  <a:lnTo>
                    <a:pt x="8399" y="1599"/>
                  </a:lnTo>
                  <a:lnTo>
                    <a:pt x="0"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32"/>
            <p:cNvSpPr/>
            <p:nvPr/>
          </p:nvSpPr>
          <p:spPr>
            <a:xfrm>
              <a:off x="1060634" y="1139815"/>
              <a:ext cx="3097506" cy="2569572"/>
            </a:xfrm>
            <a:custGeom>
              <a:rect b="b" l="l" r="r" t="t"/>
              <a:pathLst>
                <a:path extrusionOk="0" h="21518" w="25939">
                  <a:moveTo>
                    <a:pt x="20544" y="3424"/>
                  </a:moveTo>
                  <a:lnTo>
                    <a:pt x="21169" y="7163"/>
                  </a:lnTo>
                  <a:lnTo>
                    <a:pt x="18286" y="8550"/>
                  </a:lnTo>
                  <a:lnTo>
                    <a:pt x="17673" y="4884"/>
                  </a:lnTo>
                  <a:lnTo>
                    <a:pt x="20544" y="3424"/>
                  </a:lnTo>
                  <a:close/>
                  <a:moveTo>
                    <a:pt x="8173" y="3902"/>
                  </a:moveTo>
                  <a:lnTo>
                    <a:pt x="10917" y="4408"/>
                  </a:lnTo>
                  <a:lnTo>
                    <a:pt x="11567" y="8293"/>
                  </a:lnTo>
                  <a:lnTo>
                    <a:pt x="11567" y="8293"/>
                  </a:lnTo>
                  <a:lnTo>
                    <a:pt x="8814" y="7837"/>
                  </a:lnTo>
                  <a:lnTo>
                    <a:pt x="6186" y="9254"/>
                  </a:lnTo>
                  <a:lnTo>
                    <a:pt x="5538" y="5384"/>
                  </a:lnTo>
                  <a:lnTo>
                    <a:pt x="8173" y="3902"/>
                  </a:lnTo>
                  <a:close/>
                  <a:moveTo>
                    <a:pt x="12156" y="4634"/>
                  </a:moveTo>
                  <a:lnTo>
                    <a:pt x="16563" y="5448"/>
                  </a:lnTo>
                  <a:lnTo>
                    <a:pt x="17172" y="9088"/>
                  </a:lnTo>
                  <a:lnTo>
                    <a:pt x="17403" y="10461"/>
                  </a:lnTo>
                  <a:lnTo>
                    <a:pt x="17452" y="10754"/>
                  </a:lnTo>
                  <a:lnTo>
                    <a:pt x="18127" y="14788"/>
                  </a:lnTo>
                  <a:lnTo>
                    <a:pt x="18127" y="14788"/>
                  </a:lnTo>
                  <a:lnTo>
                    <a:pt x="13732" y="14060"/>
                  </a:lnTo>
                  <a:lnTo>
                    <a:pt x="12156" y="4634"/>
                  </a:lnTo>
                  <a:close/>
                  <a:moveTo>
                    <a:pt x="9045" y="9210"/>
                  </a:moveTo>
                  <a:lnTo>
                    <a:pt x="11806" y="9719"/>
                  </a:lnTo>
                  <a:lnTo>
                    <a:pt x="12498" y="13856"/>
                  </a:lnTo>
                  <a:lnTo>
                    <a:pt x="12498" y="13856"/>
                  </a:lnTo>
                  <a:lnTo>
                    <a:pt x="9763" y="13403"/>
                  </a:lnTo>
                  <a:lnTo>
                    <a:pt x="7119" y="14829"/>
                  </a:lnTo>
                  <a:lnTo>
                    <a:pt x="6279" y="9810"/>
                  </a:lnTo>
                  <a:lnTo>
                    <a:pt x="6279" y="9810"/>
                  </a:lnTo>
                  <a:lnTo>
                    <a:pt x="6426" y="10684"/>
                  </a:lnTo>
                  <a:lnTo>
                    <a:pt x="9045" y="9210"/>
                  </a:lnTo>
                  <a:close/>
                  <a:moveTo>
                    <a:pt x="4508" y="5962"/>
                  </a:moveTo>
                  <a:lnTo>
                    <a:pt x="6085" y="15386"/>
                  </a:lnTo>
                  <a:lnTo>
                    <a:pt x="3304" y="16884"/>
                  </a:lnTo>
                  <a:lnTo>
                    <a:pt x="1739" y="7522"/>
                  </a:lnTo>
                  <a:lnTo>
                    <a:pt x="4508" y="5962"/>
                  </a:lnTo>
                  <a:close/>
                  <a:moveTo>
                    <a:pt x="10180" y="0"/>
                  </a:moveTo>
                  <a:lnTo>
                    <a:pt x="10679" y="2980"/>
                  </a:lnTo>
                  <a:lnTo>
                    <a:pt x="7944" y="2527"/>
                  </a:lnTo>
                  <a:lnTo>
                    <a:pt x="5300" y="3954"/>
                  </a:lnTo>
                  <a:lnTo>
                    <a:pt x="4810" y="1025"/>
                  </a:lnTo>
                  <a:lnTo>
                    <a:pt x="3784" y="1631"/>
                  </a:lnTo>
                  <a:lnTo>
                    <a:pt x="4267" y="4510"/>
                  </a:lnTo>
                  <a:lnTo>
                    <a:pt x="1486" y="6009"/>
                  </a:lnTo>
                  <a:lnTo>
                    <a:pt x="1025" y="3257"/>
                  </a:lnTo>
                  <a:lnTo>
                    <a:pt x="1" y="3861"/>
                  </a:lnTo>
                  <a:lnTo>
                    <a:pt x="452" y="6566"/>
                  </a:lnTo>
                  <a:lnTo>
                    <a:pt x="710" y="8103"/>
                  </a:lnTo>
                  <a:lnTo>
                    <a:pt x="2272" y="17443"/>
                  </a:lnTo>
                  <a:lnTo>
                    <a:pt x="2529" y="18979"/>
                  </a:lnTo>
                  <a:lnTo>
                    <a:pt x="2954" y="21518"/>
                  </a:lnTo>
                  <a:lnTo>
                    <a:pt x="3984" y="20945"/>
                  </a:lnTo>
                  <a:lnTo>
                    <a:pt x="3559" y="18401"/>
                  </a:lnTo>
                  <a:lnTo>
                    <a:pt x="6329" y="16841"/>
                  </a:lnTo>
                  <a:lnTo>
                    <a:pt x="6756" y="19401"/>
                  </a:lnTo>
                  <a:lnTo>
                    <a:pt x="7786" y="18829"/>
                  </a:lnTo>
                  <a:lnTo>
                    <a:pt x="7358" y="16264"/>
                  </a:lnTo>
                  <a:lnTo>
                    <a:pt x="9992" y="14780"/>
                  </a:lnTo>
                  <a:lnTo>
                    <a:pt x="12737" y="15287"/>
                  </a:lnTo>
                  <a:lnTo>
                    <a:pt x="13179" y="17934"/>
                  </a:lnTo>
                  <a:lnTo>
                    <a:pt x="14423" y="18192"/>
                  </a:lnTo>
                  <a:lnTo>
                    <a:pt x="13975" y="15515"/>
                  </a:lnTo>
                  <a:lnTo>
                    <a:pt x="18383" y="16329"/>
                  </a:lnTo>
                  <a:lnTo>
                    <a:pt x="18849" y="19116"/>
                  </a:lnTo>
                  <a:lnTo>
                    <a:pt x="19953" y="18524"/>
                  </a:lnTo>
                  <a:lnTo>
                    <a:pt x="19493" y="15763"/>
                  </a:lnTo>
                  <a:lnTo>
                    <a:pt x="25939" y="12486"/>
                  </a:lnTo>
                  <a:lnTo>
                    <a:pt x="25694" y="11018"/>
                  </a:lnTo>
                  <a:lnTo>
                    <a:pt x="19238" y="14238"/>
                  </a:lnTo>
                  <a:lnTo>
                    <a:pt x="18517" y="9925"/>
                  </a:lnTo>
                  <a:lnTo>
                    <a:pt x="24988" y="6786"/>
                  </a:lnTo>
                  <a:lnTo>
                    <a:pt x="24762" y="5438"/>
                  </a:lnTo>
                  <a:lnTo>
                    <a:pt x="21891" y="6820"/>
                  </a:lnTo>
                  <a:lnTo>
                    <a:pt x="21263" y="3065"/>
                  </a:lnTo>
                  <a:lnTo>
                    <a:pt x="24120" y="1608"/>
                  </a:lnTo>
                  <a:lnTo>
                    <a:pt x="23868" y="97"/>
                  </a:lnTo>
                  <a:lnTo>
                    <a:pt x="17418" y="3353"/>
                  </a:lnTo>
                  <a:lnTo>
                    <a:pt x="16943" y="516"/>
                  </a:lnTo>
                  <a:lnTo>
                    <a:pt x="15832" y="1076"/>
                  </a:lnTo>
                  <a:lnTo>
                    <a:pt x="16307" y="3913"/>
                  </a:lnTo>
                  <a:lnTo>
                    <a:pt x="11913" y="3186"/>
                  </a:lnTo>
                  <a:lnTo>
                    <a:pt x="11420" y="236"/>
                  </a:lnTo>
                  <a:lnTo>
                    <a:pt x="101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32"/>
            <p:cNvSpPr/>
            <p:nvPr/>
          </p:nvSpPr>
          <p:spPr>
            <a:xfrm>
              <a:off x="1816773" y="1592998"/>
              <a:ext cx="145567" cy="249697"/>
            </a:xfrm>
            <a:custGeom>
              <a:rect b="b" l="l" r="r" t="t"/>
              <a:pathLst>
                <a:path extrusionOk="0" h="2091" w="1219">
                  <a:moveTo>
                    <a:pt x="582" y="315"/>
                  </a:moveTo>
                  <a:cubicBezTo>
                    <a:pt x="734" y="315"/>
                    <a:pt x="868" y="424"/>
                    <a:pt x="894" y="580"/>
                  </a:cubicBezTo>
                  <a:cubicBezTo>
                    <a:pt x="921" y="749"/>
                    <a:pt x="805" y="911"/>
                    <a:pt x="633" y="937"/>
                  </a:cubicBezTo>
                  <a:cubicBezTo>
                    <a:pt x="622" y="938"/>
                    <a:pt x="608" y="939"/>
                    <a:pt x="596" y="940"/>
                  </a:cubicBezTo>
                  <a:cubicBezTo>
                    <a:pt x="591" y="941"/>
                    <a:pt x="586" y="941"/>
                    <a:pt x="581" y="941"/>
                  </a:cubicBezTo>
                  <a:cubicBezTo>
                    <a:pt x="430" y="941"/>
                    <a:pt x="298" y="831"/>
                    <a:pt x="274" y="677"/>
                  </a:cubicBezTo>
                  <a:cubicBezTo>
                    <a:pt x="249" y="518"/>
                    <a:pt x="347" y="369"/>
                    <a:pt x="498" y="326"/>
                  </a:cubicBezTo>
                  <a:cubicBezTo>
                    <a:pt x="510" y="322"/>
                    <a:pt x="521" y="320"/>
                    <a:pt x="533" y="319"/>
                  </a:cubicBezTo>
                  <a:cubicBezTo>
                    <a:pt x="550" y="316"/>
                    <a:pt x="566" y="315"/>
                    <a:pt x="582" y="315"/>
                  </a:cubicBezTo>
                  <a:close/>
                  <a:moveTo>
                    <a:pt x="584" y="0"/>
                  </a:moveTo>
                  <a:cubicBezTo>
                    <a:pt x="539" y="0"/>
                    <a:pt x="494" y="5"/>
                    <a:pt x="450" y="15"/>
                  </a:cubicBezTo>
                  <a:cubicBezTo>
                    <a:pt x="217" y="66"/>
                    <a:pt x="12" y="255"/>
                    <a:pt x="8" y="551"/>
                  </a:cubicBezTo>
                  <a:cubicBezTo>
                    <a:pt x="0" y="874"/>
                    <a:pt x="176" y="1349"/>
                    <a:pt x="771" y="2038"/>
                  </a:cubicBezTo>
                  <a:cubicBezTo>
                    <a:pt x="786" y="2055"/>
                    <a:pt x="802" y="2074"/>
                    <a:pt x="818" y="2091"/>
                  </a:cubicBezTo>
                  <a:cubicBezTo>
                    <a:pt x="1194" y="1211"/>
                    <a:pt x="1219" y="688"/>
                    <a:pt x="1111" y="375"/>
                  </a:cubicBezTo>
                  <a:cubicBezTo>
                    <a:pt x="1021" y="118"/>
                    <a:pt x="803" y="0"/>
                    <a:pt x="5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32"/>
            <p:cNvSpPr/>
            <p:nvPr/>
          </p:nvSpPr>
          <p:spPr>
            <a:xfrm>
              <a:off x="1888423" y="1866938"/>
              <a:ext cx="67111" cy="23047"/>
            </a:xfrm>
            <a:custGeom>
              <a:rect b="b" l="l" r="r" t="t"/>
              <a:pathLst>
                <a:path extrusionOk="0" h="193" w="562">
                  <a:moveTo>
                    <a:pt x="396" y="0"/>
                  </a:moveTo>
                  <a:cubicBezTo>
                    <a:pt x="357" y="0"/>
                    <a:pt x="313" y="4"/>
                    <a:pt x="267" y="11"/>
                  </a:cubicBezTo>
                  <a:cubicBezTo>
                    <a:pt x="117" y="37"/>
                    <a:pt x="0" y="95"/>
                    <a:pt x="8" y="142"/>
                  </a:cubicBezTo>
                  <a:cubicBezTo>
                    <a:pt x="13" y="175"/>
                    <a:pt x="75" y="193"/>
                    <a:pt x="162" y="193"/>
                  </a:cubicBezTo>
                  <a:cubicBezTo>
                    <a:pt x="202" y="193"/>
                    <a:pt x="247" y="189"/>
                    <a:pt x="295" y="181"/>
                  </a:cubicBezTo>
                  <a:cubicBezTo>
                    <a:pt x="445" y="155"/>
                    <a:pt x="561" y="97"/>
                    <a:pt x="554" y="51"/>
                  </a:cubicBezTo>
                  <a:cubicBezTo>
                    <a:pt x="548" y="18"/>
                    <a:pt x="484"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32"/>
            <p:cNvSpPr/>
            <p:nvPr/>
          </p:nvSpPr>
          <p:spPr>
            <a:xfrm>
              <a:off x="3401537" y="2314987"/>
              <a:ext cx="145686" cy="249816"/>
            </a:xfrm>
            <a:custGeom>
              <a:rect b="b" l="l" r="r" t="t"/>
              <a:pathLst>
                <a:path extrusionOk="0" h="2092" w="1220">
                  <a:moveTo>
                    <a:pt x="583" y="316"/>
                  </a:moveTo>
                  <a:cubicBezTo>
                    <a:pt x="735" y="316"/>
                    <a:pt x="869" y="426"/>
                    <a:pt x="894" y="581"/>
                  </a:cubicBezTo>
                  <a:cubicBezTo>
                    <a:pt x="922" y="750"/>
                    <a:pt x="805" y="911"/>
                    <a:pt x="635" y="938"/>
                  </a:cubicBezTo>
                  <a:cubicBezTo>
                    <a:pt x="622" y="939"/>
                    <a:pt x="609" y="940"/>
                    <a:pt x="598" y="941"/>
                  </a:cubicBezTo>
                  <a:cubicBezTo>
                    <a:pt x="593" y="941"/>
                    <a:pt x="588" y="941"/>
                    <a:pt x="583" y="941"/>
                  </a:cubicBezTo>
                  <a:cubicBezTo>
                    <a:pt x="431" y="941"/>
                    <a:pt x="299" y="832"/>
                    <a:pt x="274" y="678"/>
                  </a:cubicBezTo>
                  <a:cubicBezTo>
                    <a:pt x="249" y="519"/>
                    <a:pt x="348" y="370"/>
                    <a:pt x="498" y="327"/>
                  </a:cubicBezTo>
                  <a:cubicBezTo>
                    <a:pt x="510" y="324"/>
                    <a:pt x="523" y="321"/>
                    <a:pt x="535" y="319"/>
                  </a:cubicBezTo>
                  <a:cubicBezTo>
                    <a:pt x="551" y="317"/>
                    <a:pt x="567" y="316"/>
                    <a:pt x="583" y="316"/>
                  </a:cubicBezTo>
                  <a:close/>
                  <a:moveTo>
                    <a:pt x="584" y="1"/>
                  </a:moveTo>
                  <a:cubicBezTo>
                    <a:pt x="539" y="1"/>
                    <a:pt x="493" y="6"/>
                    <a:pt x="449" y="16"/>
                  </a:cubicBezTo>
                  <a:cubicBezTo>
                    <a:pt x="216" y="68"/>
                    <a:pt x="12" y="255"/>
                    <a:pt x="7" y="553"/>
                  </a:cubicBezTo>
                  <a:cubicBezTo>
                    <a:pt x="0" y="875"/>
                    <a:pt x="175" y="1349"/>
                    <a:pt x="770" y="2038"/>
                  </a:cubicBezTo>
                  <a:cubicBezTo>
                    <a:pt x="785" y="2056"/>
                    <a:pt x="801" y="2074"/>
                    <a:pt x="817" y="2092"/>
                  </a:cubicBezTo>
                  <a:cubicBezTo>
                    <a:pt x="1196" y="1212"/>
                    <a:pt x="1219" y="688"/>
                    <a:pt x="1110" y="377"/>
                  </a:cubicBezTo>
                  <a:cubicBezTo>
                    <a:pt x="1020" y="119"/>
                    <a:pt x="802" y="1"/>
                    <a:pt x="5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32"/>
            <p:cNvSpPr/>
            <p:nvPr/>
          </p:nvSpPr>
          <p:spPr>
            <a:xfrm>
              <a:off x="3473067" y="2589046"/>
              <a:ext cx="67111" cy="23047"/>
            </a:xfrm>
            <a:custGeom>
              <a:rect b="b" l="l" r="r" t="t"/>
              <a:pathLst>
                <a:path extrusionOk="0" h="193" w="562">
                  <a:moveTo>
                    <a:pt x="400" y="0"/>
                  </a:moveTo>
                  <a:cubicBezTo>
                    <a:pt x="360" y="0"/>
                    <a:pt x="315" y="4"/>
                    <a:pt x="267" y="12"/>
                  </a:cubicBezTo>
                  <a:cubicBezTo>
                    <a:pt x="117" y="36"/>
                    <a:pt x="1" y="95"/>
                    <a:pt x="9" y="142"/>
                  </a:cubicBezTo>
                  <a:cubicBezTo>
                    <a:pt x="14" y="174"/>
                    <a:pt x="76" y="192"/>
                    <a:pt x="162" y="192"/>
                  </a:cubicBezTo>
                  <a:cubicBezTo>
                    <a:pt x="202" y="192"/>
                    <a:pt x="248" y="188"/>
                    <a:pt x="295" y="180"/>
                  </a:cubicBezTo>
                  <a:cubicBezTo>
                    <a:pt x="445" y="156"/>
                    <a:pt x="562" y="97"/>
                    <a:pt x="554" y="50"/>
                  </a:cubicBezTo>
                  <a:cubicBezTo>
                    <a:pt x="548" y="18"/>
                    <a:pt x="486"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32"/>
            <p:cNvSpPr/>
            <p:nvPr/>
          </p:nvSpPr>
          <p:spPr>
            <a:xfrm>
              <a:off x="1583077" y="3103012"/>
              <a:ext cx="145686" cy="249816"/>
            </a:xfrm>
            <a:custGeom>
              <a:rect b="b" l="l" r="r" t="t"/>
              <a:pathLst>
                <a:path extrusionOk="0" h="2092" w="1220">
                  <a:moveTo>
                    <a:pt x="583" y="316"/>
                  </a:moveTo>
                  <a:cubicBezTo>
                    <a:pt x="734" y="316"/>
                    <a:pt x="869" y="425"/>
                    <a:pt x="894" y="581"/>
                  </a:cubicBezTo>
                  <a:cubicBezTo>
                    <a:pt x="922" y="749"/>
                    <a:pt x="806" y="909"/>
                    <a:pt x="634" y="938"/>
                  </a:cubicBezTo>
                  <a:cubicBezTo>
                    <a:pt x="622" y="939"/>
                    <a:pt x="608" y="940"/>
                    <a:pt x="597" y="941"/>
                  </a:cubicBezTo>
                  <a:cubicBezTo>
                    <a:pt x="592" y="941"/>
                    <a:pt x="587" y="941"/>
                    <a:pt x="582" y="941"/>
                  </a:cubicBezTo>
                  <a:cubicBezTo>
                    <a:pt x="430" y="941"/>
                    <a:pt x="298" y="831"/>
                    <a:pt x="275" y="678"/>
                  </a:cubicBezTo>
                  <a:cubicBezTo>
                    <a:pt x="249" y="519"/>
                    <a:pt x="347" y="369"/>
                    <a:pt x="498" y="327"/>
                  </a:cubicBezTo>
                  <a:cubicBezTo>
                    <a:pt x="510" y="323"/>
                    <a:pt x="522" y="320"/>
                    <a:pt x="534" y="319"/>
                  </a:cubicBezTo>
                  <a:cubicBezTo>
                    <a:pt x="550" y="317"/>
                    <a:pt x="567" y="316"/>
                    <a:pt x="583" y="316"/>
                  </a:cubicBezTo>
                  <a:close/>
                  <a:moveTo>
                    <a:pt x="585" y="1"/>
                  </a:moveTo>
                  <a:cubicBezTo>
                    <a:pt x="540" y="1"/>
                    <a:pt x="495" y="6"/>
                    <a:pt x="451" y="15"/>
                  </a:cubicBezTo>
                  <a:cubicBezTo>
                    <a:pt x="217" y="67"/>
                    <a:pt x="13" y="255"/>
                    <a:pt x="8" y="552"/>
                  </a:cubicBezTo>
                  <a:cubicBezTo>
                    <a:pt x="1" y="875"/>
                    <a:pt x="176" y="1349"/>
                    <a:pt x="771" y="2038"/>
                  </a:cubicBezTo>
                  <a:cubicBezTo>
                    <a:pt x="786" y="2055"/>
                    <a:pt x="802" y="2074"/>
                    <a:pt x="818" y="2091"/>
                  </a:cubicBezTo>
                  <a:cubicBezTo>
                    <a:pt x="1195" y="1212"/>
                    <a:pt x="1219" y="688"/>
                    <a:pt x="1112" y="376"/>
                  </a:cubicBezTo>
                  <a:cubicBezTo>
                    <a:pt x="1021" y="119"/>
                    <a:pt x="804" y="1"/>
                    <a:pt x="5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32"/>
            <p:cNvSpPr/>
            <p:nvPr/>
          </p:nvSpPr>
          <p:spPr>
            <a:xfrm>
              <a:off x="1654607" y="3376833"/>
              <a:ext cx="67111" cy="23047"/>
            </a:xfrm>
            <a:custGeom>
              <a:rect b="b" l="l" r="r" t="t"/>
              <a:pathLst>
                <a:path extrusionOk="0" h="193" w="562">
                  <a:moveTo>
                    <a:pt x="398" y="0"/>
                  </a:moveTo>
                  <a:cubicBezTo>
                    <a:pt x="358" y="0"/>
                    <a:pt x="314" y="4"/>
                    <a:pt x="267" y="12"/>
                  </a:cubicBezTo>
                  <a:cubicBezTo>
                    <a:pt x="116" y="37"/>
                    <a:pt x="1" y="96"/>
                    <a:pt x="8" y="143"/>
                  </a:cubicBezTo>
                  <a:cubicBezTo>
                    <a:pt x="13" y="174"/>
                    <a:pt x="76" y="192"/>
                    <a:pt x="164" y="192"/>
                  </a:cubicBezTo>
                  <a:cubicBezTo>
                    <a:pt x="203" y="192"/>
                    <a:pt x="248" y="189"/>
                    <a:pt x="295" y="181"/>
                  </a:cubicBezTo>
                  <a:cubicBezTo>
                    <a:pt x="445" y="156"/>
                    <a:pt x="562" y="97"/>
                    <a:pt x="553" y="50"/>
                  </a:cubicBezTo>
                  <a:cubicBezTo>
                    <a:pt x="548" y="18"/>
                    <a:pt x="485" y="0"/>
                    <a:pt x="3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39" name="Google Shape;2239;p32"/>
          <p:cNvSpPr/>
          <p:nvPr/>
        </p:nvSpPr>
        <p:spPr>
          <a:xfrm>
            <a:off x="4941300" y="-363750"/>
            <a:ext cx="1917991" cy="852900"/>
          </a:xfrm>
          <a:custGeom>
            <a:rect b="b" l="l" r="r" t="t"/>
            <a:pathLst>
              <a:path extrusionOk="0" fill="none" h="22461" w="50510">
                <a:moveTo>
                  <a:pt x="4938" y="2301"/>
                </a:moveTo>
                <a:cubicBezTo>
                  <a:pt x="4938" y="2301"/>
                  <a:pt x="0" y="7475"/>
                  <a:pt x="5128" y="15874"/>
                </a:cubicBezTo>
                <a:cubicBezTo>
                  <a:pt x="5128" y="15874"/>
                  <a:pt x="9575" y="22461"/>
                  <a:pt x="16976" y="17787"/>
                </a:cubicBezTo>
                <a:cubicBezTo>
                  <a:pt x="18640" y="16545"/>
                  <a:pt x="20622" y="15532"/>
                  <a:pt x="22624" y="14987"/>
                </a:cubicBezTo>
                <a:cubicBezTo>
                  <a:pt x="27121" y="13763"/>
                  <a:pt x="31216" y="16768"/>
                  <a:pt x="35411" y="17807"/>
                </a:cubicBezTo>
                <a:cubicBezTo>
                  <a:pt x="38253" y="18512"/>
                  <a:pt x="41637" y="17704"/>
                  <a:pt x="44281" y="16320"/>
                </a:cubicBezTo>
                <a:cubicBezTo>
                  <a:pt x="49842" y="13406"/>
                  <a:pt x="50118" y="5671"/>
                  <a:pt x="50510" y="0"/>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32"/>
          <p:cNvSpPr txBox="1"/>
          <p:nvPr>
            <p:ph type="title"/>
          </p:nvPr>
        </p:nvSpPr>
        <p:spPr>
          <a:xfrm>
            <a:off x="5072763" y="1427250"/>
            <a:ext cx="2853600" cy="1185000"/>
          </a:xfrm>
          <a:prstGeom prst="rect">
            <a:avLst/>
          </a:prstGeom>
        </p:spPr>
        <p:txBody>
          <a:bodyPr anchorCtr="0" anchor="b" bIns="91425" lIns="91425" spcFirstLastPara="1" rIns="91425" wrap="square" tIns="91425">
            <a:noAutofit/>
          </a:bodyPr>
          <a:lstStyle>
            <a:lvl1pPr lvl="0" rtl="0">
              <a:lnSpc>
                <a:spcPct val="90000"/>
              </a:lnSpc>
              <a:spcBef>
                <a:spcPts val="0"/>
              </a:spcBef>
              <a:spcAft>
                <a:spcPts val="0"/>
              </a:spcAft>
              <a:buSzPts val="3500"/>
              <a:buNone/>
              <a:defRPr/>
            </a:lvl1pPr>
            <a:lvl2pPr lvl="1" rtl="0">
              <a:spcBef>
                <a:spcPts val="0"/>
              </a:spcBef>
              <a:spcAft>
                <a:spcPts val="0"/>
              </a:spcAft>
              <a:buSzPts val="3500"/>
              <a:buNone/>
              <a:defRPr>
                <a:latin typeface="Inter"/>
                <a:ea typeface="Inter"/>
                <a:cs typeface="Inter"/>
                <a:sym typeface="Inter"/>
              </a:defRPr>
            </a:lvl2pPr>
            <a:lvl3pPr lvl="2" rtl="0">
              <a:spcBef>
                <a:spcPts val="0"/>
              </a:spcBef>
              <a:spcAft>
                <a:spcPts val="0"/>
              </a:spcAft>
              <a:buSzPts val="3500"/>
              <a:buNone/>
              <a:defRPr>
                <a:latin typeface="Inter"/>
                <a:ea typeface="Inter"/>
                <a:cs typeface="Inter"/>
                <a:sym typeface="Inter"/>
              </a:defRPr>
            </a:lvl3pPr>
            <a:lvl4pPr lvl="3" rtl="0">
              <a:spcBef>
                <a:spcPts val="0"/>
              </a:spcBef>
              <a:spcAft>
                <a:spcPts val="0"/>
              </a:spcAft>
              <a:buSzPts val="3500"/>
              <a:buNone/>
              <a:defRPr>
                <a:latin typeface="Inter"/>
                <a:ea typeface="Inter"/>
                <a:cs typeface="Inter"/>
                <a:sym typeface="Inter"/>
              </a:defRPr>
            </a:lvl4pPr>
            <a:lvl5pPr lvl="4" rtl="0">
              <a:spcBef>
                <a:spcPts val="0"/>
              </a:spcBef>
              <a:spcAft>
                <a:spcPts val="0"/>
              </a:spcAft>
              <a:buSzPts val="3500"/>
              <a:buNone/>
              <a:defRPr>
                <a:latin typeface="Inter"/>
                <a:ea typeface="Inter"/>
                <a:cs typeface="Inter"/>
                <a:sym typeface="Inter"/>
              </a:defRPr>
            </a:lvl5pPr>
            <a:lvl6pPr lvl="5" rtl="0">
              <a:spcBef>
                <a:spcPts val="0"/>
              </a:spcBef>
              <a:spcAft>
                <a:spcPts val="0"/>
              </a:spcAft>
              <a:buSzPts val="3500"/>
              <a:buNone/>
              <a:defRPr>
                <a:latin typeface="Inter"/>
                <a:ea typeface="Inter"/>
                <a:cs typeface="Inter"/>
                <a:sym typeface="Inter"/>
              </a:defRPr>
            </a:lvl6pPr>
            <a:lvl7pPr lvl="6" rtl="0">
              <a:spcBef>
                <a:spcPts val="0"/>
              </a:spcBef>
              <a:spcAft>
                <a:spcPts val="0"/>
              </a:spcAft>
              <a:buSzPts val="3500"/>
              <a:buNone/>
              <a:defRPr>
                <a:latin typeface="Inter"/>
                <a:ea typeface="Inter"/>
                <a:cs typeface="Inter"/>
                <a:sym typeface="Inter"/>
              </a:defRPr>
            </a:lvl7pPr>
            <a:lvl8pPr lvl="7" rtl="0">
              <a:spcBef>
                <a:spcPts val="0"/>
              </a:spcBef>
              <a:spcAft>
                <a:spcPts val="0"/>
              </a:spcAft>
              <a:buSzPts val="3500"/>
              <a:buNone/>
              <a:defRPr>
                <a:latin typeface="Inter"/>
                <a:ea typeface="Inter"/>
                <a:cs typeface="Inter"/>
                <a:sym typeface="Inter"/>
              </a:defRPr>
            </a:lvl8pPr>
            <a:lvl9pPr lvl="8" rtl="0">
              <a:spcBef>
                <a:spcPts val="0"/>
              </a:spcBef>
              <a:spcAft>
                <a:spcPts val="0"/>
              </a:spcAft>
              <a:buSzPts val="3500"/>
              <a:buNone/>
              <a:defRPr>
                <a:latin typeface="Inter"/>
                <a:ea typeface="Inter"/>
                <a:cs typeface="Inter"/>
                <a:sym typeface="Inter"/>
              </a:defRPr>
            </a:lvl9pPr>
          </a:lstStyle>
          <a:p/>
        </p:txBody>
      </p:sp>
      <p:sp>
        <p:nvSpPr>
          <p:cNvPr id="2241" name="Google Shape;2241;p32"/>
          <p:cNvSpPr txBox="1"/>
          <p:nvPr>
            <p:ph idx="1" type="subTitle"/>
          </p:nvPr>
        </p:nvSpPr>
        <p:spPr>
          <a:xfrm>
            <a:off x="5072763" y="2645175"/>
            <a:ext cx="2853600" cy="1230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grpSp>
        <p:nvGrpSpPr>
          <p:cNvPr id="2242" name="Google Shape;2242;p32"/>
          <p:cNvGrpSpPr/>
          <p:nvPr/>
        </p:nvGrpSpPr>
        <p:grpSpPr>
          <a:xfrm rot="3101353">
            <a:off x="8206643" y="-333195"/>
            <a:ext cx="1209708" cy="1029501"/>
            <a:chOff x="725975" y="529375"/>
            <a:chExt cx="4581126" cy="3898687"/>
          </a:xfrm>
        </p:grpSpPr>
        <p:sp>
          <p:nvSpPr>
            <p:cNvPr id="2243" name="Google Shape;2243;p32"/>
            <p:cNvSpPr/>
            <p:nvPr/>
          </p:nvSpPr>
          <p:spPr>
            <a:xfrm>
              <a:off x="725975" y="738407"/>
              <a:ext cx="4581126" cy="3689182"/>
            </a:xfrm>
            <a:custGeom>
              <a:rect b="b" l="l" r="r" t="t"/>
              <a:pathLst>
                <a:path extrusionOk="0" h="23367" w="29722">
                  <a:moveTo>
                    <a:pt x="23737" y="0"/>
                  </a:moveTo>
                  <a:cubicBezTo>
                    <a:pt x="23545" y="0"/>
                    <a:pt x="23350" y="24"/>
                    <a:pt x="23156" y="73"/>
                  </a:cubicBezTo>
                  <a:lnTo>
                    <a:pt x="2015" y="5472"/>
                  </a:lnTo>
                  <a:cubicBezTo>
                    <a:pt x="759" y="5793"/>
                    <a:pt x="0" y="7071"/>
                    <a:pt x="320" y="8326"/>
                  </a:cubicBezTo>
                  <a:lnTo>
                    <a:pt x="3710" y="21599"/>
                  </a:lnTo>
                  <a:cubicBezTo>
                    <a:pt x="3981" y="22660"/>
                    <a:pt x="4937" y="23367"/>
                    <a:pt x="5984" y="23367"/>
                  </a:cubicBezTo>
                  <a:cubicBezTo>
                    <a:pt x="6175" y="23367"/>
                    <a:pt x="6370" y="23343"/>
                    <a:pt x="6564" y="23294"/>
                  </a:cubicBezTo>
                  <a:lnTo>
                    <a:pt x="27706" y="17895"/>
                  </a:lnTo>
                  <a:cubicBezTo>
                    <a:pt x="28964" y="17577"/>
                    <a:pt x="29722" y="16299"/>
                    <a:pt x="29401" y="15042"/>
                  </a:cubicBezTo>
                  <a:lnTo>
                    <a:pt x="26011" y="1768"/>
                  </a:lnTo>
                  <a:cubicBezTo>
                    <a:pt x="25740" y="706"/>
                    <a:pt x="24785" y="0"/>
                    <a:pt x="237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32"/>
            <p:cNvSpPr/>
            <p:nvPr/>
          </p:nvSpPr>
          <p:spPr>
            <a:xfrm>
              <a:off x="1332633" y="250585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32"/>
            <p:cNvSpPr/>
            <p:nvPr/>
          </p:nvSpPr>
          <p:spPr>
            <a:xfrm>
              <a:off x="1216271" y="2037682"/>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32"/>
            <p:cNvSpPr/>
            <p:nvPr/>
          </p:nvSpPr>
          <p:spPr>
            <a:xfrm>
              <a:off x="1099508" y="156150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32"/>
            <p:cNvSpPr/>
            <p:nvPr/>
          </p:nvSpPr>
          <p:spPr>
            <a:xfrm>
              <a:off x="982908" y="110215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32"/>
            <p:cNvSpPr/>
            <p:nvPr/>
          </p:nvSpPr>
          <p:spPr>
            <a:xfrm>
              <a:off x="1449383" y="2973732"/>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32"/>
            <p:cNvSpPr/>
            <p:nvPr/>
          </p:nvSpPr>
          <p:spPr>
            <a:xfrm>
              <a:off x="1249249" y="738722"/>
              <a:ext cx="4057846" cy="3689340"/>
            </a:xfrm>
            <a:custGeom>
              <a:rect b="b" l="l" r="r" t="t"/>
              <a:pathLst>
                <a:path extrusionOk="0" h="23368" w="26327">
                  <a:moveTo>
                    <a:pt x="20344" y="1"/>
                  </a:moveTo>
                  <a:cubicBezTo>
                    <a:pt x="20281" y="1"/>
                    <a:pt x="20217" y="3"/>
                    <a:pt x="20153" y="8"/>
                  </a:cubicBezTo>
                  <a:cubicBezTo>
                    <a:pt x="20810" y="4619"/>
                    <a:pt x="21133" y="18976"/>
                    <a:pt x="0" y="20368"/>
                  </a:cubicBezTo>
                  <a:lnTo>
                    <a:pt x="315" y="21600"/>
                  </a:lnTo>
                  <a:cubicBezTo>
                    <a:pt x="586" y="22661"/>
                    <a:pt x="1541" y="23367"/>
                    <a:pt x="2588" y="23367"/>
                  </a:cubicBezTo>
                  <a:cubicBezTo>
                    <a:pt x="2780" y="23367"/>
                    <a:pt x="2975" y="23343"/>
                    <a:pt x="3169" y="23294"/>
                  </a:cubicBezTo>
                  <a:lnTo>
                    <a:pt x="24311" y="17897"/>
                  </a:lnTo>
                  <a:cubicBezTo>
                    <a:pt x="25569" y="17575"/>
                    <a:pt x="26327" y="16297"/>
                    <a:pt x="26006" y="15040"/>
                  </a:cubicBezTo>
                  <a:lnTo>
                    <a:pt x="22616" y="1766"/>
                  </a:lnTo>
                  <a:cubicBezTo>
                    <a:pt x="22345" y="705"/>
                    <a:pt x="21391" y="1"/>
                    <a:pt x="20344" y="1"/>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32"/>
            <p:cNvSpPr/>
            <p:nvPr/>
          </p:nvSpPr>
          <p:spPr>
            <a:xfrm>
              <a:off x="2004797" y="666256"/>
              <a:ext cx="1153528" cy="334548"/>
            </a:xfrm>
            <a:custGeom>
              <a:rect b="b" l="l" r="r" t="t"/>
              <a:pathLst>
                <a:path extrusionOk="0" h="2119" w="7484">
                  <a:moveTo>
                    <a:pt x="7427" y="0"/>
                  </a:moveTo>
                  <a:lnTo>
                    <a:pt x="1" y="1897"/>
                  </a:lnTo>
                  <a:lnTo>
                    <a:pt x="57" y="2119"/>
                  </a:lnTo>
                  <a:lnTo>
                    <a:pt x="7484" y="221"/>
                  </a:lnTo>
                  <a:lnTo>
                    <a:pt x="742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32"/>
            <p:cNvSpPr/>
            <p:nvPr/>
          </p:nvSpPr>
          <p:spPr>
            <a:xfrm>
              <a:off x="1850975" y="529375"/>
              <a:ext cx="1513581" cy="829817"/>
            </a:xfrm>
            <a:custGeom>
              <a:rect b="b" l="l" r="r" t="t"/>
              <a:pathLst>
                <a:path extrusionOk="0" h="5256" w="9820">
                  <a:moveTo>
                    <a:pt x="9069" y="0"/>
                  </a:moveTo>
                  <a:lnTo>
                    <a:pt x="8248" y="212"/>
                  </a:lnTo>
                  <a:lnTo>
                    <a:pt x="822" y="2106"/>
                  </a:lnTo>
                  <a:lnTo>
                    <a:pt x="1" y="2317"/>
                  </a:lnTo>
                  <a:lnTo>
                    <a:pt x="170" y="2981"/>
                  </a:lnTo>
                  <a:lnTo>
                    <a:pt x="226" y="3202"/>
                  </a:lnTo>
                  <a:lnTo>
                    <a:pt x="694" y="5034"/>
                  </a:lnTo>
                  <a:lnTo>
                    <a:pt x="751" y="5256"/>
                  </a:lnTo>
                  <a:lnTo>
                    <a:pt x="1572" y="5045"/>
                  </a:lnTo>
                  <a:lnTo>
                    <a:pt x="1516" y="4824"/>
                  </a:lnTo>
                  <a:lnTo>
                    <a:pt x="1049" y="2991"/>
                  </a:lnTo>
                  <a:lnTo>
                    <a:pt x="991" y="2771"/>
                  </a:lnTo>
                  <a:lnTo>
                    <a:pt x="8418" y="875"/>
                  </a:lnTo>
                  <a:lnTo>
                    <a:pt x="8473" y="1097"/>
                  </a:lnTo>
                  <a:lnTo>
                    <a:pt x="8942" y="2928"/>
                  </a:lnTo>
                  <a:lnTo>
                    <a:pt x="8999" y="3150"/>
                  </a:lnTo>
                  <a:lnTo>
                    <a:pt x="9820" y="2939"/>
                  </a:lnTo>
                  <a:lnTo>
                    <a:pt x="9763" y="2718"/>
                  </a:lnTo>
                  <a:lnTo>
                    <a:pt x="9296" y="885"/>
                  </a:lnTo>
                  <a:lnTo>
                    <a:pt x="9240" y="665"/>
                  </a:lnTo>
                  <a:lnTo>
                    <a:pt x="906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32"/>
            <p:cNvSpPr/>
            <p:nvPr/>
          </p:nvSpPr>
          <p:spPr>
            <a:xfrm>
              <a:off x="1947306" y="1248986"/>
              <a:ext cx="135482" cy="68204"/>
            </a:xfrm>
            <a:custGeom>
              <a:rect b="b" l="l" r="r" t="t"/>
              <a:pathLst>
                <a:path extrusionOk="0" h="432" w="879">
                  <a:moveTo>
                    <a:pt x="822" y="1"/>
                  </a:moveTo>
                  <a:lnTo>
                    <a:pt x="1" y="211"/>
                  </a:lnTo>
                  <a:lnTo>
                    <a:pt x="57" y="431"/>
                  </a:lnTo>
                  <a:lnTo>
                    <a:pt x="878" y="222"/>
                  </a:lnTo>
                  <a:lnTo>
                    <a:pt x="82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32"/>
            <p:cNvSpPr/>
            <p:nvPr/>
          </p:nvSpPr>
          <p:spPr>
            <a:xfrm>
              <a:off x="3218884" y="917914"/>
              <a:ext cx="135328" cy="68204"/>
            </a:xfrm>
            <a:custGeom>
              <a:rect b="b" l="l" r="r" t="t"/>
              <a:pathLst>
                <a:path extrusionOk="0" h="432" w="878">
                  <a:moveTo>
                    <a:pt x="821" y="0"/>
                  </a:moveTo>
                  <a:lnTo>
                    <a:pt x="0" y="210"/>
                  </a:lnTo>
                  <a:lnTo>
                    <a:pt x="57" y="431"/>
                  </a:lnTo>
                  <a:lnTo>
                    <a:pt x="878" y="221"/>
                  </a:lnTo>
                  <a:lnTo>
                    <a:pt x="8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32"/>
            <p:cNvSpPr/>
            <p:nvPr/>
          </p:nvSpPr>
          <p:spPr>
            <a:xfrm>
              <a:off x="3834328" y="798716"/>
              <a:ext cx="974117" cy="2885099"/>
            </a:xfrm>
            <a:custGeom>
              <a:rect b="b" l="l" r="r" t="t"/>
              <a:pathLst>
                <a:path extrusionOk="0" h="18274" w="6320">
                  <a:moveTo>
                    <a:pt x="1769" y="0"/>
                  </a:moveTo>
                  <a:lnTo>
                    <a:pt x="0" y="453"/>
                  </a:lnTo>
                  <a:lnTo>
                    <a:pt x="4551" y="18274"/>
                  </a:lnTo>
                  <a:lnTo>
                    <a:pt x="6320" y="17823"/>
                  </a:lnTo>
                  <a:lnTo>
                    <a:pt x="176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32"/>
            <p:cNvSpPr/>
            <p:nvPr/>
          </p:nvSpPr>
          <p:spPr>
            <a:xfrm>
              <a:off x="4280999" y="2213781"/>
              <a:ext cx="87547" cy="81150"/>
            </a:xfrm>
            <a:custGeom>
              <a:rect b="b" l="l" r="r" t="t"/>
              <a:pathLst>
                <a:path extrusionOk="0" h="514" w="568">
                  <a:moveTo>
                    <a:pt x="285" y="0"/>
                  </a:moveTo>
                  <a:cubicBezTo>
                    <a:pt x="264" y="0"/>
                    <a:pt x="242" y="3"/>
                    <a:pt x="221" y="9"/>
                  </a:cubicBezTo>
                  <a:cubicBezTo>
                    <a:pt x="83" y="43"/>
                    <a:pt x="0" y="184"/>
                    <a:pt x="35" y="320"/>
                  </a:cubicBezTo>
                  <a:cubicBezTo>
                    <a:pt x="64" y="436"/>
                    <a:pt x="169" y="514"/>
                    <a:pt x="283" y="514"/>
                  </a:cubicBezTo>
                  <a:cubicBezTo>
                    <a:pt x="304" y="514"/>
                    <a:pt x="325" y="511"/>
                    <a:pt x="347" y="506"/>
                  </a:cubicBezTo>
                  <a:cubicBezTo>
                    <a:pt x="484" y="471"/>
                    <a:pt x="567" y="331"/>
                    <a:pt x="532" y="194"/>
                  </a:cubicBezTo>
                  <a:cubicBezTo>
                    <a:pt x="502" y="78"/>
                    <a:pt x="398" y="0"/>
                    <a:pt x="2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32"/>
            <p:cNvSpPr/>
            <p:nvPr/>
          </p:nvSpPr>
          <p:spPr>
            <a:xfrm>
              <a:off x="4035931" y="1908286"/>
              <a:ext cx="571677" cy="667201"/>
            </a:xfrm>
            <a:custGeom>
              <a:rect b="b" l="l" r="r" t="t"/>
              <a:pathLst>
                <a:path extrusionOk="0" h="4226" w="3709">
                  <a:moveTo>
                    <a:pt x="2568" y="546"/>
                  </a:moveTo>
                  <a:lnTo>
                    <a:pt x="3232" y="3150"/>
                  </a:lnTo>
                  <a:lnTo>
                    <a:pt x="3166" y="3165"/>
                  </a:lnTo>
                  <a:lnTo>
                    <a:pt x="1142" y="3682"/>
                  </a:lnTo>
                  <a:lnTo>
                    <a:pt x="478" y="1077"/>
                  </a:lnTo>
                  <a:lnTo>
                    <a:pt x="1354" y="853"/>
                  </a:lnTo>
                  <a:lnTo>
                    <a:pt x="1420" y="837"/>
                  </a:lnTo>
                  <a:lnTo>
                    <a:pt x="1763" y="2179"/>
                  </a:lnTo>
                  <a:cubicBezTo>
                    <a:pt x="1774" y="2223"/>
                    <a:pt x="1813" y="2247"/>
                    <a:pt x="1856" y="2252"/>
                  </a:cubicBezTo>
                  <a:cubicBezTo>
                    <a:pt x="1866" y="2253"/>
                    <a:pt x="1875" y="2258"/>
                    <a:pt x="1886" y="2258"/>
                  </a:cubicBezTo>
                  <a:cubicBezTo>
                    <a:pt x="1888" y="2258"/>
                    <a:pt x="1890" y="2258"/>
                    <a:pt x="1892" y="2257"/>
                  </a:cubicBezTo>
                  <a:cubicBezTo>
                    <a:pt x="1949" y="2242"/>
                    <a:pt x="1982" y="2185"/>
                    <a:pt x="1968" y="2127"/>
                  </a:cubicBezTo>
                  <a:lnTo>
                    <a:pt x="1625" y="786"/>
                  </a:lnTo>
                  <a:lnTo>
                    <a:pt x="2502" y="562"/>
                  </a:lnTo>
                  <a:lnTo>
                    <a:pt x="2568" y="546"/>
                  </a:lnTo>
                  <a:close/>
                  <a:moveTo>
                    <a:pt x="2813" y="0"/>
                  </a:moveTo>
                  <a:lnTo>
                    <a:pt x="2747" y="17"/>
                  </a:lnTo>
                  <a:lnTo>
                    <a:pt x="0" y="719"/>
                  </a:lnTo>
                  <a:lnTo>
                    <a:pt x="896" y="4225"/>
                  </a:lnTo>
                  <a:lnTo>
                    <a:pt x="3643" y="3524"/>
                  </a:lnTo>
                  <a:lnTo>
                    <a:pt x="3709" y="3508"/>
                  </a:lnTo>
                  <a:lnTo>
                    <a:pt x="281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32"/>
            <p:cNvSpPr/>
            <p:nvPr/>
          </p:nvSpPr>
          <p:spPr>
            <a:xfrm>
              <a:off x="4253718" y="2482491"/>
              <a:ext cx="279750" cy="97728"/>
            </a:xfrm>
            <a:custGeom>
              <a:rect b="b" l="l" r="r" t="t"/>
              <a:pathLst>
                <a:path extrusionOk="0" h="619" w="1815">
                  <a:moveTo>
                    <a:pt x="1772" y="1"/>
                  </a:moveTo>
                  <a:lnTo>
                    <a:pt x="0" y="453"/>
                  </a:lnTo>
                  <a:lnTo>
                    <a:pt x="43" y="618"/>
                  </a:lnTo>
                  <a:lnTo>
                    <a:pt x="1815" y="166"/>
                  </a:lnTo>
                  <a:lnTo>
                    <a:pt x="17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32"/>
            <p:cNvSpPr/>
            <p:nvPr/>
          </p:nvSpPr>
          <p:spPr>
            <a:xfrm>
              <a:off x="1223509" y="1481699"/>
              <a:ext cx="974272" cy="2885257"/>
            </a:xfrm>
            <a:custGeom>
              <a:rect b="b" l="l" r="r" t="t"/>
              <a:pathLst>
                <a:path extrusionOk="0" h="18275" w="6321">
                  <a:moveTo>
                    <a:pt x="1770" y="0"/>
                  </a:moveTo>
                  <a:lnTo>
                    <a:pt x="1" y="452"/>
                  </a:lnTo>
                  <a:lnTo>
                    <a:pt x="4552" y="18274"/>
                  </a:lnTo>
                  <a:lnTo>
                    <a:pt x="6321" y="17822"/>
                  </a:lnTo>
                  <a:lnTo>
                    <a:pt x="177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32"/>
            <p:cNvSpPr/>
            <p:nvPr/>
          </p:nvSpPr>
          <p:spPr>
            <a:xfrm>
              <a:off x="1670179" y="2896448"/>
              <a:ext cx="87547" cy="81308"/>
            </a:xfrm>
            <a:custGeom>
              <a:rect b="b" l="l" r="r" t="t"/>
              <a:pathLst>
                <a:path extrusionOk="0" h="515" w="568">
                  <a:moveTo>
                    <a:pt x="286" y="1"/>
                  </a:moveTo>
                  <a:cubicBezTo>
                    <a:pt x="264" y="1"/>
                    <a:pt x="242" y="4"/>
                    <a:pt x="221" y="9"/>
                  </a:cubicBezTo>
                  <a:cubicBezTo>
                    <a:pt x="84" y="45"/>
                    <a:pt x="1" y="184"/>
                    <a:pt x="36" y="322"/>
                  </a:cubicBezTo>
                  <a:cubicBezTo>
                    <a:pt x="65" y="437"/>
                    <a:pt x="169" y="514"/>
                    <a:pt x="284" y="514"/>
                  </a:cubicBezTo>
                  <a:cubicBezTo>
                    <a:pt x="305" y="514"/>
                    <a:pt x="326" y="512"/>
                    <a:pt x="348" y="506"/>
                  </a:cubicBezTo>
                  <a:cubicBezTo>
                    <a:pt x="485" y="472"/>
                    <a:pt x="567" y="332"/>
                    <a:pt x="533" y="195"/>
                  </a:cubicBezTo>
                  <a:cubicBezTo>
                    <a:pt x="503" y="78"/>
                    <a:pt x="400" y="1"/>
                    <a:pt x="2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32"/>
            <p:cNvSpPr/>
            <p:nvPr/>
          </p:nvSpPr>
          <p:spPr>
            <a:xfrm>
              <a:off x="1425266" y="2591111"/>
              <a:ext cx="571523" cy="667043"/>
            </a:xfrm>
            <a:custGeom>
              <a:rect b="b" l="l" r="r" t="t"/>
              <a:pathLst>
                <a:path extrusionOk="0" h="4225" w="3708">
                  <a:moveTo>
                    <a:pt x="2566" y="546"/>
                  </a:moveTo>
                  <a:lnTo>
                    <a:pt x="3231" y="3149"/>
                  </a:lnTo>
                  <a:lnTo>
                    <a:pt x="3166" y="3164"/>
                  </a:lnTo>
                  <a:lnTo>
                    <a:pt x="1142" y="3681"/>
                  </a:lnTo>
                  <a:lnTo>
                    <a:pt x="477" y="1078"/>
                  </a:lnTo>
                  <a:lnTo>
                    <a:pt x="1354" y="854"/>
                  </a:lnTo>
                  <a:lnTo>
                    <a:pt x="1419" y="838"/>
                  </a:lnTo>
                  <a:lnTo>
                    <a:pt x="1762" y="2179"/>
                  </a:lnTo>
                  <a:cubicBezTo>
                    <a:pt x="1772" y="2224"/>
                    <a:pt x="1813" y="2246"/>
                    <a:pt x="1855" y="2252"/>
                  </a:cubicBezTo>
                  <a:cubicBezTo>
                    <a:pt x="1866" y="2252"/>
                    <a:pt x="1875" y="2257"/>
                    <a:pt x="1886" y="2257"/>
                  </a:cubicBezTo>
                  <a:cubicBezTo>
                    <a:pt x="1888" y="2257"/>
                    <a:pt x="1890" y="2257"/>
                    <a:pt x="1892" y="2257"/>
                  </a:cubicBezTo>
                  <a:cubicBezTo>
                    <a:pt x="1948" y="2242"/>
                    <a:pt x="1982" y="2184"/>
                    <a:pt x="1967" y="2128"/>
                  </a:cubicBezTo>
                  <a:lnTo>
                    <a:pt x="1625" y="785"/>
                  </a:lnTo>
                  <a:lnTo>
                    <a:pt x="2501" y="562"/>
                  </a:lnTo>
                  <a:lnTo>
                    <a:pt x="2566" y="546"/>
                  </a:lnTo>
                  <a:close/>
                  <a:moveTo>
                    <a:pt x="2812" y="1"/>
                  </a:moveTo>
                  <a:lnTo>
                    <a:pt x="2747" y="17"/>
                  </a:lnTo>
                  <a:lnTo>
                    <a:pt x="0" y="717"/>
                  </a:lnTo>
                  <a:lnTo>
                    <a:pt x="896" y="4224"/>
                  </a:lnTo>
                  <a:lnTo>
                    <a:pt x="3642" y="3522"/>
                  </a:lnTo>
                  <a:lnTo>
                    <a:pt x="3708" y="3506"/>
                  </a:lnTo>
                  <a:lnTo>
                    <a:pt x="281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32"/>
            <p:cNvSpPr/>
            <p:nvPr/>
          </p:nvSpPr>
          <p:spPr>
            <a:xfrm>
              <a:off x="1643207" y="3165315"/>
              <a:ext cx="279596" cy="97570"/>
            </a:xfrm>
            <a:custGeom>
              <a:rect b="b" l="l" r="r" t="t"/>
              <a:pathLst>
                <a:path extrusionOk="0" h="618" w="1814">
                  <a:moveTo>
                    <a:pt x="1771" y="1"/>
                  </a:moveTo>
                  <a:lnTo>
                    <a:pt x="0" y="453"/>
                  </a:lnTo>
                  <a:lnTo>
                    <a:pt x="42" y="618"/>
                  </a:lnTo>
                  <a:lnTo>
                    <a:pt x="1814" y="166"/>
                  </a:lnTo>
                  <a:lnTo>
                    <a:pt x="177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32"/>
            <p:cNvSpPr/>
            <p:nvPr/>
          </p:nvSpPr>
          <p:spPr>
            <a:xfrm>
              <a:off x="1908311" y="1270615"/>
              <a:ext cx="241680" cy="102780"/>
            </a:xfrm>
            <a:custGeom>
              <a:rect b="b" l="l" r="r" t="t"/>
              <a:pathLst>
                <a:path extrusionOk="0" h="651" w="1568">
                  <a:moveTo>
                    <a:pt x="1500" y="0"/>
                  </a:moveTo>
                  <a:lnTo>
                    <a:pt x="1537" y="146"/>
                  </a:lnTo>
                  <a:lnTo>
                    <a:pt x="1" y="540"/>
                  </a:lnTo>
                  <a:lnTo>
                    <a:pt x="29" y="651"/>
                  </a:lnTo>
                  <a:lnTo>
                    <a:pt x="1567" y="258"/>
                  </a:lnTo>
                  <a:lnTo>
                    <a:pt x="15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32"/>
            <p:cNvSpPr/>
            <p:nvPr/>
          </p:nvSpPr>
          <p:spPr>
            <a:xfrm>
              <a:off x="1902146" y="1270141"/>
              <a:ext cx="242913" cy="85413"/>
            </a:xfrm>
            <a:custGeom>
              <a:rect b="b" l="l" r="r" t="t"/>
              <a:pathLst>
                <a:path extrusionOk="0" h="541" w="1576">
                  <a:moveTo>
                    <a:pt x="1538" y="1"/>
                  </a:moveTo>
                  <a:lnTo>
                    <a:pt x="0" y="393"/>
                  </a:lnTo>
                  <a:lnTo>
                    <a:pt x="38" y="541"/>
                  </a:lnTo>
                  <a:lnTo>
                    <a:pt x="1575" y="148"/>
                  </a:lnTo>
                  <a:lnTo>
                    <a:pt x="153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32"/>
            <p:cNvSpPr/>
            <p:nvPr/>
          </p:nvSpPr>
          <p:spPr>
            <a:xfrm>
              <a:off x="3178502" y="938281"/>
              <a:ext cx="241526" cy="102938"/>
            </a:xfrm>
            <a:custGeom>
              <a:rect b="b" l="l" r="r" t="t"/>
              <a:pathLst>
                <a:path extrusionOk="0" h="652" w="1567">
                  <a:moveTo>
                    <a:pt x="1501" y="0"/>
                  </a:moveTo>
                  <a:lnTo>
                    <a:pt x="1538" y="149"/>
                  </a:lnTo>
                  <a:lnTo>
                    <a:pt x="1538" y="149"/>
                  </a:lnTo>
                  <a:lnTo>
                    <a:pt x="1538" y="149"/>
                  </a:lnTo>
                  <a:lnTo>
                    <a:pt x="1501" y="0"/>
                  </a:lnTo>
                  <a:close/>
                  <a:moveTo>
                    <a:pt x="1538" y="149"/>
                  </a:moveTo>
                  <a:lnTo>
                    <a:pt x="1" y="540"/>
                  </a:lnTo>
                  <a:lnTo>
                    <a:pt x="30" y="652"/>
                  </a:lnTo>
                  <a:lnTo>
                    <a:pt x="1566" y="261"/>
                  </a:lnTo>
                  <a:lnTo>
                    <a:pt x="1538" y="149"/>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32"/>
            <p:cNvSpPr/>
            <p:nvPr/>
          </p:nvSpPr>
          <p:spPr>
            <a:xfrm>
              <a:off x="3172645" y="937807"/>
              <a:ext cx="243067" cy="85413"/>
            </a:xfrm>
            <a:custGeom>
              <a:rect b="b" l="l" r="r" t="t"/>
              <a:pathLst>
                <a:path extrusionOk="0" h="541" w="1577">
                  <a:moveTo>
                    <a:pt x="1538" y="0"/>
                  </a:moveTo>
                  <a:lnTo>
                    <a:pt x="0" y="394"/>
                  </a:lnTo>
                  <a:lnTo>
                    <a:pt x="38" y="541"/>
                  </a:lnTo>
                  <a:lnTo>
                    <a:pt x="1576" y="147"/>
                  </a:lnTo>
                  <a:lnTo>
                    <a:pt x="15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66" name="Google Shape;2266;p32"/>
          <p:cNvSpPr/>
          <p:nvPr/>
        </p:nvSpPr>
        <p:spPr>
          <a:xfrm flipH="1">
            <a:off x="1381769" y="4827713"/>
            <a:ext cx="186813" cy="186676"/>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32"/>
          <p:cNvSpPr/>
          <p:nvPr/>
        </p:nvSpPr>
        <p:spPr>
          <a:xfrm flipH="1">
            <a:off x="188499" y="3069263"/>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32"/>
          <p:cNvSpPr/>
          <p:nvPr/>
        </p:nvSpPr>
        <p:spPr>
          <a:xfrm flipH="1">
            <a:off x="8755769" y="3279813"/>
            <a:ext cx="186813" cy="186676"/>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32"/>
          <p:cNvSpPr/>
          <p:nvPr/>
        </p:nvSpPr>
        <p:spPr>
          <a:xfrm flipH="1" rot="10800000">
            <a:off x="2061225" y="4687050"/>
            <a:ext cx="1917991" cy="852900"/>
          </a:xfrm>
          <a:custGeom>
            <a:rect b="b" l="l" r="r" t="t"/>
            <a:pathLst>
              <a:path extrusionOk="0" fill="none" h="22461" w="50510">
                <a:moveTo>
                  <a:pt x="4938" y="2301"/>
                </a:moveTo>
                <a:cubicBezTo>
                  <a:pt x="4938" y="2301"/>
                  <a:pt x="0" y="7475"/>
                  <a:pt x="5128" y="15874"/>
                </a:cubicBezTo>
                <a:cubicBezTo>
                  <a:pt x="5128" y="15874"/>
                  <a:pt x="9575" y="22461"/>
                  <a:pt x="16976" y="17787"/>
                </a:cubicBezTo>
                <a:cubicBezTo>
                  <a:pt x="18640" y="16545"/>
                  <a:pt x="20622" y="15532"/>
                  <a:pt x="22624" y="14987"/>
                </a:cubicBezTo>
                <a:cubicBezTo>
                  <a:pt x="27121" y="13763"/>
                  <a:pt x="31216" y="16768"/>
                  <a:pt x="35411" y="17807"/>
                </a:cubicBezTo>
                <a:cubicBezTo>
                  <a:pt x="38253" y="18512"/>
                  <a:pt x="41637" y="17704"/>
                  <a:pt x="44281" y="16320"/>
                </a:cubicBezTo>
                <a:cubicBezTo>
                  <a:pt x="49842" y="13406"/>
                  <a:pt x="50118" y="5671"/>
                  <a:pt x="50510" y="0"/>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70" name="Google Shape;2270;p32"/>
          <p:cNvGrpSpPr/>
          <p:nvPr/>
        </p:nvGrpSpPr>
        <p:grpSpPr>
          <a:xfrm>
            <a:off x="188496" y="1108362"/>
            <a:ext cx="262163" cy="531538"/>
            <a:chOff x="2322875" y="1049950"/>
            <a:chExt cx="1301705" cy="2640525"/>
          </a:xfrm>
        </p:grpSpPr>
        <p:sp>
          <p:nvSpPr>
            <p:cNvPr id="2271" name="Google Shape;2271;p32"/>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32"/>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32"/>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4" name="Google Shape;2274;p32"/>
          <p:cNvGrpSpPr/>
          <p:nvPr/>
        </p:nvGrpSpPr>
        <p:grpSpPr>
          <a:xfrm>
            <a:off x="8718096" y="1073112"/>
            <a:ext cx="262163" cy="531538"/>
            <a:chOff x="2322875" y="1049950"/>
            <a:chExt cx="1301705" cy="2640525"/>
          </a:xfrm>
        </p:grpSpPr>
        <p:sp>
          <p:nvSpPr>
            <p:cNvPr id="2275" name="Google Shape;2275;p32"/>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32"/>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32"/>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2278" name="Shape 2278"/>
        <p:cNvGrpSpPr/>
        <p:nvPr/>
      </p:nvGrpSpPr>
      <p:grpSpPr>
        <a:xfrm>
          <a:off x="0" y="0"/>
          <a:ext cx="0" cy="0"/>
          <a:chOff x="0" y="0"/>
          <a:chExt cx="0" cy="0"/>
        </a:xfrm>
      </p:grpSpPr>
      <p:sp>
        <p:nvSpPr>
          <p:cNvPr id="2279" name="Google Shape;2279;p33"/>
          <p:cNvSpPr/>
          <p:nvPr/>
        </p:nvSpPr>
        <p:spPr>
          <a:xfrm flipH="1" rot="5400000">
            <a:off x="270216" y="2646442"/>
            <a:ext cx="2226875" cy="2767242"/>
          </a:xfrm>
          <a:custGeom>
            <a:rect b="b" l="l" r="r" t="t"/>
            <a:pathLst>
              <a:path extrusionOk="0" h="28685" w="23083">
                <a:moveTo>
                  <a:pt x="0" y="1"/>
                </a:moveTo>
                <a:lnTo>
                  <a:pt x="0" y="28685"/>
                </a:lnTo>
                <a:lnTo>
                  <a:pt x="21459" y="28685"/>
                </a:lnTo>
                <a:cubicBezTo>
                  <a:pt x="21459" y="28685"/>
                  <a:pt x="23082" y="26140"/>
                  <a:pt x="18030" y="21621"/>
                </a:cubicBezTo>
                <a:cubicBezTo>
                  <a:pt x="12978" y="17100"/>
                  <a:pt x="5798" y="19892"/>
                  <a:pt x="5866" y="10775"/>
                </a:cubicBezTo>
                <a:cubicBezTo>
                  <a:pt x="5932" y="1659"/>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33"/>
          <p:cNvSpPr txBox="1"/>
          <p:nvPr>
            <p:ph type="title"/>
          </p:nvPr>
        </p:nvSpPr>
        <p:spPr>
          <a:xfrm>
            <a:off x="726032" y="692775"/>
            <a:ext cx="3619500" cy="7812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sz="5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81" name="Google Shape;2281;p33"/>
          <p:cNvSpPr txBox="1"/>
          <p:nvPr>
            <p:ph idx="1" type="subTitle"/>
          </p:nvPr>
        </p:nvSpPr>
        <p:spPr>
          <a:xfrm>
            <a:off x="725975" y="1524925"/>
            <a:ext cx="3619500" cy="1092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282" name="Google Shape;2282;p33"/>
          <p:cNvSpPr txBox="1"/>
          <p:nvPr/>
        </p:nvSpPr>
        <p:spPr>
          <a:xfrm>
            <a:off x="725975" y="3252375"/>
            <a:ext cx="3846000" cy="7251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1200">
                <a:solidFill>
                  <a:schemeClr val="dk1"/>
                </a:solidFill>
                <a:latin typeface="Inter"/>
                <a:ea typeface="Inter"/>
                <a:cs typeface="Inter"/>
                <a:sym typeface="Inter"/>
              </a:rPr>
              <a:t>Credits</a:t>
            </a:r>
            <a:r>
              <a:rPr lang="en" sz="1200">
                <a:solidFill>
                  <a:schemeClr val="dk1"/>
                </a:solidFill>
                <a:latin typeface="Inter"/>
                <a:ea typeface="Inter"/>
                <a:cs typeface="Inter"/>
                <a:sym typeface="Inter"/>
              </a:rPr>
              <a:t>: This presentation template was created by </a:t>
            </a:r>
            <a:r>
              <a:rPr b="1" lang="en" sz="1200" u="sng">
                <a:solidFill>
                  <a:schemeClr val="hlink"/>
                </a:solidFill>
                <a:latin typeface="Work Sans"/>
                <a:ea typeface="Work Sans"/>
                <a:cs typeface="Work Sans"/>
                <a:sym typeface="Work Sans"/>
                <a:hlinkClick r:id="rId2"/>
              </a:rPr>
              <a:t>Slidesgo</a:t>
            </a:r>
            <a:r>
              <a:rPr lang="en" sz="1200">
                <a:solidFill>
                  <a:schemeClr val="dk1"/>
                </a:solidFill>
                <a:latin typeface="Inter"/>
                <a:ea typeface="Inter"/>
                <a:cs typeface="Inter"/>
                <a:sym typeface="Inter"/>
              </a:rPr>
              <a:t>, and includes icons by </a:t>
            </a:r>
            <a:r>
              <a:rPr b="1" lang="en" sz="1200" u="sng">
                <a:solidFill>
                  <a:schemeClr val="dk1"/>
                </a:solidFill>
                <a:latin typeface="Work Sans"/>
                <a:ea typeface="Work Sans"/>
                <a:cs typeface="Work Sans"/>
                <a:sym typeface="Work Sans"/>
                <a:hlinkClick r:id="rId3">
                  <a:extLst>
                    <a:ext uri="{A12FA001-AC4F-418D-AE19-62706E023703}">
                      <ahyp:hlinkClr val="tx"/>
                    </a:ext>
                  </a:extLst>
                </a:hlinkClick>
              </a:rPr>
              <a:t>Flaticon</a:t>
            </a:r>
            <a:r>
              <a:rPr lang="en" sz="1200">
                <a:solidFill>
                  <a:schemeClr val="dk1"/>
                </a:solidFill>
                <a:latin typeface="Inter"/>
                <a:ea typeface="Inter"/>
                <a:cs typeface="Inter"/>
                <a:sym typeface="Inter"/>
              </a:rPr>
              <a:t>, and infographics &amp; images by </a:t>
            </a:r>
            <a:r>
              <a:rPr b="1" lang="en" sz="1200" u="sng">
                <a:solidFill>
                  <a:schemeClr val="dk1"/>
                </a:solidFill>
                <a:latin typeface="Work Sans"/>
                <a:ea typeface="Work Sans"/>
                <a:cs typeface="Work Sans"/>
                <a:sym typeface="Work Sans"/>
                <a:hlinkClick r:id="rId4">
                  <a:extLst>
                    <a:ext uri="{A12FA001-AC4F-418D-AE19-62706E023703}">
                      <ahyp:hlinkClr val="tx"/>
                    </a:ext>
                  </a:extLst>
                </a:hlinkClick>
              </a:rPr>
              <a:t>Freepik</a:t>
            </a:r>
            <a:r>
              <a:rPr b="1" lang="en" sz="1200" u="sng">
                <a:solidFill>
                  <a:schemeClr val="dk1"/>
                </a:solidFill>
                <a:latin typeface="Work Sans"/>
                <a:ea typeface="Work Sans"/>
                <a:cs typeface="Work Sans"/>
                <a:sym typeface="Work Sans"/>
              </a:rPr>
              <a:t> </a:t>
            </a:r>
            <a:endParaRPr b="1" sz="1200" u="sng">
              <a:solidFill>
                <a:schemeClr val="dk1"/>
              </a:solidFill>
              <a:latin typeface="Work Sans"/>
              <a:ea typeface="Work Sans"/>
              <a:cs typeface="Work Sans"/>
              <a:sym typeface="Work Sans"/>
            </a:endParaRPr>
          </a:p>
        </p:txBody>
      </p:sp>
      <p:sp>
        <p:nvSpPr>
          <p:cNvPr id="2283" name="Google Shape;2283;p33"/>
          <p:cNvSpPr/>
          <p:nvPr/>
        </p:nvSpPr>
        <p:spPr>
          <a:xfrm flipH="1">
            <a:off x="2162162" y="-47900"/>
            <a:ext cx="3579132" cy="1128476"/>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33"/>
          <p:cNvSpPr/>
          <p:nvPr/>
        </p:nvSpPr>
        <p:spPr>
          <a:xfrm>
            <a:off x="6527124" y="2252751"/>
            <a:ext cx="2616871" cy="2890847"/>
          </a:xfrm>
          <a:custGeom>
            <a:rect b="b" l="l" r="r" t="t"/>
            <a:pathLst>
              <a:path extrusionOk="0" h="39602" w="35850">
                <a:moveTo>
                  <a:pt x="35849" y="0"/>
                </a:moveTo>
                <a:cubicBezTo>
                  <a:pt x="31348" y="819"/>
                  <a:pt x="27986" y="1572"/>
                  <a:pt x="29982" y="14272"/>
                </a:cubicBezTo>
                <a:cubicBezTo>
                  <a:pt x="31965" y="26890"/>
                  <a:pt x="26923" y="30426"/>
                  <a:pt x="13686" y="30426"/>
                </a:cubicBezTo>
                <a:cubicBezTo>
                  <a:pt x="13600" y="30426"/>
                  <a:pt x="13514" y="30425"/>
                  <a:pt x="13427" y="30425"/>
                </a:cubicBezTo>
                <a:cubicBezTo>
                  <a:pt x="13395" y="30425"/>
                  <a:pt x="13362" y="30425"/>
                  <a:pt x="13330" y="30425"/>
                </a:cubicBezTo>
                <a:cubicBezTo>
                  <a:pt x="0" y="30425"/>
                  <a:pt x="1035" y="39600"/>
                  <a:pt x="1035" y="39600"/>
                </a:cubicBezTo>
                <a:lnTo>
                  <a:pt x="1035" y="39601"/>
                </a:lnTo>
                <a:lnTo>
                  <a:pt x="35849" y="39601"/>
                </a:lnTo>
                <a:lnTo>
                  <a:pt x="3584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85" name="Google Shape;2285;p33"/>
          <p:cNvGrpSpPr/>
          <p:nvPr/>
        </p:nvGrpSpPr>
        <p:grpSpPr>
          <a:xfrm>
            <a:off x="-573531" y="-574433"/>
            <a:ext cx="1362511" cy="1457953"/>
            <a:chOff x="1141181" y="262025"/>
            <a:chExt cx="4067198" cy="4352099"/>
          </a:xfrm>
        </p:grpSpPr>
        <p:sp>
          <p:nvSpPr>
            <p:cNvPr id="2286" name="Google Shape;2286;p33"/>
            <p:cNvSpPr/>
            <p:nvPr/>
          </p:nvSpPr>
          <p:spPr>
            <a:xfrm>
              <a:off x="1618170" y="262025"/>
              <a:ext cx="3590208" cy="3617788"/>
            </a:xfrm>
            <a:custGeom>
              <a:rect b="b" l="l" r="r" t="t"/>
              <a:pathLst>
                <a:path extrusionOk="0" h="20949" w="20789">
                  <a:moveTo>
                    <a:pt x="8227" y="1"/>
                  </a:moveTo>
                  <a:cubicBezTo>
                    <a:pt x="7922" y="1"/>
                    <a:pt x="7615" y="111"/>
                    <a:pt x="7373" y="333"/>
                  </a:cubicBezTo>
                  <a:lnTo>
                    <a:pt x="547" y="6599"/>
                  </a:lnTo>
                  <a:cubicBezTo>
                    <a:pt x="33" y="7071"/>
                    <a:pt x="0" y="7871"/>
                    <a:pt x="471" y="8383"/>
                  </a:cubicBezTo>
                  <a:lnTo>
                    <a:pt x="11630" y="20540"/>
                  </a:lnTo>
                  <a:cubicBezTo>
                    <a:pt x="11880" y="20811"/>
                    <a:pt x="12220" y="20949"/>
                    <a:pt x="12562" y="20949"/>
                  </a:cubicBezTo>
                  <a:cubicBezTo>
                    <a:pt x="12867" y="20949"/>
                    <a:pt x="13173" y="20839"/>
                    <a:pt x="13415" y="20616"/>
                  </a:cubicBezTo>
                  <a:lnTo>
                    <a:pt x="20240" y="14350"/>
                  </a:lnTo>
                  <a:cubicBezTo>
                    <a:pt x="20754" y="13879"/>
                    <a:pt x="20788" y="13079"/>
                    <a:pt x="20317" y="12564"/>
                  </a:cubicBezTo>
                  <a:lnTo>
                    <a:pt x="9157" y="409"/>
                  </a:lnTo>
                  <a:cubicBezTo>
                    <a:pt x="8908" y="138"/>
                    <a:pt x="8568" y="1"/>
                    <a:pt x="82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33"/>
            <p:cNvSpPr/>
            <p:nvPr/>
          </p:nvSpPr>
          <p:spPr>
            <a:xfrm>
              <a:off x="1618170" y="262025"/>
              <a:ext cx="3590208" cy="2527391"/>
            </a:xfrm>
            <a:custGeom>
              <a:rect b="b" l="l" r="r" t="t"/>
              <a:pathLst>
                <a:path extrusionOk="0" h="14635" w="20789">
                  <a:moveTo>
                    <a:pt x="8227" y="1"/>
                  </a:moveTo>
                  <a:cubicBezTo>
                    <a:pt x="7922" y="1"/>
                    <a:pt x="7615" y="111"/>
                    <a:pt x="7373" y="333"/>
                  </a:cubicBezTo>
                  <a:lnTo>
                    <a:pt x="547" y="6599"/>
                  </a:lnTo>
                  <a:cubicBezTo>
                    <a:pt x="33" y="7071"/>
                    <a:pt x="0" y="7871"/>
                    <a:pt x="471" y="8383"/>
                  </a:cubicBezTo>
                  <a:lnTo>
                    <a:pt x="576" y="8496"/>
                  </a:lnTo>
                  <a:cubicBezTo>
                    <a:pt x="2044" y="7553"/>
                    <a:pt x="3983" y="6756"/>
                    <a:pt x="6344" y="6756"/>
                  </a:cubicBezTo>
                  <a:cubicBezTo>
                    <a:pt x="9949" y="6756"/>
                    <a:pt x="14537" y="8613"/>
                    <a:pt x="19930" y="14635"/>
                  </a:cubicBezTo>
                  <a:lnTo>
                    <a:pt x="20239" y="14350"/>
                  </a:lnTo>
                  <a:cubicBezTo>
                    <a:pt x="20754" y="13879"/>
                    <a:pt x="20788" y="13079"/>
                    <a:pt x="20317" y="12566"/>
                  </a:cubicBezTo>
                  <a:lnTo>
                    <a:pt x="9157" y="409"/>
                  </a:lnTo>
                  <a:cubicBezTo>
                    <a:pt x="8908" y="138"/>
                    <a:pt x="8568" y="1"/>
                    <a:pt x="822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33"/>
            <p:cNvSpPr/>
            <p:nvPr/>
          </p:nvSpPr>
          <p:spPr>
            <a:xfrm>
              <a:off x="2902519" y="687548"/>
              <a:ext cx="385806" cy="347980"/>
            </a:xfrm>
            <a:custGeom>
              <a:rect b="b" l="l" r="r" t="t"/>
              <a:pathLst>
                <a:path extrusionOk="0" h="2015" w="2234">
                  <a:moveTo>
                    <a:pt x="1116" y="1"/>
                  </a:moveTo>
                  <a:cubicBezTo>
                    <a:pt x="873" y="1"/>
                    <a:pt x="628" y="89"/>
                    <a:pt x="435" y="266"/>
                  </a:cubicBezTo>
                  <a:cubicBezTo>
                    <a:pt x="27" y="642"/>
                    <a:pt x="0" y="1279"/>
                    <a:pt x="374" y="1688"/>
                  </a:cubicBezTo>
                  <a:cubicBezTo>
                    <a:pt x="572" y="1904"/>
                    <a:pt x="844" y="2014"/>
                    <a:pt x="1116" y="2014"/>
                  </a:cubicBezTo>
                  <a:cubicBezTo>
                    <a:pt x="1359" y="2014"/>
                    <a:pt x="1603" y="1926"/>
                    <a:pt x="1797" y="1749"/>
                  </a:cubicBezTo>
                  <a:cubicBezTo>
                    <a:pt x="2207" y="1373"/>
                    <a:pt x="2234" y="736"/>
                    <a:pt x="1857" y="327"/>
                  </a:cubicBezTo>
                  <a:cubicBezTo>
                    <a:pt x="1659" y="110"/>
                    <a:pt x="1388" y="1"/>
                    <a:pt x="11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33"/>
            <p:cNvSpPr/>
            <p:nvPr/>
          </p:nvSpPr>
          <p:spPr>
            <a:xfrm>
              <a:off x="2952255" y="1474007"/>
              <a:ext cx="1477945" cy="1592075"/>
            </a:xfrm>
            <a:custGeom>
              <a:rect b="b" l="l" r="r" t="t"/>
              <a:pathLst>
                <a:path extrusionOk="0" h="9219" w="8558">
                  <a:moveTo>
                    <a:pt x="608" y="1"/>
                  </a:moveTo>
                  <a:lnTo>
                    <a:pt x="1" y="558"/>
                  </a:lnTo>
                  <a:lnTo>
                    <a:pt x="7951" y="9218"/>
                  </a:lnTo>
                  <a:lnTo>
                    <a:pt x="8557" y="8661"/>
                  </a:lnTo>
                  <a:lnTo>
                    <a:pt x="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33"/>
            <p:cNvSpPr/>
            <p:nvPr/>
          </p:nvSpPr>
          <p:spPr>
            <a:xfrm>
              <a:off x="3451523" y="1609228"/>
              <a:ext cx="1182287" cy="1269826"/>
            </a:xfrm>
            <a:custGeom>
              <a:rect b="b" l="l" r="r" t="t"/>
              <a:pathLst>
                <a:path extrusionOk="0" h="7353" w="6846">
                  <a:moveTo>
                    <a:pt x="607" y="0"/>
                  </a:moveTo>
                  <a:lnTo>
                    <a:pt x="1" y="558"/>
                  </a:lnTo>
                  <a:lnTo>
                    <a:pt x="6239" y="7353"/>
                  </a:lnTo>
                  <a:lnTo>
                    <a:pt x="6846" y="6796"/>
                  </a:lnTo>
                  <a:lnTo>
                    <a:pt x="6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33"/>
            <p:cNvSpPr/>
            <p:nvPr/>
          </p:nvSpPr>
          <p:spPr>
            <a:xfrm>
              <a:off x="4442286" y="2283262"/>
              <a:ext cx="393405" cy="410669"/>
            </a:xfrm>
            <a:custGeom>
              <a:rect b="b" l="l" r="r" t="t"/>
              <a:pathLst>
                <a:path extrusionOk="0" h="2378" w="2278">
                  <a:moveTo>
                    <a:pt x="608" y="1"/>
                  </a:moveTo>
                  <a:lnTo>
                    <a:pt x="1" y="557"/>
                  </a:lnTo>
                  <a:lnTo>
                    <a:pt x="1671" y="2377"/>
                  </a:lnTo>
                  <a:lnTo>
                    <a:pt x="2277" y="1820"/>
                  </a:lnTo>
                  <a:lnTo>
                    <a:pt x="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33"/>
            <p:cNvSpPr/>
            <p:nvPr/>
          </p:nvSpPr>
          <p:spPr>
            <a:xfrm>
              <a:off x="4068051" y="1876044"/>
              <a:ext cx="393405" cy="410496"/>
            </a:xfrm>
            <a:custGeom>
              <a:rect b="b" l="l" r="r" t="t"/>
              <a:pathLst>
                <a:path extrusionOk="0" h="2377" w="2278">
                  <a:moveTo>
                    <a:pt x="607" y="0"/>
                  </a:moveTo>
                  <a:lnTo>
                    <a:pt x="0" y="557"/>
                  </a:lnTo>
                  <a:lnTo>
                    <a:pt x="1671" y="2377"/>
                  </a:lnTo>
                  <a:lnTo>
                    <a:pt x="2278" y="1819"/>
                  </a:lnTo>
                  <a:lnTo>
                    <a:pt x="6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33"/>
            <p:cNvSpPr/>
            <p:nvPr/>
          </p:nvSpPr>
          <p:spPr>
            <a:xfrm>
              <a:off x="1141181" y="1962219"/>
              <a:ext cx="3622675" cy="2651904"/>
            </a:xfrm>
            <a:custGeom>
              <a:rect b="b" l="l" r="r" t="t"/>
              <a:pathLst>
                <a:path extrusionOk="0" h="15356" w="20977">
                  <a:moveTo>
                    <a:pt x="3531" y="1"/>
                  </a:moveTo>
                  <a:cubicBezTo>
                    <a:pt x="2960" y="1"/>
                    <a:pt x="2441" y="392"/>
                    <a:pt x="2304" y="973"/>
                  </a:cubicBezTo>
                  <a:lnTo>
                    <a:pt x="162" y="9986"/>
                  </a:lnTo>
                  <a:cubicBezTo>
                    <a:pt x="1" y="10664"/>
                    <a:pt x="420" y="11345"/>
                    <a:pt x="1099" y="11507"/>
                  </a:cubicBezTo>
                  <a:lnTo>
                    <a:pt x="17153" y="15321"/>
                  </a:lnTo>
                  <a:cubicBezTo>
                    <a:pt x="17251" y="15344"/>
                    <a:pt x="17349" y="15355"/>
                    <a:pt x="17446" y="15355"/>
                  </a:cubicBezTo>
                  <a:cubicBezTo>
                    <a:pt x="18017" y="15355"/>
                    <a:pt x="18536" y="14965"/>
                    <a:pt x="18673" y="14384"/>
                  </a:cubicBezTo>
                  <a:lnTo>
                    <a:pt x="20815" y="5371"/>
                  </a:lnTo>
                  <a:cubicBezTo>
                    <a:pt x="20976" y="4692"/>
                    <a:pt x="20558" y="4011"/>
                    <a:pt x="19878" y="3849"/>
                  </a:cubicBezTo>
                  <a:lnTo>
                    <a:pt x="3824" y="35"/>
                  </a:lnTo>
                  <a:cubicBezTo>
                    <a:pt x="3726" y="12"/>
                    <a:pt x="3628" y="1"/>
                    <a:pt x="35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33"/>
            <p:cNvSpPr/>
            <p:nvPr/>
          </p:nvSpPr>
          <p:spPr>
            <a:xfrm>
              <a:off x="1141181" y="1962219"/>
              <a:ext cx="3622675" cy="1993418"/>
            </a:xfrm>
            <a:custGeom>
              <a:rect b="b" l="l" r="r" t="t"/>
              <a:pathLst>
                <a:path extrusionOk="0" h="11543" w="20977">
                  <a:moveTo>
                    <a:pt x="3531" y="1"/>
                  </a:moveTo>
                  <a:cubicBezTo>
                    <a:pt x="2960" y="1"/>
                    <a:pt x="2441" y="392"/>
                    <a:pt x="2304" y="973"/>
                  </a:cubicBezTo>
                  <a:lnTo>
                    <a:pt x="162" y="9986"/>
                  </a:lnTo>
                  <a:cubicBezTo>
                    <a:pt x="1" y="10664"/>
                    <a:pt x="420" y="11345"/>
                    <a:pt x="1099" y="11507"/>
                  </a:cubicBezTo>
                  <a:lnTo>
                    <a:pt x="1249" y="11542"/>
                  </a:lnTo>
                  <a:cubicBezTo>
                    <a:pt x="2593" y="8406"/>
                    <a:pt x="5742" y="4728"/>
                    <a:pt x="13107" y="4728"/>
                  </a:cubicBezTo>
                  <a:cubicBezTo>
                    <a:pt x="15263" y="4728"/>
                    <a:pt x="17780" y="5043"/>
                    <a:pt x="20718" y="5779"/>
                  </a:cubicBezTo>
                  <a:lnTo>
                    <a:pt x="20815" y="5371"/>
                  </a:lnTo>
                  <a:cubicBezTo>
                    <a:pt x="20976" y="4692"/>
                    <a:pt x="20558" y="4011"/>
                    <a:pt x="19878" y="3849"/>
                  </a:cubicBezTo>
                  <a:lnTo>
                    <a:pt x="3824" y="35"/>
                  </a:lnTo>
                  <a:cubicBezTo>
                    <a:pt x="3726" y="12"/>
                    <a:pt x="3628" y="1"/>
                    <a:pt x="3531" y="1"/>
                  </a:cubicBez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33"/>
            <p:cNvSpPr/>
            <p:nvPr/>
          </p:nvSpPr>
          <p:spPr>
            <a:xfrm>
              <a:off x="1249980" y="3025337"/>
              <a:ext cx="3273999" cy="1078308"/>
            </a:xfrm>
            <a:custGeom>
              <a:rect b="b" l="l" r="r" t="t"/>
              <a:pathLst>
                <a:path extrusionOk="0" h="6244" w="18958">
                  <a:moveTo>
                    <a:pt x="442" y="1"/>
                  </a:moveTo>
                  <a:lnTo>
                    <a:pt x="1" y="1856"/>
                  </a:lnTo>
                  <a:lnTo>
                    <a:pt x="18518" y="6243"/>
                  </a:lnTo>
                  <a:lnTo>
                    <a:pt x="18957" y="4388"/>
                  </a:lnTo>
                  <a:lnTo>
                    <a:pt x="44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33"/>
            <p:cNvSpPr/>
            <p:nvPr/>
          </p:nvSpPr>
          <p:spPr>
            <a:xfrm>
              <a:off x="2428120" y="2960922"/>
              <a:ext cx="2008299" cy="606678"/>
            </a:xfrm>
            <a:custGeom>
              <a:rect b="b" l="l" r="r" t="t"/>
              <a:pathLst>
                <a:path extrusionOk="0" h="3513" w="11629">
                  <a:moveTo>
                    <a:pt x="190" y="0"/>
                  </a:moveTo>
                  <a:lnTo>
                    <a:pt x="0" y="802"/>
                  </a:lnTo>
                  <a:lnTo>
                    <a:pt x="11439" y="3513"/>
                  </a:lnTo>
                  <a:lnTo>
                    <a:pt x="11629" y="2711"/>
                  </a:lnTo>
                  <a:lnTo>
                    <a:pt x="19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33"/>
            <p:cNvSpPr/>
            <p:nvPr/>
          </p:nvSpPr>
          <p:spPr>
            <a:xfrm>
              <a:off x="2917025" y="2792543"/>
              <a:ext cx="1583118" cy="505996"/>
            </a:xfrm>
            <a:custGeom>
              <a:rect b="b" l="l" r="r" t="t"/>
              <a:pathLst>
                <a:path extrusionOk="0" h="2930" w="9167">
                  <a:moveTo>
                    <a:pt x="190" y="1"/>
                  </a:moveTo>
                  <a:lnTo>
                    <a:pt x="0" y="803"/>
                  </a:lnTo>
                  <a:lnTo>
                    <a:pt x="8977" y="2930"/>
                  </a:lnTo>
                  <a:lnTo>
                    <a:pt x="9167" y="2128"/>
                  </a:lnTo>
                  <a:lnTo>
                    <a:pt x="19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33"/>
            <p:cNvSpPr/>
            <p:nvPr/>
          </p:nvSpPr>
          <p:spPr>
            <a:xfrm>
              <a:off x="1752874" y="2207621"/>
              <a:ext cx="383043" cy="348153"/>
            </a:xfrm>
            <a:custGeom>
              <a:rect b="b" l="l" r="r" t="t"/>
              <a:pathLst>
                <a:path extrusionOk="0" h="2016" w="2218">
                  <a:moveTo>
                    <a:pt x="1109" y="1"/>
                  </a:moveTo>
                  <a:cubicBezTo>
                    <a:pt x="652" y="1"/>
                    <a:pt x="239" y="313"/>
                    <a:pt x="130" y="776"/>
                  </a:cubicBezTo>
                  <a:cubicBezTo>
                    <a:pt x="1" y="1317"/>
                    <a:pt x="335" y="1860"/>
                    <a:pt x="878" y="1988"/>
                  </a:cubicBezTo>
                  <a:cubicBezTo>
                    <a:pt x="956" y="2006"/>
                    <a:pt x="1034" y="2015"/>
                    <a:pt x="1110" y="2015"/>
                  </a:cubicBezTo>
                  <a:cubicBezTo>
                    <a:pt x="1566" y="2015"/>
                    <a:pt x="1980" y="1703"/>
                    <a:pt x="2089" y="1239"/>
                  </a:cubicBezTo>
                  <a:cubicBezTo>
                    <a:pt x="2217" y="699"/>
                    <a:pt x="1882" y="156"/>
                    <a:pt x="1342" y="28"/>
                  </a:cubicBezTo>
                  <a:cubicBezTo>
                    <a:pt x="1264" y="10"/>
                    <a:pt x="1186" y="1"/>
                    <a:pt x="110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9" name="Google Shape;2299;p33"/>
          <p:cNvGrpSpPr/>
          <p:nvPr/>
        </p:nvGrpSpPr>
        <p:grpSpPr>
          <a:xfrm flipH="1" rot="6753101">
            <a:off x="-831147" y="4114102"/>
            <a:ext cx="1651494" cy="1730032"/>
            <a:chOff x="1511250" y="306000"/>
            <a:chExt cx="3756676" cy="3935328"/>
          </a:xfrm>
        </p:grpSpPr>
        <p:sp>
          <p:nvSpPr>
            <p:cNvPr id="2300" name="Google Shape;2300;p33"/>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33"/>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33"/>
            <p:cNvSpPr/>
            <p:nvPr/>
          </p:nvSpPr>
          <p:spPr>
            <a:xfrm>
              <a:off x="1511250" y="1630859"/>
              <a:ext cx="3300871" cy="1504615"/>
            </a:xfrm>
            <a:custGeom>
              <a:rect b="b" l="l" r="r" t="t"/>
              <a:pathLst>
                <a:path extrusionOk="0" h="8203" w="17996">
                  <a:moveTo>
                    <a:pt x="17608" y="0"/>
                  </a:moveTo>
                  <a:lnTo>
                    <a:pt x="0" y="7265"/>
                  </a:lnTo>
                  <a:lnTo>
                    <a:pt x="387" y="8203"/>
                  </a:lnTo>
                  <a:lnTo>
                    <a:pt x="17995" y="938"/>
                  </a:lnTo>
                  <a:lnTo>
                    <a:pt x="1760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33"/>
            <p:cNvSpPr/>
            <p:nvPr/>
          </p:nvSpPr>
          <p:spPr>
            <a:xfrm>
              <a:off x="2591425" y="1932222"/>
              <a:ext cx="2210608" cy="986996"/>
            </a:xfrm>
            <a:custGeom>
              <a:rect b="b" l="l" r="r" t="t"/>
              <a:pathLst>
                <a:path extrusionOk="0" h="5381" w="12052">
                  <a:moveTo>
                    <a:pt x="11850" y="0"/>
                  </a:moveTo>
                  <a:lnTo>
                    <a:pt x="0" y="4890"/>
                  </a:lnTo>
                  <a:lnTo>
                    <a:pt x="203" y="5381"/>
                  </a:lnTo>
                  <a:lnTo>
                    <a:pt x="12052" y="491"/>
                  </a:lnTo>
                  <a:lnTo>
                    <a:pt x="1185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33"/>
            <p:cNvSpPr/>
            <p:nvPr/>
          </p:nvSpPr>
          <p:spPr>
            <a:xfrm>
              <a:off x="2662409" y="2173422"/>
              <a:ext cx="2042960" cy="917663"/>
            </a:xfrm>
            <a:custGeom>
              <a:rect b="b" l="l" r="r" t="t"/>
              <a:pathLst>
                <a:path extrusionOk="0" h="5003" w="11138">
                  <a:moveTo>
                    <a:pt x="10934" y="0"/>
                  </a:moveTo>
                  <a:lnTo>
                    <a:pt x="0" y="4512"/>
                  </a:lnTo>
                  <a:lnTo>
                    <a:pt x="202" y="5003"/>
                  </a:lnTo>
                  <a:lnTo>
                    <a:pt x="11137" y="491"/>
                  </a:lnTo>
                  <a:lnTo>
                    <a:pt x="1093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33"/>
            <p:cNvSpPr/>
            <p:nvPr/>
          </p:nvSpPr>
          <p:spPr>
            <a:xfrm>
              <a:off x="2733027" y="2408386"/>
              <a:ext cx="1890169" cy="854749"/>
            </a:xfrm>
            <a:custGeom>
              <a:rect b="b" l="l" r="r" t="t"/>
              <a:pathLst>
                <a:path extrusionOk="0" h="4660" w="10305">
                  <a:moveTo>
                    <a:pt x="10102" y="1"/>
                  </a:moveTo>
                  <a:lnTo>
                    <a:pt x="0" y="4169"/>
                  </a:lnTo>
                  <a:lnTo>
                    <a:pt x="203" y="4659"/>
                  </a:lnTo>
                  <a:lnTo>
                    <a:pt x="10304" y="491"/>
                  </a:lnTo>
                  <a:lnTo>
                    <a:pt x="1010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33"/>
            <p:cNvSpPr/>
            <p:nvPr/>
          </p:nvSpPr>
          <p:spPr>
            <a:xfrm>
              <a:off x="2908746" y="3150146"/>
              <a:ext cx="1124197" cy="538712"/>
            </a:xfrm>
            <a:custGeom>
              <a:rect b="b" l="l" r="r" t="t"/>
              <a:pathLst>
                <a:path extrusionOk="0" h="2937" w="6129">
                  <a:moveTo>
                    <a:pt x="5926" y="1"/>
                  </a:moveTo>
                  <a:lnTo>
                    <a:pt x="1" y="2446"/>
                  </a:lnTo>
                  <a:lnTo>
                    <a:pt x="203" y="2936"/>
                  </a:lnTo>
                  <a:lnTo>
                    <a:pt x="6128" y="491"/>
                  </a:lnTo>
                  <a:lnTo>
                    <a:pt x="592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33"/>
            <p:cNvSpPr/>
            <p:nvPr/>
          </p:nvSpPr>
          <p:spPr>
            <a:xfrm>
              <a:off x="4082466" y="2945997"/>
              <a:ext cx="446450" cy="258993"/>
            </a:xfrm>
            <a:custGeom>
              <a:rect b="b" l="l" r="r" t="t"/>
              <a:pathLst>
                <a:path extrusionOk="0" h="1412" w="2434">
                  <a:moveTo>
                    <a:pt x="2231" y="1"/>
                  </a:moveTo>
                  <a:lnTo>
                    <a:pt x="0" y="921"/>
                  </a:lnTo>
                  <a:lnTo>
                    <a:pt x="203" y="1411"/>
                  </a:lnTo>
                  <a:lnTo>
                    <a:pt x="2433" y="491"/>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33"/>
            <p:cNvSpPr/>
            <p:nvPr/>
          </p:nvSpPr>
          <p:spPr>
            <a:xfrm>
              <a:off x="2854819" y="3018999"/>
              <a:ext cx="1124197" cy="538528"/>
            </a:xfrm>
            <a:custGeom>
              <a:rect b="b" l="l" r="r" t="t"/>
              <a:pathLst>
                <a:path extrusionOk="0" h="2936" w="6129">
                  <a:moveTo>
                    <a:pt x="5925" y="0"/>
                  </a:moveTo>
                  <a:lnTo>
                    <a:pt x="0" y="2445"/>
                  </a:lnTo>
                  <a:lnTo>
                    <a:pt x="203" y="2936"/>
                  </a:lnTo>
                  <a:lnTo>
                    <a:pt x="6128" y="491"/>
                  </a:lnTo>
                  <a:lnTo>
                    <a:pt x="592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33"/>
            <p:cNvSpPr/>
            <p:nvPr/>
          </p:nvSpPr>
          <p:spPr>
            <a:xfrm>
              <a:off x="1783082" y="3136206"/>
              <a:ext cx="728921" cy="375466"/>
            </a:xfrm>
            <a:custGeom>
              <a:rect b="b" l="l" r="r" t="t"/>
              <a:pathLst>
                <a:path extrusionOk="0" h="2047" w="3974">
                  <a:moveTo>
                    <a:pt x="3772" y="0"/>
                  </a:moveTo>
                  <a:lnTo>
                    <a:pt x="0" y="1556"/>
                  </a:lnTo>
                  <a:lnTo>
                    <a:pt x="202" y="2046"/>
                  </a:lnTo>
                  <a:lnTo>
                    <a:pt x="3973" y="491"/>
                  </a:lnTo>
                  <a:lnTo>
                    <a:pt x="377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33"/>
            <p:cNvSpPr/>
            <p:nvPr/>
          </p:nvSpPr>
          <p:spPr>
            <a:xfrm>
              <a:off x="1729156" y="3005426"/>
              <a:ext cx="729104" cy="375282"/>
            </a:xfrm>
            <a:custGeom>
              <a:rect b="b" l="l" r="r" t="t"/>
              <a:pathLst>
                <a:path extrusionOk="0" h="2046" w="3975">
                  <a:moveTo>
                    <a:pt x="3771" y="1"/>
                  </a:moveTo>
                  <a:lnTo>
                    <a:pt x="0" y="1557"/>
                  </a:lnTo>
                  <a:lnTo>
                    <a:pt x="203" y="2046"/>
                  </a:lnTo>
                  <a:lnTo>
                    <a:pt x="3974" y="491"/>
                  </a:lnTo>
                  <a:lnTo>
                    <a:pt x="3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33"/>
            <p:cNvSpPr/>
            <p:nvPr/>
          </p:nvSpPr>
          <p:spPr>
            <a:xfrm>
              <a:off x="4600818" y="2517522"/>
              <a:ext cx="407565" cy="415452"/>
            </a:xfrm>
            <a:custGeom>
              <a:rect b="b" l="l" r="r" t="t"/>
              <a:pathLst>
                <a:path extrusionOk="0" h="2265" w="2222">
                  <a:moveTo>
                    <a:pt x="1742" y="0"/>
                  </a:moveTo>
                  <a:cubicBezTo>
                    <a:pt x="1723" y="0"/>
                    <a:pt x="1703" y="4"/>
                    <a:pt x="1683" y="12"/>
                  </a:cubicBezTo>
                  <a:cubicBezTo>
                    <a:pt x="1632" y="35"/>
                    <a:pt x="1592" y="73"/>
                    <a:pt x="1565" y="121"/>
                  </a:cubicBezTo>
                  <a:lnTo>
                    <a:pt x="1293" y="609"/>
                  </a:lnTo>
                  <a:lnTo>
                    <a:pt x="90" y="690"/>
                  </a:lnTo>
                  <a:cubicBezTo>
                    <a:pt x="69" y="692"/>
                    <a:pt x="51" y="703"/>
                    <a:pt x="40" y="721"/>
                  </a:cubicBezTo>
                  <a:lnTo>
                    <a:pt x="16" y="769"/>
                  </a:lnTo>
                  <a:cubicBezTo>
                    <a:pt x="1" y="799"/>
                    <a:pt x="21" y="835"/>
                    <a:pt x="54" y="839"/>
                  </a:cubicBezTo>
                  <a:lnTo>
                    <a:pt x="1107" y="936"/>
                  </a:lnTo>
                  <a:lnTo>
                    <a:pt x="759" y="1727"/>
                  </a:lnTo>
                  <a:lnTo>
                    <a:pt x="757" y="1727"/>
                  </a:lnTo>
                  <a:lnTo>
                    <a:pt x="743" y="1757"/>
                  </a:lnTo>
                  <a:lnTo>
                    <a:pt x="427" y="1820"/>
                  </a:lnTo>
                  <a:cubicBezTo>
                    <a:pt x="420" y="1821"/>
                    <a:pt x="412" y="1825"/>
                    <a:pt x="406" y="1831"/>
                  </a:cubicBezTo>
                  <a:lnTo>
                    <a:pt x="382" y="1889"/>
                  </a:lnTo>
                  <a:cubicBezTo>
                    <a:pt x="372" y="1913"/>
                    <a:pt x="389" y="1940"/>
                    <a:pt x="417" y="1942"/>
                  </a:cubicBezTo>
                  <a:lnTo>
                    <a:pt x="665" y="1954"/>
                  </a:lnTo>
                  <a:cubicBezTo>
                    <a:pt x="665" y="1954"/>
                    <a:pt x="671" y="1992"/>
                    <a:pt x="688" y="2025"/>
                  </a:cubicBezTo>
                  <a:cubicBezTo>
                    <a:pt x="702" y="2053"/>
                    <a:pt x="729" y="2069"/>
                    <a:pt x="758" y="2069"/>
                  </a:cubicBezTo>
                  <a:cubicBezTo>
                    <a:pt x="762" y="2069"/>
                    <a:pt x="766" y="2069"/>
                    <a:pt x="771" y="2068"/>
                  </a:cubicBezTo>
                  <a:cubicBezTo>
                    <a:pt x="808" y="2063"/>
                    <a:pt x="843" y="2049"/>
                    <a:pt x="843" y="2049"/>
                  </a:cubicBezTo>
                  <a:lnTo>
                    <a:pt x="991" y="2248"/>
                  </a:lnTo>
                  <a:cubicBezTo>
                    <a:pt x="999" y="2259"/>
                    <a:pt x="1011" y="2264"/>
                    <a:pt x="1023" y="2264"/>
                  </a:cubicBezTo>
                  <a:cubicBezTo>
                    <a:pt x="1035" y="2264"/>
                    <a:pt x="1048" y="2259"/>
                    <a:pt x="1055" y="2247"/>
                  </a:cubicBezTo>
                  <a:lnTo>
                    <a:pt x="1088" y="2196"/>
                  </a:lnTo>
                  <a:cubicBezTo>
                    <a:pt x="1090" y="2189"/>
                    <a:pt x="1090" y="2180"/>
                    <a:pt x="1086" y="2173"/>
                  </a:cubicBezTo>
                  <a:lnTo>
                    <a:pt x="960" y="1875"/>
                  </a:lnTo>
                  <a:lnTo>
                    <a:pt x="978" y="1847"/>
                  </a:lnTo>
                  <a:lnTo>
                    <a:pt x="976" y="1844"/>
                  </a:lnTo>
                  <a:lnTo>
                    <a:pt x="1439" y="1113"/>
                  </a:lnTo>
                  <a:lnTo>
                    <a:pt x="2109" y="1933"/>
                  </a:lnTo>
                  <a:cubicBezTo>
                    <a:pt x="2118" y="1945"/>
                    <a:pt x="2132" y="1950"/>
                    <a:pt x="2145" y="1950"/>
                  </a:cubicBezTo>
                  <a:cubicBezTo>
                    <a:pt x="2162" y="1950"/>
                    <a:pt x="2178" y="1942"/>
                    <a:pt x="2186" y="1926"/>
                  </a:cubicBezTo>
                  <a:lnTo>
                    <a:pt x="2213" y="1879"/>
                  </a:lnTo>
                  <a:cubicBezTo>
                    <a:pt x="2222" y="1860"/>
                    <a:pt x="2222" y="1838"/>
                    <a:pt x="2211" y="1820"/>
                  </a:cubicBezTo>
                  <a:lnTo>
                    <a:pt x="1609" y="777"/>
                  </a:lnTo>
                  <a:lnTo>
                    <a:pt x="1864" y="275"/>
                  </a:lnTo>
                  <a:cubicBezTo>
                    <a:pt x="1888" y="229"/>
                    <a:pt x="1895" y="175"/>
                    <a:pt x="1887" y="125"/>
                  </a:cubicBezTo>
                  <a:lnTo>
                    <a:pt x="1886" y="120"/>
                  </a:lnTo>
                  <a:cubicBezTo>
                    <a:pt x="1873" y="47"/>
                    <a:pt x="1810" y="0"/>
                    <a:pt x="17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33"/>
            <p:cNvSpPr/>
            <p:nvPr/>
          </p:nvSpPr>
          <p:spPr>
            <a:xfrm>
              <a:off x="4913369" y="2689206"/>
              <a:ext cx="26413" cy="24762"/>
            </a:xfrm>
            <a:custGeom>
              <a:rect b="b" l="l" r="r" t="t"/>
              <a:pathLst>
                <a:path extrusionOk="0" h="135" w="144">
                  <a:moveTo>
                    <a:pt x="86" y="1"/>
                  </a:moveTo>
                  <a:lnTo>
                    <a:pt x="22" y="42"/>
                  </a:lnTo>
                  <a:cubicBezTo>
                    <a:pt x="3" y="54"/>
                    <a:pt x="1" y="84"/>
                    <a:pt x="17" y="107"/>
                  </a:cubicBezTo>
                  <a:cubicBezTo>
                    <a:pt x="27" y="125"/>
                    <a:pt x="44" y="134"/>
                    <a:pt x="61" y="134"/>
                  </a:cubicBezTo>
                  <a:cubicBezTo>
                    <a:pt x="67" y="134"/>
                    <a:pt x="74" y="133"/>
                    <a:pt x="79" y="130"/>
                  </a:cubicBezTo>
                  <a:lnTo>
                    <a:pt x="143" y="89"/>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33"/>
            <p:cNvSpPr/>
            <p:nvPr/>
          </p:nvSpPr>
          <p:spPr>
            <a:xfrm>
              <a:off x="4945468" y="2744783"/>
              <a:ext cx="26229" cy="24762"/>
            </a:xfrm>
            <a:custGeom>
              <a:rect b="b" l="l" r="r" t="t"/>
              <a:pathLst>
                <a:path extrusionOk="0" h="135" w="143">
                  <a:moveTo>
                    <a:pt x="86" y="1"/>
                  </a:moveTo>
                  <a:lnTo>
                    <a:pt x="22" y="42"/>
                  </a:lnTo>
                  <a:cubicBezTo>
                    <a:pt x="3" y="54"/>
                    <a:pt x="0" y="83"/>
                    <a:pt x="16" y="107"/>
                  </a:cubicBezTo>
                  <a:cubicBezTo>
                    <a:pt x="28" y="124"/>
                    <a:pt x="46" y="134"/>
                    <a:pt x="61" y="134"/>
                  </a:cubicBezTo>
                  <a:cubicBezTo>
                    <a:pt x="67" y="134"/>
                    <a:pt x="73" y="133"/>
                    <a:pt x="78" y="130"/>
                  </a:cubicBezTo>
                  <a:lnTo>
                    <a:pt x="142" y="88"/>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33"/>
            <p:cNvSpPr/>
            <p:nvPr/>
          </p:nvSpPr>
          <p:spPr>
            <a:xfrm>
              <a:off x="4752691" y="2619505"/>
              <a:ext cx="19443" cy="21644"/>
            </a:xfrm>
            <a:custGeom>
              <a:rect b="b" l="l" r="r" t="t"/>
              <a:pathLst>
                <a:path extrusionOk="0" h="118" w="106">
                  <a:moveTo>
                    <a:pt x="105" y="0"/>
                  </a:moveTo>
                  <a:lnTo>
                    <a:pt x="0" y="1"/>
                  </a:lnTo>
                  <a:lnTo>
                    <a:pt x="2" y="77"/>
                  </a:lnTo>
                  <a:cubicBezTo>
                    <a:pt x="2" y="101"/>
                    <a:pt x="23" y="117"/>
                    <a:pt x="52" y="117"/>
                  </a:cubicBezTo>
                  <a:cubicBezTo>
                    <a:pt x="53" y="117"/>
                    <a:pt x="54" y="117"/>
                    <a:pt x="54" y="117"/>
                  </a:cubicBezTo>
                  <a:cubicBezTo>
                    <a:pt x="83" y="117"/>
                    <a:pt x="106" y="98"/>
                    <a:pt x="106" y="76"/>
                  </a:cubicBezTo>
                  <a:lnTo>
                    <a:pt x="1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33"/>
            <p:cNvSpPr/>
            <p:nvPr/>
          </p:nvSpPr>
          <p:spPr>
            <a:xfrm>
              <a:off x="4688677" y="2623724"/>
              <a:ext cx="19443" cy="21644"/>
            </a:xfrm>
            <a:custGeom>
              <a:rect b="b" l="l" r="r" t="t"/>
              <a:pathLst>
                <a:path extrusionOk="0" h="118" w="106">
                  <a:moveTo>
                    <a:pt x="104" y="1"/>
                  </a:moveTo>
                  <a:lnTo>
                    <a:pt x="0" y="2"/>
                  </a:lnTo>
                  <a:lnTo>
                    <a:pt x="2" y="78"/>
                  </a:lnTo>
                  <a:cubicBezTo>
                    <a:pt x="0" y="101"/>
                    <a:pt x="24" y="118"/>
                    <a:pt x="51" y="118"/>
                  </a:cubicBezTo>
                  <a:cubicBezTo>
                    <a:pt x="52" y="118"/>
                    <a:pt x="53" y="118"/>
                    <a:pt x="54" y="118"/>
                  </a:cubicBezTo>
                  <a:cubicBezTo>
                    <a:pt x="84" y="118"/>
                    <a:pt x="106" y="100"/>
                    <a:pt x="106" y="76"/>
                  </a:cubicBezTo>
                  <a:lnTo>
                    <a:pt x="1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33"/>
            <p:cNvSpPr/>
            <p:nvPr/>
          </p:nvSpPr>
          <p:spPr>
            <a:xfrm>
              <a:off x="1974942" y="3363833"/>
              <a:ext cx="647848" cy="647848"/>
            </a:xfrm>
            <a:custGeom>
              <a:rect b="b" l="l" r="r" t="t"/>
              <a:pathLst>
                <a:path extrusionOk="0" h="3532" w="3532">
                  <a:moveTo>
                    <a:pt x="2501" y="0"/>
                  </a:moveTo>
                  <a:lnTo>
                    <a:pt x="0" y="1031"/>
                  </a:lnTo>
                  <a:lnTo>
                    <a:pt x="1033" y="3532"/>
                  </a:lnTo>
                  <a:lnTo>
                    <a:pt x="3532" y="2499"/>
                  </a:lnTo>
                  <a:lnTo>
                    <a:pt x="25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33"/>
            <p:cNvSpPr/>
            <p:nvPr/>
          </p:nvSpPr>
          <p:spPr>
            <a:xfrm>
              <a:off x="1691187" y="424307"/>
              <a:ext cx="3142761" cy="3458248"/>
            </a:xfrm>
            <a:custGeom>
              <a:rect b="b" l="l" r="r" t="t"/>
              <a:pathLst>
                <a:path extrusionOk="0" h="18854" w="17134">
                  <a:moveTo>
                    <a:pt x="12099" y="1"/>
                  </a:moveTo>
                  <a:lnTo>
                    <a:pt x="0" y="14714"/>
                  </a:lnTo>
                  <a:lnTo>
                    <a:pt x="5034" y="18854"/>
                  </a:lnTo>
                  <a:lnTo>
                    <a:pt x="17134" y="4141"/>
                  </a:lnTo>
                  <a:lnTo>
                    <a:pt x="1209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33"/>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33"/>
            <p:cNvSpPr/>
            <p:nvPr/>
          </p:nvSpPr>
          <p:spPr>
            <a:xfrm>
              <a:off x="2436066" y="560774"/>
              <a:ext cx="1568813" cy="1878063"/>
            </a:xfrm>
            <a:custGeom>
              <a:rect b="b" l="l" r="r" t="t"/>
              <a:pathLst>
                <a:path extrusionOk="0" h="10239" w="8553">
                  <a:moveTo>
                    <a:pt x="8143" y="1"/>
                  </a:moveTo>
                  <a:lnTo>
                    <a:pt x="1" y="9902"/>
                  </a:lnTo>
                  <a:lnTo>
                    <a:pt x="411" y="10239"/>
                  </a:lnTo>
                  <a:lnTo>
                    <a:pt x="8553" y="338"/>
                  </a:lnTo>
                  <a:lnTo>
                    <a:pt x="814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33"/>
            <p:cNvSpPr/>
            <p:nvPr/>
          </p:nvSpPr>
          <p:spPr>
            <a:xfrm>
              <a:off x="2579869" y="819216"/>
              <a:ext cx="1453440" cy="1737745"/>
            </a:xfrm>
            <a:custGeom>
              <a:rect b="b" l="l" r="r" t="t"/>
              <a:pathLst>
                <a:path extrusionOk="0" h="9474" w="7924">
                  <a:moveTo>
                    <a:pt x="7514" y="0"/>
                  </a:moveTo>
                  <a:lnTo>
                    <a:pt x="0" y="9137"/>
                  </a:lnTo>
                  <a:lnTo>
                    <a:pt x="410" y="9474"/>
                  </a:lnTo>
                  <a:lnTo>
                    <a:pt x="7923" y="337"/>
                  </a:lnTo>
                  <a:lnTo>
                    <a:pt x="751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33"/>
            <p:cNvSpPr/>
            <p:nvPr/>
          </p:nvSpPr>
          <p:spPr>
            <a:xfrm>
              <a:off x="2723489" y="1065185"/>
              <a:ext cx="1348522" cy="1610083"/>
            </a:xfrm>
            <a:custGeom>
              <a:rect b="b" l="l" r="r" t="t"/>
              <a:pathLst>
                <a:path extrusionOk="0" h="8778" w="7352">
                  <a:moveTo>
                    <a:pt x="6942" y="1"/>
                  </a:moveTo>
                  <a:lnTo>
                    <a:pt x="1" y="8441"/>
                  </a:lnTo>
                  <a:lnTo>
                    <a:pt x="410" y="8778"/>
                  </a:lnTo>
                  <a:lnTo>
                    <a:pt x="7352" y="338"/>
                  </a:lnTo>
                  <a:lnTo>
                    <a:pt x="694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33"/>
            <p:cNvSpPr/>
            <p:nvPr/>
          </p:nvSpPr>
          <p:spPr>
            <a:xfrm>
              <a:off x="3079328" y="1997520"/>
              <a:ext cx="822100" cy="969938"/>
            </a:xfrm>
            <a:custGeom>
              <a:rect b="b" l="l" r="r" t="t"/>
              <a:pathLst>
                <a:path extrusionOk="0" h="5288" w="4482">
                  <a:moveTo>
                    <a:pt x="4071" y="1"/>
                  </a:moveTo>
                  <a:lnTo>
                    <a:pt x="0" y="4951"/>
                  </a:lnTo>
                  <a:lnTo>
                    <a:pt x="410" y="5288"/>
                  </a:lnTo>
                  <a:lnTo>
                    <a:pt x="4482" y="337"/>
                  </a:lnTo>
                  <a:lnTo>
                    <a:pt x="40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33"/>
            <p:cNvSpPr/>
            <p:nvPr/>
          </p:nvSpPr>
          <p:spPr>
            <a:xfrm>
              <a:off x="3886204" y="1581885"/>
              <a:ext cx="356757" cy="404080"/>
            </a:xfrm>
            <a:custGeom>
              <a:rect b="b" l="l" r="r" t="t"/>
              <a:pathLst>
                <a:path extrusionOk="0" h="2203" w="1945">
                  <a:moveTo>
                    <a:pt x="1534" y="1"/>
                  </a:moveTo>
                  <a:lnTo>
                    <a:pt x="1" y="1866"/>
                  </a:lnTo>
                  <a:lnTo>
                    <a:pt x="411" y="2203"/>
                  </a:lnTo>
                  <a:lnTo>
                    <a:pt x="1944" y="338"/>
                  </a:lnTo>
                  <a:lnTo>
                    <a:pt x="15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33"/>
            <p:cNvSpPr/>
            <p:nvPr/>
          </p:nvSpPr>
          <p:spPr>
            <a:xfrm>
              <a:off x="2969825" y="1907643"/>
              <a:ext cx="822100" cy="969938"/>
            </a:xfrm>
            <a:custGeom>
              <a:rect b="b" l="l" r="r" t="t"/>
              <a:pathLst>
                <a:path extrusionOk="0" h="5288" w="4482">
                  <a:moveTo>
                    <a:pt x="4071" y="0"/>
                  </a:moveTo>
                  <a:lnTo>
                    <a:pt x="0" y="4951"/>
                  </a:lnTo>
                  <a:lnTo>
                    <a:pt x="410" y="5287"/>
                  </a:lnTo>
                  <a:lnTo>
                    <a:pt x="4482" y="337"/>
                  </a:lnTo>
                  <a:lnTo>
                    <a:pt x="40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33"/>
            <p:cNvSpPr/>
            <p:nvPr/>
          </p:nvSpPr>
          <p:spPr>
            <a:xfrm>
              <a:off x="2003923" y="2701495"/>
              <a:ext cx="550451" cy="639961"/>
            </a:xfrm>
            <a:custGeom>
              <a:rect b="b" l="l" r="r" t="t"/>
              <a:pathLst>
                <a:path extrusionOk="0" h="3489" w="3001">
                  <a:moveTo>
                    <a:pt x="2591" y="1"/>
                  </a:moveTo>
                  <a:lnTo>
                    <a:pt x="0" y="3152"/>
                  </a:lnTo>
                  <a:lnTo>
                    <a:pt x="410" y="3489"/>
                  </a:lnTo>
                  <a:lnTo>
                    <a:pt x="3001" y="338"/>
                  </a:lnTo>
                  <a:lnTo>
                    <a:pt x="259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33"/>
            <p:cNvSpPr/>
            <p:nvPr/>
          </p:nvSpPr>
          <p:spPr>
            <a:xfrm>
              <a:off x="1894419" y="2611618"/>
              <a:ext cx="550451" cy="639961"/>
            </a:xfrm>
            <a:custGeom>
              <a:rect b="b" l="l" r="r" t="t"/>
              <a:pathLst>
                <a:path extrusionOk="0" h="3489" w="3001">
                  <a:moveTo>
                    <a:pt x="2591" y="0"/>
                  </a:moveTo>
                  <a:lnTo>
                    <a:pt x="0" y="3151"/>
                  </a:lnTo>
                  <a:lnTo>
                    <a:pt x="410" y="3488"/>
                  </a:lnTo>
                  <a:lnTo>
                    <a:pt x="3001" y="337"/>
                  </a:lnTo>
                  <a:lnTo>
                    <a:pt x="259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33"/>
            <p:cNvSpPr/>
            <p:nvPr/>
          </p:nvSpPr>
          <p:spPr>
            <a:xfrm>
              <a:off x="4128505" y="999703"/>
              <a:ext cx="452320" cy="432510"/>
            </a:xfrm>
            <a:custGeom>
              <a:rect b="b" l="l" r="r" t="t"/>
              <a:pathLst>
                <a:path extrusionOk="0" h="2358" w="2466">
                  <a:moveTo>
                    <a:pt x="1230" y="0"/>
                  </a:moveTo>
                  <a:cubicBezTo>
                    <a:pt x="1187" y="0"/>
                    <a:pt x="1144" y="19"/>
                    <a:pt x="1115" y="56"/>
                  </a:cubicBezTo>
                  <a:cubicBezTo>
                    <a:pt x="1082" y="100"/>
                    <a:pt x="1062" y="153"/>
                    <a:pt x="1062" y="207"/>
                  </a:cubicBezTo>
                  <a:lnTo>
                    <a:pt x="1053" y="766"/>
                  </a:lnTo>
                  <a:lnTo>
                    <a:pt x="32" y="1406"/>
                  </a:lnTo>
                  <a:cubicBezTo>
                    <a:pt x="15" y="1417"/>
                    <a:pt x="3" y="1437"/>
                    <a:pt x="1" y="1456"/>
                  </a:cubicBezTo>
                  <a:lnTo>
                    <a:pt x="3" y="1509"/>
                  </a:lnTo>
                  <a:cubicBezTo>
                    <a:pt x="4" y="1536"/>
                    <a:pt x="25" y="1556"/>
                    <a:pt x="50" y="1556"/>
                  </a:cubicBezTo>
                  <a:cubicBezTo>
                    <a:pt x="56" y="1556"/>
                    <a:pt x="63" y="1555"/>
                    <a:pt x="69" y="1552"/>
                  </a:cubicBezTo>
                  <a:lnTo>
                    <a:pt x="1044" y="1141"/>
                  </a:lnTo>
                  <a:lnTo>
                    <a:pt x="1110" y="2004"/>
                  </a:lnTo>
                  <a:lnTo>
                    <a:pt x="1108" y="2005"/>
                  </a:lnTo>
                  <a:lnTo>
                    <a:pt x="1110" y="2037"/>
                  </a:lnTo>
                  <a:lnTo>
                    <a:pt x="861" y="2242"/>
                  </a:lnTo>
                  <a:cubicBezTo>
                    <a:pt x="854" y="2247"/>
                    <a:pt x="851" y="2254"/>
                    <a:pt x="847" y="2261"/>
                  </a:cubicBezTo>
                  <a:lnTo>
                    <a:pt x="854" y="2323"/>
                  </a:lnTo>
                  <a:cubicBezTo>
                    <a:pt x="856" y="2343"/>
                    <a:pt x="873" y="2358"/>
                    <a:pt x="892" y="2358"/>
                  </a:cubicBezTo>
                  <a:cubicBezTo>
                    <a:pt x="898" y="2358"/>
                    <a:pt x="904" y="2356"/>
                    <a:pt x="909" y="2354"/>
                  </a:cubicBezTo>
                  <a:lnTo>
                    <a:pt x="1134" y="2247"/>
                  </a:lnTo>
                  <a:cubicBezTo>
                    <a:pt x="1134" y="2247"/>
                    <a:pt x="1158" y="2277"/>
                    <a:pt x="1189" y="2298"/>
                  </a:cubicBezTo>
                  <a:cubicBezTo>
                    <a:pt x="1202" y="2308"/>
                    <a:pt x="1218" y="2314"/>
                    <a:pt x="1234" y="2314"/>
                  </a:cubicBezTo>
                  <a:cubicBezTo>
                    <a:pt x="1250" y="2314"/>
                    <a:pt x="1266" y="2308"/>
                    <a:pt x="1280" y="2298"/>
                  </a:cubicBezTo>
                  <a:cubicBezTo>
                    <a:pt x="1311" y="2276"/>
                    <a:pt x="1336" y="2247"/>
                    <a:pt x="1336" y="2247"/>
                  </a:cubicBezTo>
                  <a:lnTo>
                    <a:pt x="1561" y="2352"/>
                  </a:lnTo>
                  <a:cubicBezTo>
                    <a:pt x="1566" y="2355"/>
                    <a:pt x="1571" y="2356"/>
                    <a:pt x="1577" y="2356"/>
                  </a:cubicBezTo>
                  <a:cubicBezTo>
                    <a:pt x="1596" y="2356"/>
                    <a:pt x="1613" y="2340"/>
                    <a:pt x="1615" y="2320"/>
                  </a:cubicBezTo>
                  <a:lnTo>
                    <a:pt x="1620" y="2259"/>
                  </a:lnTo>
                  <a:cubicBezTo>
                    <a:pt x="1618" y="2250"/>
                    <a:pt x="1614" y="2244"/>
                    <a:pt x="1608" y="2239"/>
                  </a:cubicBezTo>
                  <a:lnTo>
                    <a:pt x="1357" y="2036"/>
                  </a:lnTo>
                  <a:lnTo>
                    <a:pt x="1359" y="2004"/>
                  </a:lnTo>
                  <a:lnTo>
                    <a:pt x="1357" y="2002"/>
                  </a:lnTo>
                  <a:lnTo>
                    <a:pt x="1422" y="1139"/>
                  </a:lnTo>
                  <a:lnTo>
                    <a:pt x="2398" y="1546"/>
                  </a:lnTo>
                  <a:cubicBezTo>
                    <a:pt x="2404" y="1548"/>
                    <a:pt x="2410" y="1550"/>
                    <a:pt x="2416" y="1550"/>
                  </a:cubicBezTo>
                  <a:cubicBezTo>
                    <a:pt x="2441" y="1550"/>
                    <a:pt x="2463" y="1529"/>
                    <a:pt x="2464" y="1503"/>
                  </a:cubicBezTo>
                  <a:lnTo>
                    <a:pt x="2466" y="1450"/>
                  </a:lnTo>
                  <a:cubicBezTo>
                    <a:pt x="2464" y="1428"/>
                    <a:pt x="2452" y="1410"/>
                    <a:pt x="2435" y="1399"/>
                  </a:cubicBezTo>
                  <a:lnTo>
                    <a:pt x="1411" y="765"/>
                  </a:lnTo>
                  <a:lnTo>
                    <a:pt x="1400" y="201"/>
                  </a:lnTo>
                  <a:cubicBezTo>
                    <a:pt x="1398" y="149"/>
                    <a:pt x="1380" y="100"/>
                    <a:pt x="1348" y="59"/>
                  </a:cubicBezTo>
                  <a:lnTo>
                    <a:pt x="1344" y="56"/>
                  </a:lnTo>
                  <a:cubicBezTo>
                    <a:pt x="1315" y="19"/>
                    <a:pt x="1273" y="0"/>
                    <a:pt x="12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33"/>
            <p:cNvSpPr/>
            <p:nvPr/>
          </p:nvSpPr>
          <p:spPr>
            <a:xfrm>
              <a:off x="4421797" y="1149926"/>
              <a:ext cx="25679" cy="24762"/>
            </a:xfrm>
            <a:custGeom>
              <a:rect b="b" l="l" r="r" t="t"/>
              <a:pathLst>
                <a:path extrusionOk="0" h="135" w="140">
                  <a:moveTo>
                    <a:pt x="48" y="0"/>
                  </a:moveTo>
                  <a:lnTo>
                    <a:pt x="11" y="67"/>
                  </a:lnTo>
                  <a:cubicBezTo>
                    <a:pt x="0" y="86"/>
                    <a:pt x="12" y="113"/>
                    <a:pt x="37" y="127"/>
                  </a:cubicBezTo>
                  <a:cubicBezTo>
                    <a:pt x="47" y="132"/>
                    <a:pt x="58" y="135"/>
                    <a:pt x="68" y="135"/>
                  </a:cubicBezTo>
                  <a:cubicBezTo>
                    <a:pt x="83" y="135"/>
                    <a:pt x="97" y="129"/>
                    <a:pt x="105" y="118"/>
                  </a:cubicBezTo>
                  <a:lnTo>
                    <a:pt x="140" y="51"/>
                  </a:lnTo>
                  <a:lnTo>
                    <a:pt x="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33"/>
            <p:cNvSpPr/>
            <p:nvPr/>
          </p:nvSpPr>
          <p:spPr>
            <a:xfrm>
              <a:off x="4476274" y="1183859"/>
              <a:ext cx="25863" cy="24762"/>
            </a:xfrm>
            <a:custGeom>
              <a:rect b="b" l="l" r="r" t="t"/>
              <a:pathLst>
                <a:path extrusionOk="0" h="135" w="141">
                  <a:moveTo>
                    <a:pt x="48" y="1"/>
                  </a:moveTo>
                  <a:lnTo>
                    <a:pt x="11" y="67"/>
                  </a:lnTo>
                  <a:cubicBezTo>
                    <a:pt x="1" y="86"/>
                    <a:pt x="12" y="114"/>
                    <a:pt x="38" y="127"/>
                  </a:cubicBezTo>
                  <a:cubicBezTo>
                    <a:pt x="48" y="132"/>
                    <a:pt x="59" y="135"/>
                    <a:pt x="69" y="135"/>
                  </a:cubicBezTo>
                  <a:cubicBezTo>
                    <a:pt x="84" y="135"/>
                    <a:pt x="96" y="129"/>
                    <a:pt x="103" y="118"/>
                  </a:cubicBezTo>
                  <a:lnTo>
                    <a:pt x="140" y="51"/>
                  </a:lnTo>
                  <a:lnTo>
                    <a:pt x="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33"/>
            <p:cNvSpPr/>
            <p:nvPr/>
          </p:nvSpPr>
          <p:spPr>
            <a:xfrm>
              <a:off x="4242594" y="1162582"/>
              <a:ext cx="25496" cy="24945"/>
            </a:xfrm>
            <a:custGeom>
              <a:rect b="b" l="l" r="r" t="t"/>
              <a:pathLst>
                <a:path extrusionOk="0" h="136" w="139">
                  <a:moveTo>
                    <a:pt x="91" y="1"/>
                  </a:moveTo>
                  <a:lnTo>
                    <a:pt x="0" y="51"/>
                  </a:lnTo>
                  <a:lnTo>
                    <a:pt x="38" y="118"/>
                  </a:lnTo>
                  <a:cubicBezTo>
                    <a:pt x="44" y="129"/>
                    <a:pt x="57" y="135"/>
                    <a:pt x="72" y="135"/>
                  </a:cubicBezTo>
                  <a:cubicBezTo>
                    <a:pt x="81" y="135"/>
                    <a:pt x="92" y="133"/>
                    <a:pt x="102" y="128"/>
                  </a:cubicBezTo>
                  <a:cubicBezTo>
                    <a:pt x="127" y="113"/>
                    <a:pt x="139" y="86"/>
                    <a:pt x="128" y="67"/>
                  </a:cubicBezTo>
                  <a:lnTo>
                    <a:pt x="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33"/>
            <p:cNvSpPr/>
            <p:nvPr/>
          </p:nvSpPr>
          <p:spPr>
            <a:xfrm>
              <a:off x="4187934" y="1196699"/>
              <a:ext cx="25679" cy="24945"/>
            </a:xfrm>
            <a:custGeom>
              <a:rect b="b" l="l" r="r" t="t"/>
              <a:pathLst>
                <a:path extrusionOk="0" h="136" w="140">
                  <a:moveTo>
                    <a:pt x="92" y="0"/>
                  </a:moveTo>
                  <a:lnTo>
                    <a:pt x="1" y="50"/>
                  </a:lnTo>
                  <a:lnTo>
                    <a:pt x="38" y="118"/>
                  </a:lnTo>
                  <a:cubicBezTo>
                    <a:pt x="44" y="129"/>
                    <a:pt x="56" y="135"/>
                    <a:pt x="71" y="135"/>
                  </a:cubicBezTo>
                  <a:cubicBezTo>
                    <a:pt x="81" y="135"/>
                    <a:pt x="92" y="132"/>
                    <a:pt x="102" y="126"/>
                  </a:cubicBezTo>
                  <a:cubicBezTo>
                    <a:pt x="128" y="112"/>
                    <a:pt x="140" y="86"/>
                    <a:pt x="129" y="66"/>
                  </a:cubicBezTo>
                  <a:lnTo>
                    <a:pt x="9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33"/>
            <p:cNvSpPr/>
            <p:nvPr/>
          </p:nvSpPr>
          <p:spPr>
            <a:xfrm>
              <a:off x="2234485" y="2922702"/>
              <a:ext cx="698289" cy="698473"/>
            </a:xfrm>
            <a:custGeom>
              <a:rect b="b" l="l" r="r" t="t"/>
              <a:pathLst>
                <a:path extrusionOk="0" h="3808" w="3807">
                  <a:moveTo>
                    <a:pt x="1718" y="1"/>
                  </a:moveTo>
                  <a:lnTo>
                    <a:pt x="0" y="2090"/>
                  </a:lnTo>
                  <a:lnTo>
                    <a:pt x="2089" y="3807"/>
                  </a:lnTo>
                  <a:lnTo>
                    <a:pt x="3807" y="1719"/>
                  </a:lnTo>
                  <a:lnTo>
                    <a:pt x="171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33"/>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4" name="Google Shape;2334;p33"/>
          <p:cNvGrpSpPr/>
          <p:nvPr/>
        </p:nvGrpSpPr>
        <p:grpSpPr>
          <a:xfrm rot="1992157">
            <a:off x="8316333" y="4149525"/>
            <a:ext cx="1717499" cy="1461648"/>
            <a:chOff x="725975" y="529375"/>
            <a:chExt cx="4581126" cy="3898687"/>
          </a:xfrm>
        </p:grpSpPr>
        <p:sp>
          <p:nvSpPr>
            <p:cNvPr id="2335" name="Google Shape;2335;p33"/>
            <p:cNvSpPr/>
            <p:nvPr/>
          </p:nvSpPr>
          <p:spPr>
            <a:xfrm>
              <a:off x="725975" y="738407"/>
              <a:ext cx="4581126" cy="3689182"/>
            </a:xfrm>
            <a:custGeom>
              <a:rect b="b" l="l" r="r" t="t"/>
              <a:pathLst>
                <a:path extrusionOk="0" h="23367" w="29722">
                  <a:moveTo>
                    <a:pt x="23737" y="0"/>
                  </a:moveTo>
                  <a:cubicBezTo>
                    <a:pt x="23545" y="0"/>
                    <a:pt x="23350" y="24"/>
                    <a:pt x="23156" y="73"/>
                  </a:cubicBezTo>
                  <a:lnTo>
                    <a:pt x="2015" y="5472"/>
                  </a:lnTo>
                  <a:cubicBezTo>
                    <a:pt x="759" y="5793"/>
                    <a:pt x="0" y="7071"/>
                    <a:pt x="320" y="8326"/>
                  </a:cubicBezTo>
                  <a:lnTo>
                    <a:pt x="3710" y="21599"/>
                  </a:lnTo>
                  <a:cubicBezTo>
                    <a:pt x="3981" y="22660"/>
                    <a:pt x="4937" y="23367"/>
                    <a:pt x="5984" y="23367"/>
                  </a:cubicBezTo>
                  <a:cubicBezTo>
                    <a:pt x="6175" y="23367"/>
                    <a:pt x="6370" y="23343"/>
                    <a:pt x="6564" y="23294"/>
                  </a:cubicBezTo>
                  <a:lnTo>
                    <a:pt x="27706" y="17895"/>
                  </a:lnTo>
                  <a:cubicBezTo>
                    <a:pt x="28964" y="17577"/>
                    <a:pt x="29722" y="16299"/>
                    <a:pt x="29401" y="15042"/>
                  </a:cubicBezTo>
                  <a:lnTo>
                    <a:pt x="26011" y="1768"/>
                  </a:lnTo>
                  <a:cubicBezTo>
                    <a:pt x="25740" y="706"/>
                    <a:pt x="24785" y="0"/>
                    <a:pt x="237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33"/>
            <p:cNvSpPr/>
            <p:nvPr/>
          </p:nvSpPr>
          <p:spPr>
            <a:xfrm>
              <a:off x="1332633" y="250585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33"/>
            <p:cNvSpPr/>
            <p:nvPr/>
          </p:nvSpPr>
          <p:spPr>
            <a:xfrm>
              <a:off x="1216271" y="2037682"/>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33"/>
            <p:cNvSpPr/>
            <p:nvPr/>
          </p:nvSpPr>
          <p:spPr>
            <a:xfrm>
              <a:off x="1099508" y="156150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33"/>
            <p:cNvSpPr/>
            <p:nvPr/>
          </p:nvSpPr>
          <p:spPr>
            <a:xfrm>
              <a:off x="982908" y="110215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33"/>
            <p:cNvSpPr/>
            <p:nvPr/>
          </p:nvSpPr>
          <p:spPr>
            <a:xfrm>
              <a:off x="1449383" y="2973732"/>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33"/>
            <p:cNvSpPr/>
            <p:nvPr/>
          </p:nvSpPr>
          <p:spPr>
            <a:xfrm>
              <a:off x="1249249" y="738722"/>
              <a:ext cx="4057846" cy="3689340"/>
            </a:xfrm>
            <a:custGeom>
              <a:rect b="b" l="l" r="r" t="t"/>
              <a:pathLst>
                <a:path extrusionOk="0" h="23368" w="26327">
                  <a:moveTo>
                    <a:pt x="20344" y="1"/>
                  </a:moveTo>
                  <a:cubicBezTo>
                    <a:pt x="20281" y="1"/>
                    <a:pt x="20217" y="3"/>
                    <a:pt x="20153" y="8"/>
                  </a:cubicBezTo>
                  <a:cubicBezTo>
                    <a:pt x="20810" y="4619"/>
                    <a:pt x="21133" y="18976"/>
                    <a:pt x="0" y="20368"/>
                  </a:cubicBezTo>
                  <a:lnTo>
                    <a:pt x="315" y="21600"/>
                  </a:lnTo>
                  <a:cubicBezTo>
                    <a:pt x="586" y="22661"/>
                    <a:pt x="1541" y="23367"/>
                    <a:pt x="2588" y="23367"/>
                  </a:cubicBezTo>
                  <a:cubicBezTo>
                    <a:pt x="2780" y="23367"/>
                    <a:pt x="2975" y="23343"/>
                    <a:pt x="3169" y="23294"/>
                  </a:cubicBezTo>
                  <a:lnTo>
                    <a:pt x="24311" y="17897"/>
                  </a:lnTo>
                  <a:cubicBezTo>
                    <a:pt x="25569" y="17575"/>
                    <a:pt x="26327" y="16297"/>
                    <a:pt x="26006" y="15040"/>
                  </a:cubicBezTo>
                  <a:lnTo>
                    <a:pt x="22616" y="1766"/>
                  </a:lnTo>
                  <a:cubicBezTo>
                    <a:pt x="22345" y="705"/>
                    <a:pt x="21391" y="1"/>
                    <a:pt x="20344" y="1"/>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33"/>
            <p:cNvSpPr/>
            <p:nvPr/>
          </p:nvSpPr>
          <p:spPr>
            <a:xfrm>
              <a:off x="2004797" y="666256"/>
              <a:ext cx="1153528" cy="334548"/>
            </a:xfrm>
            <a:custGeom>
              <a:rect b="b" l="l" r="r" t="t"/>
              <a:pathLst>
                <a:path extrusionOk="0" h="2119" w="7484">
                  <a:moveTo>
                    <a:pt x="7427" y="0"/>
                  </a:moveTo>
                  <a:lnTo>
                    <a:pt x="1" y="1897"/>
                  </a:lnTo>
                  <a:lnTo>
                    <a:pt x="57" y="2119"/>
                  </a:lnTo>
                  <a:lnTo>
                    <a:pt x="7484" y="221"/>
                  </a:lnTo>
                  <a:lnTo>
                    <a:pt x="742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33"/>
            <p:cNvSpPr/>
            <p:nvPr/>
          </p:nvSpPr>
          <p:spPr>
            <a:xfrm>
              <a:off x="1850975" y="529375"/>
              <a:ext cx="1513581" cy="829817"/>
            </a:xfrm>
            <a:custGeom>
              <a:rect b="b" l="l" r="r" t="t"/>
              <a:pathLst>
                <a:path extrusionOk="0" h="5256" w="9820">
                  <a:moveTo>
                    <a:pt x="9069" y="0"/>
                  </a:moveTo>
                  <a:lnTo>
                    <a:pt x="8248" y="212"/>
                  </a:lnTo>
                  <a:lnTo>
                    <a:pt x="822" y="2106"/>
                  </a:lnTo>
                  <a:lnTo>
                    <a:pt x="1" y="2317"/>
                  </a:lnTo>
                  <a:lnTo>
                    <a:pt x="170" y="2981"/>
                  </a:lnTo>
                  <a:lnTo>
                    <a:pt x="226" y="3202"/>
                  </a:lnTo>
                  <a:lnTo>
                    <a:pt x="694" y="5034"/>
                  </a:lnTo>
                  <a:lnTo>
                    <a:pt x="751" y="5256"/>
                  </a:lnTo>
                  <a:lnTo>
                    <a:pt x="1572" y="5045"/>
                  </a:lnTo>
                  <a:lnTo>
                    <a:pt x="1516" y="4824"/>
                  </a:lnTo>
                  <a:lnTo>
                    <a:pt x="1049" y="2991"/>
                  </a:lnTo>
                  <a:lnTo>
                    <a:pt x="991" y="2771"/>
                  </a:lnTo>
                  <a:lnTo>
                    <a:pt x="8418" y="875"/>
                  </a:lnTo>
                  <a:lnTo>
                    <a:pt x="8473" y="1097"/>
                  </a:lnTo>
                  <a:lnTo>
                    <a:pt x="8942" y="2928"/>
                  </a:lnTo>
                  <a:lnTo>
                    <a:pt x="8999" y="3150"/>
                  </a:lnTo>
                  <a:lnTo>
                    <a:pt x="9820" y="2939"/>
                  </a:lnTo>
                  <a:lnTo>
                    <a:pt x="9763" y="2718"/>
                  </a:lnTo>
                  <a:lnTo>
                    <a:pt x="9296" y="885"/>
                  </a:lnTo>
                  <a:lnTo>
                    <a:pt x="9240" y="665"/>
                  </a:lnTo>
                  <a:lnTo>
                    <a:pt x="906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33"/>
            <p:cNvSpPr/>
            <p:nvPr/>
          </p:nvSpPr>
          <p:spPr>
            <a:xfrm>
              <a:off x="1947306" y="1248986"/>
              <a:ext cx="135482" cy="68204"/>
            </a:xfrm>
            <a:custGeom>
              <a:rect b="b" l="l" r="r" t="t"/>
              <a:pathLst>
                <a:path extrusionOk="0" h="432" w="879">
                  <a:moveTo>
                    <a:pt x="822" y="1"/>
                  </a:moveTo>
                  <a:lnTo>
                    <a:pt x="1" y="211"/>
                  </a:lnTo>
                  <a:lnTo>
                    <a:pt x="57" y="431"/>
                  </a:lnTo>
                  <a:lnTo>
                    <a:pt x="878" y="222"/>
                  </a:lnTo>
                  <a:lnTo>
                    <a:pt x="82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33"/>
            <p:cNvSpPr/>
            <p:nvPr/>
          </p:nvSpPr>
          <p:spPr>
            <a:xfrm>
              <a:off x="3218884" y="917914"/>
              <a:ext cx="135328" cy="68204"/>
            </a:xfrm>
            <a:custGeom>
              <a:rect b="b" l="l" r="r" t="t"/>
              <a:pathLst>
                <a:path extrusionOk="0" h="432" w="878">
                  <a:moveTo>
                    <a:pt x="821" y="0"/>
                  </a:moveTo>
                  <a:lnTo>
                    <a:pt x="0" y="210"/>
                  </a:lnTo>
                  <a:lnTo>
                    <a:pt x="57" y="431"/>
                  </a:lnTo>
                  <a:lnTo>
                    <a:pt x="878" y="221"/>
                  </a:lnTo>
                  <a:lnTo>
                    <a:pt x="8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33"/>
            <p:cNvSpPr/>
            <p:nvPr/>
          </p:nvSpPr>
          <p:spPr>
            <a:xfrm>
              <a:off x="3834328" y="798716"/>
              <a:ext cx="974117" cy="2885099"/>
            </a:xfrm>
            <a:custGeom>
              <a:rect b="b" l="l" r="r" t="t"/>
              <a:pathLst>
                <a:path extrusionOk="0" h="18274" w="6320">
                  <a:moveTo>
                    <a:pt x="1769" y="0"/>
                  </a:moveTo>
                  <a:lnTo>
                    <a:pt x="0" y="453"/>
                  </a:lnTo>
                  <a:lnTo>
                    <a:pt x="4551" y="18274"/>
                  </a:lnTo>
                  <a:lnTo>
                    <a:pt x="6320" y="17823"/>
                  </a:lnTo>
                  <a:lnTo>
                    <a:pt x="176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33"/>
            <p:cNvSpPr/>
            <p:nvPr/>
          </p:nvSpPr>
          <p:spPr>
            <a:xfrm>
              <a:off x="4280999" y="2213781"/>
              <a:ext cx="87547" cy="81150"/>
            </a:xfrm>
            <a:custGeom>
              <a:rect b="b" l="l" r="r" t="t"/>
              <a:pathLst>
                <a:path extrusionOk="0" h="514" w="568">
                  <a:moveTo>
                    <a:pt x="285" y="0"/>
                  </a:moveTo>
                  <a:cubicBezTo>
                    <a:pt x="264" y="0"/>
                    <a:pt x="242" y="3"/>
                    <a:pt x="221" y="9"/>
                  </a:cubicBezTo>
                  <a:cubicBezTo>
                    <a:pt x="83" y="43"/>
                    <a:pt x="0" y="184"/>
                    <a:pt x="35" y="320"/>
                  </a:cubicBezTo>
                  <a:cubicBezTo>
                    <a:pt x="64" y="436"/>
                    <a:pt x="169" y="514"/>
                    <a:pt x="283" y="514"/>
                  </a:cubicBezTo>
                  <a:cubicBezTo>
                    <a:pt x="304" y="514"/>
                    <a:pt x="325" y="511"/>
                    <a:pt x="347" y="506"/>
                  </a:cubicBezTo>
                  <a:cubicBezTo>
                    <a:pt x="484" y="471"/>
                    <a:pt x="567" y="331"/>
                    <a:pt x="532" y="194"/>
                  </a:cubicBezTo>
                  <a:cubicBezTo>
                    <a:pt x="502" y="78"/>
                    <a:pt x="398" y="0"/>
                    <a:pt x="2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33"/>
            <p:cNvSpPr/>
            <p:nvPr/>
          </p:nvSpPr>
          <p:spPr>
            <a:xfrm>
              <a:off x="4035931" y="1908286"/>
              <a:ext cx="571677" cy="667201"/>
            </a:xfrm>
            <a:custGeom>
              <a:rect b="b" l="l" r="r" t="t"/>
              <a:pathLst>
                <a:path extrusionOk="0" h="4226" w="3709">
                  <a:moveTo>
                    <a:pt x="2568" y="546"/>
                  </a:moveTo>
                  <a:lnTo>
                    <a:pt x="3232" y="3150"/>
                  </a:lnTo>
                  <a:lnTo>
                    <a:pt x="3166" y="3165"/>
                  </a:lnTo>
                  <a:lnTo>
                    <a:pt x="1142" y="3682"/>
                  </a:lnTo>
                  <a:lnTo>
                    <a:pt x="478" y="1077"/>
                  </a:lnTo>
                  <a:lnTo>
                    <a:pt x="1354" y="853"/>
                  </a:lnTo>
                  <a:lnTo>
                    <a:pt x="1420" y="837"/>
                  </a:lnTo>
                  <a:lnTo>
                    <a:pt x="1763" y="2179"/>
                  </a:lnTo>
                  <a:cubicBezTo>
                    <a:pt x="1774" y="2223"/>
                    <a:pt x="1813" y="2247"/>
                    <a:pt x="1856" y="2252"/>
                  </a:cubicBezTo>
                  <a:cubicBezTo>
                    <a:pt x="1866" y="2253"/>
                    <a:pt x="1875" y="2258"/>
                    <a:pt x="1886" y="2258"/>
                  </a:cubicBezTo>
                  <a:cubicBezTo>
                    <a:pt x="1888" y="2258"/>
                    <a:pt x="1890" y="2258"/>
                    <a:pt x="1892" y="2257"/>
                  </a:cubicBezTo>
                  <a:cubicBezTo>
                    <a:pt x="1949" y="2242"/>
                    <a:pt x="1982" y="2185"/>
                    <a:pt x="1968" y="2127"/>
                  </a:cubicBezTo>
                  <a:lnTo>
                    <a:pt x="1625" y="786"/>
                  </a:lnTo>
                  <a:lnTo>
                    <a:pt x="2502" y="562"/>
                  </a:lnTo>
                  <a:lnTo>
                    <a:pt x="2568" y="546"/>
                  </a:lnTo>
                  <a:close/>
                  <a:moveTo>
                    <a:pt x="2813" y="0"/>
                  </a:moveTo>
                  <a:lnTo>
                    <a:pt x="2747" y="17"/>
                  </a:lnTo>
                  <a:lnTo>
                    <a:pt x="0" y="719"/>
                  </a:lnTo>
                  <a:lnTo>
                    <a:pt x="896" y="4225"/>
                  </a:lnTo>
                  <a:lnTo>
                    <a:pt x="3643" y="3524"/>
                  </a:lnTo>
                  <a:lnTo>
                    <a:pt x="3709" y="3508"/>
                  </a:lnTo>
                  <a:lnTo>
                    <a:pt x="281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33"/>
            <p:cNvSpPr/>
            <p:nvPr/>
          </p:nvSpPr>
          <p:spPr>
            <a:xfrm>
              <a:off x="4253718" y="2482491"/>
              <a:ext cx="279750" cy="97728"/>
            </a:xfrm>
            <a:custGeom>
              <a:rect b="b" l="l" r="r" t="t"/>
              <a:pathLst>
                <a:path extrusionOk="0" h="619" w="1815">
                  <a:moveTo>
                    <a:pt x="1772" y="1"/>
                  </a:moveTo>
                  <a:lnTo>
                    <a:pt x="0" y="453"/>
                  </a:lnTo>
                  <a:lnTo>
                    <a:pt x="43" y="618"/>
                  </a:lnTo>
                  <a:lnTo>
                    <a:pt x="1815" y="166"/>
                  </a:lnTo>
                  <a:lnTo>
                    <a:pt x="17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33"/>
            <p:cNvSpPr/>
            <p:nvPr/>
          </p:nvSpPr>
          <p:spPr>
            <a:xfrm>
              <a:off x="1223509" y="1481699"/>
              <a:ext cx="974272" cy="2885257"/>
            </a:xfrm>
            <a:custGeom>
              <a:rect b="b" l="l" r="r" t="t"/>
              <a:pathLst>
                <a:path extrusionOk="0" h="18275" w="6321">
                  <a:moveTo>
                    <a:pt x="1770" y="0"/>
                  </a:moveTo>
                  <a:lnTo>
                    <a:pt x="1" y="452"/>
                  </a:lnTo>
                  <a:lnTo>
                    <a:pt x="4552" y="18274"/>
                  </a:lnTo>
                  <a:lnTo>
                    <a:pt x="6321" y="17822"/>
                  </a:lnTo>
                  <a:lnTo>
                    <a:pt x="177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33"/>
            <p:cNvSpPr/>
            <p:nvPr/>
          </p:nvSpPr>
          <p:spPr>
            <a:xfrm>
              <a:off x="1670179" y="2896448"/>
              <a:ext cx="87547" cy="81308"/>
            </a:xfrm>
            <a:custGeom>
              <a:rect b="b" l="l" r="r" t="t"/>
              <a:pathLst>
                <a:path extrusionOk="0" h="515" w="568">
                  <a:moveTo>
                    <a:pt x="286" y="1"/>
                  </a:moveTo>
                  <a:cubicBezTo>
                    <a:pt x="264" y="1"/>
                    <a:pt x="242" y="4"/>
                    <a:pt x="221" y="9"/>
                  </a:cubicBezTo>
                  <a:cubicBezTo>
                    <a:pt x="84" y="45"/>
                    <a:pt x="1" y="184"/>
                    <a:pt x="36" y="322"/>
                  </a:cubicBezTo>
                  <a:cubicBezTo>
                    <a:pt x="65" y="437"/>
                    <a:pt x="169" y="514"/>
                    <a:pt x="284" y="514"/>
                  </a:cubicBezTo>
                  <a:cubicBezTo>
                    <a:pt x="305" y="514"/>
                    <a:pt x="326" y="512"/>
                    <a:pt x="348" y="506"/>
                  </a:cubicBezTo>
                  <a:cubicBezTo>
                    <a:pt x="485" y="472"/>
                    <a:pt x="567" y="332"/>
                    <a:pt x="533" y="195"/>
                  </a:cubicBezTo>
                  <a:cubicBezTo>
                    <a:pt x="503" y="78"/>
                    <a:pt x="400" y="1"/>
                    <a:pt x="2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33"/>
            <p:cNvSpPr/>
            <p:nvPr/>
          </p:nvSpPr>
          <p:spPr>
            <a:xfrm>
              <a:off x="1425266" y="2591111"/>
              <a:ext cx="571523" cy="667043"/>
            </a:xfrm>
            <a:custGeom>
              <a:rect b="b" l="l" r="r" t="t"/>
              <a:pathLst>
                <a:path extrusionOk="0" h="4225" w="3708">
                  <a:moveTo>
                    <a:pt x="2566" y="546"/>
                  </a:moveTo>
                  <a:lnTo>
                    <a:pt x="3231" y="3149"/>
                  </a:lnTo>
                  <a:lnTo>
                    <a:pt x="3166" y="3164"/>
                  </a:lnTo>
                  <a:lnTo>
                    <a:pt x="1142" y="3681"/>
                  </a:lnTo>
                  <a:lnTo>
                    <a:pt x="477" y="1078"/>
                  </a:lnTo>
                  <a:lnTo>
                    <a:pt x="1354" y="854"/>
                  </a:lnTo>
                  <a:lnTo>
                    <a:pt x="1419" y="838"/>
                  </a:lnTo>
                  <a:lnTo>
                    <a:pt x="1762" y="2179"/>
                  </a:lnTo>
                  <a:cubicBezTo>
                    <a:pt x="1772" y="2224"/>
                    <a:pt x="1813" y="2246"/>
                    <a:pt x="1855" y="2252"/>
                  </a:cubicBezTo>
                  <a:cubicBezTo>
                    <a:pt x="1866" y="2252"/>
                    <a:pt x="1875" y="2257"/>
                    <a:pt x="1886" y="2257"/>
                  </a:cubicBezTo>
                  <a:cubicBezTo>
                    <a:pt x="1888" y="2257"/>
                    <a:pt x="1890" y="2257"/>
                    <a:pt x="1892" y="2257"/>
                  </a:cubicBezTo>
                  <a:cubicBezTo>
                    <a:pt x="1948" y="2242"/>
                    <a:pt x="1982" y="2184"/>
                    <a:pt x="1967" y="2128"/>
                  </a:cubicBezTo>
                  <a:lnTo>
                    <a:pt x="1625" y="785"/>
                  </a:lnTo>
                  <a:lnTo>
                    <a:pt x="2501" y="562"/>
                  </a:lnTo>
                  <a:lnTo>
                    <a:pt x="2566" y="546"/>
                  </a:lnTo>
                  <a:close/>
                  <a:moveTo>
                    <a:pt x="2812" y="1"/>
                  </a:moveTo>
                  <a:lnTo>
                    <a:pt x="2747" y="17"/>
                  </a:lnTo>
                  <a:lnTo>
                    <a:pt x="0" y="717"/>
                  </a:lnTo>
                  <a:lnTo>
                    <a:pt x="896" y="4224"/>
                  </a:lnTo>
                  <a:lnTo>
                    <a:pt x="3642" y="3522"/>
                  </a:lnTo>
                  <a:lnTo>
                    <a:pt x="3708" y="3506"/>
                  </a:lnTo>
                  <a:lnTo>
                    <a:pt x="281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33"/>
            <p:cNvSpPr/>
            <p:nvPr/>
          </p:nvSpPr>
          <p:spPr>
            <a:xfrm>
              <a:off x="1643207" y="3165315"/>
              <a:ext cx="279596" cy="97570"/>
            </a:xfrm>
            <a:custGeom>
              <a:rect b="b" l="l" r="r" t="t"/>
              <a:pathLst>
                <a:path extrusionOk="0" h="618" w="1814">
                  <a:moveTo>
                    <a:pt x="1771" y="1"/>
                  </a:moveTo>
                  <a:lnTo>
                    <a:pt x="0" y="453"/>
                  </a:lnTo>
                  <a:lnTo>
                    <a:pt x="42" y="618"/>
                  </a:lnTo>
                  <a:lnTo>
                    <a:pt x="1814" y="166"/>
                  </a:lnTo>
                  <a:lnTo>
                    <a:pt x="177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33"/>
            <p:cNvSpPr/>
            <p:nvPr/>
          </p:nvSpPr>
          <p:spPr>
            <a:xfrm>
              <a:off x="1908311" y="1270615"/>
              <a:ext cx="241680" cy="102780"/>
            </a:xfrm>
            <a:custGeom>
              <a:rect b="b" l="l" r="r" t="t"/>
              <a:pathLst>
                <a:path extrusionOk="0" h="651" w="1568">
                  <a:moveTo>
                    <a:pt x="1500" y="0"/>
                  </a:moveTo>
                  <a:lnTo>
                    <a:pt x="1537" y="146"/>
                  </a:lnTo>
                  <a:lnTo>
                    <a:pt x="1" y="540"/>
                  </a:lnTo>
                  <a:lnTo>
                    <a:pt x="29" y="651"/>
                  </a:lnTo>
                  <a:lnTo>
                    <a:pt x="1567" y="258"/>
                  </a:lnTo>
                  <a:lnTo>
                    <a:pt x="15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33"/>
            <p:cNvSpPr/>
            <p:nvPr/>
          </p:nvSpPr>
          <p:spPr>
            <a:xfrm>
              <a:off x="1902146" y="1270141"/>
              <a:ext cx="242913" cy="85413"/>
            </a:xfrm>
            <a:custGeom>
              <a:rect b="b" l="l" r="r" t="t"/>
              <a:pathLst>
                <a:path extrusionOk="0" h="541" w="1576">
                  <a:moveTo>
                    <a:pt x="1538" y="1"/>
                  </a:moveTo>
                  <a:lnTo>
                    <a:pt x="0" y="393"/>
                  </a:lnTo>
                  <a:lnTo>
                    <a:pt x="38" y="541"/>
                  </a:lnTo>
                  <a:lnTo>
                    <a:pt x="1575" y="148"/>
                  </a:lnTo>
                  <a:lnTo>
                    <a:pt x="153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33"/>
            <p:cNvSpPr/>
            <p:nvPr/>
          </p:nvSpPr>
          <p:spPr>
            <a:xfrm>
              <a:off x="3178502" y="938281"/>
              <a:ext cx="241526" cy="102938"/>
            </a:xfrm>
            <a:custGeom>
              <a:rect b="b" l="l" r="r" t="t"/>
              <a:pathLst>
                <a:path extrusionOk="0" h="652" w="1567">
                  <a:moveTo>
                    <a:pt x="1501" y="0"/>
                  </a:moveTo>
                  <a:lnTo>
                    <a:pt x="1538" y="149"/>
                  </a:lnTo>
                  <a:lnTo>
                    <a:pt x="1538" y="149"/>
                  </a:lnTo>
                  <a:lnTo>
                    <a:pt x="1538" y="149"/>
                  </a:lnTo>
                  <a:lnTo>
                    <a:pt x="1501" y="0"/>
                  </a:lnTo>
                  <a:close/>
                  <a:moveTo>
                    <a:pt x="1538" y="149"/>
                  </a:moveTo>
                  <a:lnTo>
                    <a:pt x="1" y="540"/>
                  </a:lnTo>
                  <a:lnTo>
                    <a:pt x="30" y="652"/>
                  </a:lnTo>
                  <a:lnTo>
                    <a:pt x="1566" y="261"/>
                  </a:lnTo>
                  <a:lnTo>
                    <a:pt x="1538" y="149"/>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33"/>
            <p:cNvSpPr/>
            <p:nvPr/>
          </p:nvSpPr>
          <p:spPr>
            <a:xfrm>
              <a:off x="3172645" y="937807"/>
              <a:ext cx="243067" cy="85413"/>
            </a:xfrm>
            <a:custGeom>
              <a:rect b="b" l="l" r="r" t="t"/>
              <a:pathLst>
                <a:path extrusionOk="0" h="541" w="1577">
                  <a:moveTo>
                    <a:pt x="1538" y="0"/>
                  </a:moveTo>
                  <a:lnTo>
                    <a:pt x="0" y="394"/>
                  </a:lnTo>
                  <a:lnTo>
                    <a:pt x="38" y="541"/>
                  </a:lnTo>
                  <a:lnTo>
                    <a:pt x="1576" y="147"/>
                  </a:lnTo>
                  <a:lnTo>
                    <a:pt x="15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58" name="Google Shape;2358;p33"/>
          <p:cNvSpPr/>
          <p:nvPr/>
        </p:nvSpPr>
        <p:spPr>
          <a:xfrm>
            <a:off x="8774288" y="1132663"/>
            <a:ext cx="186813" cy="186676"/>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33"/>
          <p:cNvSpPr/>
          <p:nvPr/>
        </p:nvSpPr>
        <p:spPr>
          <a:xfrm>
            <a:off x="1465924" y="4852688"/>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33"/>
          <p:cNvSpPr/>
          <p:nvPr/>
        </p:nvSpPr>
        <p:spPr>
          <a:xfrm>
            <a:off x="164724" y="2537563"/>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33"/>
          <p:cNvSpPr/>
          <p:nvPr/>
        </p:nvSpPr>
        <p:spPr>
          <a:xfrm>
            <a:off x="7742150" y="4745013"/>
            <a:ext cx="186813" cy="186676"/>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33"/>
          <p:cNvSpPr/>
          <p:nvPr/>
        </p:nvSpPr>
        <p:spPr>
          <a:xfrm>
            <a:off x="1337988" y="212338"/>
            <a:ext cx="186813" cy="186676"/>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33"/>
          <p:cNvSpPr/>
          <p:nvPr/>
        </p:nvSpPr>
        <p:spPr>
          <a:xfrm flipH="1" rot="10800000">
            <a:off x="4858475" y="4614125"/>
            <a:ext cx="1917991" cy="852900"/>
          </a:xfrm>
          <a:custGeom>
            <a:rect b="b" l="l" r="r" t="t"/>
            <a:pathLst>
              <a:path extrusionOk="0" fill="none" h="22461" w="50510">
                <a:moveTo>
                  <a:pt x="4938" y="2301"/>
                </a:moveTo>
                <a:cubicBezTo>
                  <a:pt x="4938" y="2301"/>
                  <a:pt x="0" y="7475"/>
                  <a:pt x="5128" y="15874"/>
                </a:cubicBezTo>
                <a:cubicBezTo>
                  <a:pt x="5128" y="15874"/>
                  <a:pt x="9575" y="22461"/>
                  <a:pt x="16976" y="17787"/>
                </a:cubicBezTo>
                <a:cubicBezTo>
                  <a:pt x="18640" y="16545"/>
                  <a:pt x="20622" y="15532"/>
                  <a:pt x="22624" y="14987"/>
                </a:cubicBezTo>
                <a:cubicBezTo>
                  <a:pt x="27121" y="13763"/>
                  <a:pt x="31216" y="16768"/>
                  <a:pt x="35411" y="17807"/>
                </a:cubicBezTo>
                <a:cubicBezTo>
                  <a:pt x="38253" y="18512"/>
                  <a:pt x="41637" y="17704"/>
                  <a:pt x="44281" y="16320"/>
                </a:cubicBezTo>
                <a:cubicBezTo>
                  <a:pt x="49842" y="13406"/>
                  <a:pt x="50118" y="5671"/>
                  <a:pt x="50510" y="0"/>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33"/>
          <p:cNvSpPr/>
          <p:nvPr/>
        </p:nvSpPr>
        <p:spPr>
          <a:xfrm rot="302">
            <a:off x="4483729" y="-370618"/>
            <a:ext cx="1950169" cy="1063317"/>
          </a:xfrm>
          <a:custGeom>
            <a:rect b="b" l="l" r="r" t="t"/>
            <a:pathLst>
              <a:path extrusionOk="0" fill="none" h="12439" w="22813">
                <a:moveTo>
                  <a:pt x="22812" y="0"/>
                </a:moveTo>
                <a:cubicBezTo>
                  <a:pt x="22812" y="0"/>
                  <a:pt x="20999" y="9660"/>
                  <a:pt x="12792" y="11049"/>
                </a:cubicBezTo>
                <a:cubicBezTo>
                  <a:pt x="4584" y="12439"/>
                  <a:pt x="0" y="710"/>
                  <a:pt x="0" y="710"/>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2365" name="Shape 2365"/>
        <p:cNvGrpSpPr/>
        <p:nvPr/>
      </p:nvGrpSpPr>
      <p:grpSpPr>
        <a:xfrm>
          <a:off x="0" y="0"/>
          <a:ext cx="0" cy="0"/>
          <a:chOff x="0" y="0"/>
          <a:chExt cx="0" cy="0"/>
        </a:xfrm>
      </p:grpSpPr>
      <p:sp>
        <p:nvSpPr>
          <p:cNvPr id="2366" name="Google Shape;2366;p34"/>
          <p:cNvSpPr/>
          <p:nvPr/>
        </p:nvSpPr>
        <p:spPr>
          <a:xfrm flipH="1">
            <a:off x="2278495" y="-53"/>
            <a:ext cx="3579132" cy="1128476"/>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34"/>
          <p:cNvSpPr/>
          <p:nvPr/>
        </p:nvSpPr>
        <p:spPr>
          <a:xfrm rot="-5400000">
            <a:off x="6646936" y="2646440"/>
            <a:ext cx="2226875" cy="2767242"/>
          </a:xfrm>
          <a:custGeom>
            <a:rect b="b" l="l" r="r" t="t"/>
            <a:pathLst>
              <a:path extrusionOk="0" h="28685" w="23083">
                <a:moveTo>
                  <a:pt x="0" y="1"/>
                </a:moveTo>
                <a:lnTo>
                  <a:pt x="0" y="28685"/>
                </a:lnTo>
                <a:lnTo>
                  <a:pt x="21459" y="28685"/>
                </a:lnTo>
                <a:cubicBezTo>
                  <a:pt x="21459" y="28685"/>
                  <a:pt x="23082" y="26140"/>
                  <a:pt x="18030" y="21621"/>
                </a:cubicBezTo>
                <a:cubicBezTo>
                  <a:pt x="12978" y="17100"/>
                  <a:pt x="5798" y="19892"/>
                  <a:pt x="5866" y="10775"/>
                </a:cubicBezTo>
                <a:cubicBezTo>
                  <a:pt x="5932" y="1659"/>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34"/>
          <p:cNvSpPr/>
          <p:nvPr/>
        </p:nvSpPr>
        <p:spPr>
          <a:xfrm rot="5400000">
            <a:off x="137007" y="2370700"/>
            <a:ext cx="2616871" cy="2890847"/>
          </a:xfrm>
          <a:custGeom>
            <a:rect b="b" l="l" r="r" t="t"/>
            <a:pathLst>
              <a:path extrusionOk="0" h="39602" w="35850">
                <a:moveTo>
                  <a:pt x="35849" y="0"/>
                </a:moveTo>
                <a:cubicBezTo>
                  <a:pt x="31348" y="819"/>
                  <a:pt x="27986" y="1572"/>
                  <a:pt x="29982" y="14272"/>
                </a:cubicBezTo>
                <a:cubicBezTo>
                  <a:pt x="31965" y="26890"/>
                  <a:pt x="26923" y="30426"/>
                  <a:pt x="13686" y="30426"/>
                </a:cubicBezTo>
                <a:cubicBezTo>
                  <a:pt x="13600" y="30426"/>
                  <a:pt x="13514" y="30425"/>
                  <a:pt x="13427" y="30425"/>
                </a:cubicBezTo>
                <a:cubicBezTo>
                  <a:pt x="13395" y="30425"/>
                  <a:pt x="13362" y="30425"/>
                  <a:pt x="13330" y="30425"/>
                </a:cubicBezTo>
                <a:cubicBezTo>
                  <a:pt x="0" y="30425"/>
                  <a:pt x="1035" y="39600"/>
                  <a:pt x="1035" y="39600"/>
                </a:cubicBezTo>
                <a:lnTo>
                  <a:pt x="1035" y="39601"/>
                </a:lnTo>
                <a:lnTo>
                  <a:pt x="35849" y="39601"/>
                </a:lnTo>
                <a:lnTo>
                  <a:pt x="3584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69" name="Google Shape;2369;p34"/>
          <p:cNvGrpSpPr/>
          <p:nvPr/>
        </p:nvGrpSpPr>
        <p:grpSpPr>
          <a:xfrm>
            <a:off x="8097571" y="4170654"/>
            <a:ext cx="1243062" cy="1150074"/>
            <a:chOff x="940201" y="467822"/>
            <a:chExt cx="4254149" cy="3935914"/>
          </a:xfrm>
        </p:grpSpPr>
        <p:sp>
          <p:nvSpPr>
            <p:cNvPr id="2370" name="Google Shape;2370;p34"/>
            <p:cNvSpPr/>
            <p:nvPr/>
          </p:nvSpPr>
          <p:spPr>
            <a:xfrm>
              <a:off x="940201" y="467822"/>
              <a:ext cx="4254149" cy="3935914"/>
            </a:xfrm>
            <a:custGeom>
              <a:rect b="b" l="l" r="r" t="t"/>
              <a:pathLst>
                <a:path extrusionOk="0" h="20522" w="22181">
                  <a:moveTo>
                    <a:pt x="17086" y="684"/>
                  </a:moveTo>
                  <a:cubicBezTo>
                    <a:pt x="17230" y="684"/>
                    <a:pt x="17376" y="723"/>
                    <a:pt x="17508" y="803"/>
                  </a:cubicBezTo>
                  <a:cubicBezTo>
                    <a:pt x="17888" y="1037"/>
                    <a:pt x="18006" y="1534"/>
                    <a:pt x="17773" y="1915"/>
                  </a:cubicBezTo>
                  <a:cubicBezTo>
                    <a:pt x="17621" y="2163"/>
                    <a:pt x="17356" y="2300"/>
                    <a:pt x="17084" y="2300"/>
                  </a:cubicBezTo>
                  <a:cubicBezTo>
                    <a:pt x="16940" y="2300"/>
                    <a:pt x="16794" y="2262"/>
                    <a:pt x="16662" y="2181"/>
                  </a:cubicBezTo>
                  <a:cubicBezTo>
                    <a:pt x="16282" y="1946"/>
                    <a:pt x="16162" y="1448"/>
                    <a:pt x="16396" y="1069"/>
                  </a:cubicBezTo>
                  <a:cubicBezTo>
                    <a:pt x="16549" y="821"/>
                    <a:pt x="16814" y="684"/>
                    <a:pt x="17086" y="684"/>
                  </a:cubicBezTo>
                  <a:close/>
                  <a:moveTo>
                    <a:pt x="17085" y="0"/>
                  </a:moveTo>
                  <a:cubicBezTo>
                    <a:pt x="16585" y="0"/>
                    <a:pt x="16096" y="253"/>
                    <a:pt x="15814" y="711"/>
                  </a:cubicBezTo>
                  <a:cubicBezTo>
                    <a:pt x="15563" y="1121"/>
                    <a:pt x="15534" y="1603"/>
                    <a:pt x="15693" y="2022"/>
                  </a:cubicBezTo>
                  <a:cubicBezTo>
                    <a:pt x="14261" y="1278"/>
                    <a:pt x="12717" y="922"/>
                    <a:pt x="11190" y="922"/>
                  </a:cubicBezTo>
                  <a:cubicBezTo>
                    <a:pt x="7899" y="922"/>
                    <a:pt x="4686" y="2578"/>
                    <a:pt x="2835" y="5587"/>
                  </a:cubicBezTo>
                  <a:cubicBezTo>
                    <a:pt x="1" y="10198"/>
                    <a:pt x="1440" y="16234"/>
                    <a:pt x="6052" y="19068"/>
                  </a:cubicBezTo>
                  <a:cubicBezTo>
                    <a:pt x="7653" y="20052"/>
                    <a:pt x="9425" y="20521"/>
                    <a:pt x="11176" y="20521"/>
                  </a:cubicBezTo>
                  <a:cubicBezTo>
                    <a:pt x="14468" y="20521"/>
                    <a:pt x="17682" y="18863"/>
                    <a:pt x="19532" y="15852"/>
                  </a:cubicBezTo>
                  <a:cubicBezTo>
                    <a:pt x="22181" y="11549"/>
                    <a:pt x="21099" y="6000"/>
                    <a:pt x="17190" y="2976"/>
                  </a:cubicBezTo>
                  <a:cubicBezTo>
                    <a:pt x="17652" y="2943"/>
                    <a:pt x="18092" y="2696"/>
                    <a:pt x="18353" y="2272"/>
                  </a:cubicBezTo>
                  <a:cubicBezTo>
                    <a:pt x="18784" y="1570"/>
                    <a:pt x="18565" y="653"/>
                    <a:pt x="17863" y="221"/>
                  </a:cubicBezTo>
                  <a:cubicBezTo>
                    <a:pt x="17620" y="72"/>
                    <a:pt x="17351" y="0"/>
                    <a:pt x="170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34"/>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34"/>
            <p:cNvSpPr/>
            <p:nvPr/>
          </p:nvSpPr>
          <p:spPr>
            <a:xfrm>
              <a:off x="1485656" y="958233"/>
              <a:ext cx="2913136" cy="2428445"/>
            </a:xfrm>
            <a:custGeom>
              <a:rect b="b" l="l" r="r" t="t"/>
              <a:pathLst>
                <a:path extrusionOk="0" h="12662" w="15189">
                  <a:moveTo>
                    <a:pt x="8349" y="0"/>
                  </a:moveTo>
                  <a:cubicBezTo>
                    <a:pt x="5607" y="0"/>
                    <a:pt x="2929" y="1382"/>
                    <a:pt x="1388" y="3890"/>
                  </a:cubicBezTo>
                  <a:cubicBezTo>
                    <a:pt x="348" y="5580"/>
                    <a:pt x="1" y="7499"/>
                    <a:pt x="262" y="9321"/>
                  </a:cubicBezTo>
                  <a:cubicBezTo>
                    <a:pt x="870" y="10151"/>
                    <a:pt x="1643" y="10880"/>
                    <a:pt x="2573" y="11452"/>
                  </a:cubicBezTo>
                  <a:cubicBezTo>
                    <a:pt x="3906" y="12271"/>
                    <a:pt x="5382" y="12662"/>
                    <a:pt x="6840" y="12662"/>
                  </a:cubicBezTo>
                  <a:cubicBezTo>
                    <a:pt x="9582" y="12662"/>
                    <a:pt x="12260" y="11281"/>
                    <a:pt x="13802" y="8773"/>
                  </a:cubicBezTo>
                  <a:cubicBezTo>
                    <a:pt x="14841" y="7083"/>
                    <a:pt x="15189" y="5164"/>
                    <a:pt x="14928" y="3342"/>
                  </a:cubicBezTo>
                  <a:cubicBezTo>
                    <a:pt x="14320" y="2511"/>
                    <a:pt x="13547" y="1783"/>
                    <a:pt x="12617" y="1211"/>
                  </a:cubicBezTo>
                  <a:cubicBezTo>
                    <a:pt x="11284" y="391"/>
                    <a:pt x="9807" y="0"/>
                    <a:pt x="83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34"/>
            <p:cNvSpPr/>
            <p:nvPr/>
          </p:nvSpPr>
          <p:spPr>
            <a:xfrm>
              <a:off x="2888995" y="1738823"/>
              <a:ext cx="612202" cy="925003"/>
            </a:xfrm>
            <a:custGeom>
              <a:rect b="b" l="l" r="r" t="t"/>
              <a:pathLst>
                <a:path extrusionOk="0" h="4823" w="3192">
                  <a:moveTo>
                    <a:pt x="3191" y="0"/>
                  </a:moveTo>
                  <a:lnTo>
                    <a:pt x="125" y="4171"/>
                  </a:lnTo>
                  <a:cubicBezTo>
                    <a:pt x="0" y="4373"/>
                    <a:pt x="63" y="4636"/>
                    <a:pt x="264" y="4759"/>
                  </a:cubicBezTo>
                  <a:cubicBezTo>
                    <a:pt x="335" y="4802"/>
                    <a:pt x="412" y="4823"/>
                    <a:pt x="489" y="4823"/>
                  </a:cubicBezTo>
                  <a:cubicBezTo>
                    <a:pt x="632" y="4823"/>
                    <a:pt x="772" y="4750"/>
                    <a:pt x="852" y="4619"/>
                  </a:cubicBezTo>
                  <a:lnTo>
                    <a:pt x="31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34"/>
            <p:cNvSpPr/>
            <p:nvPr/>
          </p:nvSpPr>
          <p:spPr>
            <a:xfrm>
              <a:off x="2892447" y="2499660"/>
              <a:ext cx="312046" cy="1046598"/>
            </a:xfrm>
            <a:custGeom>
              <a:rect b="b" l="l" r="r" t="t"/>
              <a:pathLst>
                <a:path extrusionOk="0" h="5457" w="1627">
                  <a:moveTo>
                    <a:pt x="471" y="0"/>
                  </a:moveTo>
                  <a:cubicBezTo>
                    <a:pt x="439" y="0"/>
                    <a:pt x="407" y="4"/>
                    <a:pt x="374" y="11"/>
                  </a:cubicBezTo>
                  <a:cubicBezTo>
                    <a:pt x="144" y="65"/>
                    <a:pt x="0" y="294"/>
                    <a:pt x="53" y="524"/>
                  </a:cubicBezTo>
                  <a:lnTo>
                    <a:pt x="1626" y="5457"/>
                  </a:lnTo>
                  <a:lnTo>
                    <a:pt x="887" y="332"/>
                  </a:lnTo>
                  <a:cubicBezTo>
                    <a:pt x="841" y="134"/>
                    <a:pt x="666" y="0"/>
                    <a:pt x="4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34"/>
            <p:cNvSpPr/>
            <p:nvPr/>
          </p:nvSpPr>
          <p:spPr>
            <a:xfrm>
              <a:off x="2948642" y="2551827"/>
              <a:ext cx="68086" cy="59838"/>
            </a:xfrm>
            <a:custGeom>
              <a:rect b="b" l="l" r="r" t="t"/>
              <a:pathLst>
                <a:path extrusionOk="0" h="312" w="355">
                  <a:moveTo>
                    <a:pt x="178" y="1"/>
                  </a:moveTo>
                  <a:cubicBezTo>
                    <a:pt x="126" y="1"/>
                    <a:pt x="75" y="27"/>
                    <a:pt x="45" y="75"/>
                  </a:cubicBezTo>
                  <a:cubicBezTo>
                    <a:pt x="0" y="149"/>
                    <a:pt x="23" y="243"/>
                    <a:pt x="96" y="288"/>
                  </a:cubicBezTo>
                  <a:cubicBezTo>
                    <a:pt x="122" y="304"/>
                    <a:pt x="150" y="311"/>
                    <a:pt x="178" y="311"/>
                  </a:cubicBezTo>
                  <a:cubicBezTo>
                    <a:pt x="229" y="311"/>
                    <a:pt x="280" y="285"/>
                    <a:pt x="310" y="237"/>
                  </a:cubicBezTo>
                  <a:cubicBezTo>
                    <a:pt x="354" y="165"/>
                    <a:pt x="332" y="69"/>
                    <a:pt x="258" y="24"/>
                  </a:cubicBezTo>
                  <a:cubicBezTo>
                    <a:pt x="233" y="8"/>
                    <a:pt x="205" y="1"/>
                    <a:pt x="1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34"/>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34"/>
            <p:cNvSpPr/>
            <p:nvPr/>
          </p:nvSpPr>
          <p:spPr>
            <a:xfrm>
              <a:off x="1621828" y="1098049"/>
              <a:ext cx="2989661" cy="2851917"/>
            </a:xfrm>
            <a:custGeom>
              <a:rect b="b" l="l" r="r" t="t"/>
              <a:pathLst>
                <a:path extrusionOk="0" h="14870" w="15588">
                  <a:moveTo>
                    <a:pt x="7618" y="230"/>
                  </a:moveTo>
                  <a:cubicBezTo>
                    <a:pt x="8229" y="230"/>
                    <a:pt x="8845" y="309"/>
                    <a:pt x="9453" y="468"/>
                  </a:cubicBezTo>
                  <a:cubicBezTo>
                    <a:pt x="10149" y="650"/>
                    <a:pt x="10805" y="929"/>
                    <a:pt x="11411" y="1305"/>
                  </a:cubicBezTo>
                  <a:lnTo>
                    <a:pt x="10572" y="2553"/>
                  </a:lnTo>
                  <a:lnTo>
                    <a:pt x="10763" y="2681"/>
                  </a:lnTo>
                  <a:lnTo>
                    <a:pt x="11604" y="1428"/>
                  </a:lnTo>
                  <a:cubicBezTo>
                    <a:pt x="11723" y="1507"/>
                    <a:pt x="11839" y="1587"/>
                    <a:pt x="11953" y="1673"/>
                  </a:cubicBezTo>
                  <a:cubicBezTo>
                    <a:pt x="14303" y="3437"/>
                    <a:pt x="15343" y="6413"/>
                    <a:pt x="14599" y="9257"/>
                  </a:cubicBezTo>
                  <a:cubicBezTo>
                    <a:pt x="14395" y="10035"/>
                    <a:pt x="14069" y="10760"/>
                    <a:pt x="13638" y="11414"/>
                  </a:cubicBezTo>
                  <a:lnTo>
                    <a:pt x="12353" y="10519"/>
                  </a:lnTo>
                  <a:lnTo>
                    <a:pt x="12223" y="10707"/>
                  </a:lnTo>
                  <a:lnTo>
                    <a:pt x="13509" y="11602"/>
                  </a:lnTo>
                  <a:cubicBezTo>
                    <a:pt x="12926" y="12428"/>
                    <a:pt x="12170" y="13126"/>
                    <a:pt x="11271" y="13652"/>
                  </a:cubicBezTo>
                  <a:cubicBezTo>
                    <a:pt x="10152" y="14306"/>
                    <a:pt x="8906" y="14641"/>
                    <a:pt x="7643" y="14641"/>
                  </a:cubicBezTo>
                  <a:cubicBezTo>
                    <a:pt x="7032" y="14641"/>
                    <a:pt x="6417" y="14563"/>
                    <a:pt x="5811" y="14404"/>
                  </a:cubicBezTo>
                  <a:cubicBezTo>
                    <a:pt x="5138" y="14228"/>
                    <a:pt x="4503" y="13958"/>
                    <a:pt x="3920" y="13609"/>
                  </a:cubicBezTo>
                  <a:lnTo>
                    <a:pt x="4691" y="12372"/>
                  </a:lnTo>
                  <a:lnTo>
                    <a:pt x="4497" y="12251"/>
                  </a:lnTo>
                  <a:lnTo>
                    <a:pt x="3726" y="13487"/>
                  </a:lnTo>
                  <a:cubicBezTo>
                    <a:pt x="2602" y="12762"/>
                    <a:pt x="1691" y="11732"/>
                    <a:pt x="1108" y="10488"/>
                  </a:cubicBezTo>
                  <a:cubicBezTo>
                    <a:pt x="396" y="8971"/>
                    <a:pt x="238" y="7239"/>
                    <a:pt x="663" y="5614"/>
                  </a:cubicBezTo>
                  <a:cubicBezTo>
                    <a:pt x="841" y="4935"/>
                    <a:pt x="1113" y="4297"/>
                    <a:pt x="1465" y="3711"/>
                  </a:cubicBezTo>
                  <a:lnTo>
                    <a:pt x="2639" y="4471"/>
                  </a:lnTo>
                  <a:lnTo>
                    <a:pt x="2762" y="4279"/>
                  </a:lnTo>
                  <a:lnTo>
                    <a:pt x="1587" y="3518"/>
                  </a:lnTo>
                  <a:cubicBezTo>
                    <a:pt x="2191" y="2585"/>
                    <a:pt x="3006" y="1798"/>
                    <a:pt x="3993" y="1220"/>
                  </a:cubicBezTo>
                  <a:cubicBezTo>
                    <a:pt x="5111" y="565"/>
                    <a:pt x="6355" y="230"/>
                    <a:pt x="7618" y="230"/>
                  </a:cubicBezTo>
                  <a:close/>
                  <a:moveTo>
                    <a:pt x="7619" y="0"/>
                  </a:moveTo>
                  <a:cubicBezTo>
                    <a:pt x="6315" y="0"/>
                    <a:pt x="5029" y="346"/>
                    <a:pt x="3874" y="1022"/>
                  </a:cubicBezTo>
                  <a:cubicBezTo>
                    <a:pt x="2161" y="2025"/>
                    <a:pt x="942" y="3635"/>
                    <a:pt x="440" y="5556"/>
                  </a:cubicBezTo>
                  <a:cubicBezTo>
                    <a:pt x="1" y="7233"/>
                    <a:pt x="165" y="9019"/>
                    <a:pt x="899" y="10584"/>
                  </a:cubicBezTo>
                  <a:cubicBezTo>
                    <a:pt x="1840" y="12592"/>
                    <a:pt x="3609" y="14064"/>
                    <a:pt x="5751" y="14624"/>
                  </a:cubicBezTo>
                  <a:cubicBezTo>
                    <a:pt x="6377" y="14788"/>
                    <a:pt x="7011" y="14869"/>
                    <a:pt x="7642" y="14869"/>
                  </a:cubicBezTo>
                  <a:cubicBezTo>
                    <a:pt x="8945" y="14869"/>
                    <a:pt x="10230" y="14523"/>
                    <a:pt x="11385" y="13847"/>
                  </a:cubicBezTo>
                  <a:cubicBezTo>
                    <a:pt x="13097" y="12843"/>
                    <a:pt x="14317" y="11233"/>
                    <a:pt x="14819" y="9313"/>
                  </a:cubicBezTo>
                  <a:cubicBezTo>
                    <a:pt x="15588" y="6381"/>
                    <a:pt x="14515" y="3309"/>
                    <a:pt x="12089" y="1488"/>
                  </a:cubicBezTo>
                  <a:cubicBezTo>
                    <a:pt x="11315" y="908"/>
                    <a:pt x="10448" y="490"/>
                    <a:pt x="9509" y="245"/>
                  </a:cubicBezTo>
                  <a:cubicBezTo>
                    <a:pt x="8884" y="81"/>
                    <a:pt x="8249" y="0"/>
                    <a:pt x="76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8" name="Google Shape;2378;p34"/>
          <p:cNvGrpSpPr/>
          <p:nvPr/>
        </p:nvGrpSpPr>
        <p:grpSpPr>
          <a:xfrm>
            <a:off x="-207221" y="-558008"/>
            <a:ext cx="1356911" cy="1421440"/>
            <a:chOff x="1511250" y="306000"/>
            <a:chExt cx="3756676" cy="3935328"/>
          </a:xfrm>
        </p:grpSpPr>
        <p:sp>
          <p:nvSpPr>
            <p:cNvPr id="2379" name="Google Shape;2379;p34"/>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34"/>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34"/>
            <p:cNvSpPr/>
            <p:nvPr/>
          </p:nvSpPr>
          <p:spPr>
            <a:xfrm>
              <a:off x="1511250" y="1630859"/>
              <a:ext cx="3300871" cy="1504615"/>
            </a:xfrm>
            <a:custGeom>
              <a:rect b="b" l="l" r="r" t="t"/>
              <a:pathLst>
                <a:path extrusionOk="0" h="8203" w="17996">
                  <a:moveTo>
                    <a:pt x="17608" y="0"/>
                  </a:moveTo>
                  <a:lnTo>
                    <a:pt x="0" y="7265"/>
                  </a:lnTo>
                  <a:lnTo>
                    <a:pt x="387" y="8203"/>
                  </a:lnTo>
                  <a:lnTo>
                    <a:pt x="17995" y="938"/>
                  </a:lnTo>
                  <a:lnTo>
                    <a:pt x="1760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34"/>
            <p:cNvSpPr/>
            <p:nvPr/>
          </p:nvSpPr>
          <p:spPr>
            <a:xfrm>
              <a:off x="2591425" y="1932222"/>
              <a:ext cx="2210608" cy="986996"/>
            </a:xfrm>
            <a:custGeom>
              <a:rect b="b" l="l" r="r" t="t"/>
              <a:pathLst>
                <a:path extrusionOk="0" h="5381" w="12052">
                  <a:moveTo>
                    <a:pt x="11850" y="0"/>
                  </a:moveTo>
                  <a:lnTo>
                    <a:pt x="0" y="4890"/>
                  </a:lnTo>
                  <a:lnTo>
                    <a:pt x="203" y="5381"/>
                  </a:lnTo>
                  <a:lnTo>
                    <a:pt x="12052" y="491"/>
                  </a:lnTo>
                  <a:lnTo>
                    <a:pt x="1185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34"/>
            <p:cNvSpPr/>
            <p:nvPr/>
          </p:nvSpPr>
          <p:spPr>
            <a:xfrm>
              <a:off x="2662409" y="2173422"/>
              <a:ext cx="2042960" cy="917663"/>
            </a:xfrm>
            <a:custGeom>
              <a:rect b="b" l="l" r="r" t="t"/>
              <a:pathLst>
                <a:path extrusionOk="0" h="5003" w="11138">
                  <a:moveTo>
                    <a:pt x="10934" y="0"/>
                  </a:moveTo>
                  <a:lnTo>
                    <a:pt x="0" y="4512"/>
                  </a:lnTo>
                  <a:lnTo>
                    <a:pt x="202" y="5003"/>
                  </a:lnTo>
                  <a:lnTo>
                    <a:pt x="11137" y="491"/>
                  </a:lnTo>
                  <a:lnTo>
                    <a:pt x="1093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34"/>
            <p:cNvSpPr/>
            <p:nvPr/>
          </p:nvSpPr>
          <p:spPr>
            <a:xfrm>
              <a:off x="2733027" y="2408386"/>
              <a:ext cx="1890169" cy="854749"/>
            </a:xfrm>
            <a:custGeom>
              <a:rect b="b" l="l" r="r" t="t"/>
              <a:pathLst>
                <a:path extrusionOk="0" h="4660" w="10305">
                  <a:moveTo>
                    <a:pt x="10102" y="1"/>
                  </a:moveTo>
                  <a:lnTo>
                    <a:pt x="0" y="4169"/>
                  </a:lnTo>
                  <a:lnTo>
                    <a:pt x="203" y="4659"/>
                  </a:lnTo>
                  <a:lnTo>
                    <a:pt x="10304" y="491"/>
                  </a:lnTo>
                  <a:lnTo>
                    <a:pt x="1010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34"/>
            <p:cNvSpPr/>
            <p:nvPr/>
          </p:nvSpPr>
          <p:spPr>
            <a:xfrm>
              <a:off x="2908746" y="3150146"/>
              <a:ext cx="1124197" cy="538712"/>
            </a:xfrm>
            <a:custGeom>
              <a:rect b="b" l="l" r="r" t="t"/>
              <a:pathLst>
                <a:path extrusionOk="0" h="2937" w="6129">
                  <a:moveTo>
                    <a:pt x="5926" y="1"/>
                  </a:moveTo>
                  <a:lnTo>
                    <a:pt x="1" y="2446"/>
                  </a:lnTo>
                  <a:lnTo>
                    <a:pt x="203" y="2936"/>
                  </a:lnTo>
                  <a:lnTo>
                    <a:pt x="6128" y="491"/>
                  </a:lnTo>
                  <a:lnTo>
                    <a:pt x="592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34"/>
            <p:cNvSpPr/>
            <p:nvPr/>
          </p:nvSpPr>
          <p:spPr>
            <a:xfrm>
              <a:off x="4082466" y="2945997"/>
              <a:ext cx="446450" cy="258993"/>
            </a:xfrm>
            <a:custGeom>
              <a:rect b="b" l="l" r="r" t="t"/>
              <a:pathLst>
                <a:path extrusionOk="0" h="1412" w="2434">
                  <a:moveTo>
                    <a:pt x="2231" y="1"/>
                  </a:moveTo>
                  <a:lnTo>
                    <a:pt x="0" y="921"/>
                  </a:lnTo>
                  <a:lnTo>
                    <a:pt x="203" y="1411"/>
                  </a:lnTo>
                  <a:lnTo>
                    <a:pt x="2433" y="491"/>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34"/>
            <p:cNvSpPr/>
            <p:nvPr/>
          </p:nvSpPr>
          <p:spPr>
            <a:xfrm>
              <a:off x="2854819" y="3018999"/>
              <a:ext cx="1124197" cy="538528"/>
            </a:xfrm>
            <a:custGeom>
              <a:rect b="b" l="l" r="r" t="t"/>
              <a:pathLst>
                <a:path extrusionOk="0" h="2936" w="6129">
                  <a:moveTo>
                    <a:pt x="5925" y="0"/>
                  </a:moveTo>
                  <a:lnTo>
                    <a:pt x="0" y="2445"/>
                  </a:lnTo>
                  <a:lnTo>
                    <a:pt x="203" y="2936"/>
                  </a:lnTo>
                  <a:lnTo>
                    <a:pt x="6128" y="491"/>
                  </a:lnTo>
                  <a:lnTo>
                    <a:pt x="592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34"/>
            <p:cNvSpPr/>
            <p:nvPr/>
          </p:nvSpPr>
          <p:spPr>
            <a:xfrm>
              <a:off x="1783082" y="3136206"/>
              <a:ext cx="728921" cy="375466"/>
            </a:xfrm>
            <a:custGeom>
              <a:rect b="b" l="l" r="r" t="t"/>
              <a:pathLst>
                <a:path extrusionOk="0" h="2047" w="3974">
                  <a:moveTo>
                    <a:pt x="3772" y="0"/>
                  </a:moveTo>
                  <a:lnTo>
                    <a:pt x="0" y="1556"/>
                  </a:lnTo>
                  <a:lnTo>
                    <a:pt x="202" y="2046"/>
                  </a:lnTo>
                  <a:lnTo>
                    <a:pt x="3973" y="491"/>
                  </a:lnTo>
                  <a:lnTo>
                    <a:pt x="377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34"/>
            <p:cNvSpPr/>
            <p:nvPr/>
          </p:nvSpPr>
          <p:spPr>
            <a:xfrm>
              <a:off x="1729156" y="3005426"/>
              <a:ext cx="729104" cy="375282"/>
            </a:xfrm>
            <a:custGeom>
              <a:rect b="b" l="l" r="r" t="t"/>
              <a:pathLst>
                <a:path extrusionOk="0" h="2046" w="3975">
                  <a:moveTo>
                    <a:pt x="3771" y="1"/>
                  </a:moveTo>
                  <a:lnTo>
                    <a:pt x="0" y="1557"/>
                  </a:lnTo>
                  <a:lnTo>
                    <a:pt x="203" y="2046"/>
                  </a:lnTo>
                  <a:lnTo>
                    <a:pt x="3974" y="491"/>
                  </a:lnTo>
                  <a:lnTo>
                    <a:pt x="3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34"/>
            <p:cNvSpPr/>
            <p:nvPr/>
          </p:nvSpPr>
          <p:spPr>
            <a:xfrm>
              <a:off x="4600818" y="2517522"/>
              <a:ext cx="407565" cy="415452"/>
            </a:xfrm>
            <a:custGeom>
              <a:rect b="b" l="l" r="r" t="t"/>
              <a:pathLst>
                <a:path extrusionOk="0" h="2265" w="2222">
                  <a:moveTo>
                    <a:pt x="1742" y="0"/>
                  </a:moveTo>
                  <a:cubicBezTo>
                    <a:pt x="1723" y="0"/>
                    <a:pt x="1703" y="4"/>
                    <a:pt x="1683" y="12"/>
                  </a:cubicBezTo>
                  <a:cubicBezTo>
                    <a:pt x="1632" y="35"/>
                    <a:pt x="1592" y="73"/>
                    <a:pt x="1565" y="121"/>
                  </a:cubicBezTo>
                  <a:lnTo>
                    <a:pt x="1293" y="609"/>
                  </a:lnTo>
                  <a:lnTo>
                    <a:pt x="90" y="690"/>
                  </a:lnTo>
                  <a:cubicBezTo>
                    <a:pt x="69" y="692"/>
                    <a:pt x="51" y="703"/>
                    <a:pt x="40" y="721"/>
                  </a:cubicBezTo>
                  <a:lnTo>
                    <a:pt x="16" y="769"/>
                  </a:lnTo>
                  <a:cubicBezTo>
                    <a:pt x="1" y="799"/>
                    <a:pt x="21" y="835"/>
                    <a:pt x="54" y="839"/>
                  </a:cubicBezTo>
                  <a:lnTo>
                    <a:pt x="1107" y="936"/>
                  </a:lnTo>
                  <a:lnTo>
                    <a:pt x="759" y="1727"/>
                  </a:lnTo>
                  <a:lnTo>
                    <a:pt x="757" y="1727"/>
                  </a:lnTo>
                  <a:lnTo>
                    <a:pt x="743" y="1757"/>
                  </a:lnTo>
                  <a:lnTo>
                    <a:pt x="427" y="1820"/>
                  </a:lnTo>
                  <a:cubicBezTo>
                    <a:pt x="420" y="1821"/>
                    <a:pt x="412" y="1825"/>
                    <a:pt x="406" y="1831"/>
                  </a:cubicBezTo>
                  <a:lnTo>
                    <a:pt x="382" y="1889"/>
                  </a:lnTo>
                  <a:cubicBezTo>
                    <a:pt x="372" y="1913"/>
                    <a:pt x="389" y="1940"/>
                    <a:pt x="417" y="1942"/>
                  </a:cubicBezTo>
                  <a:lnTo>
                    <a:pt x="665" y="1954"/>
                  </a:lnTo>
                  <a:cubicBezTo>
                    <a:pt x="665" y="1954"/>
                    <a:pt x="671" y="1992"/>
                    <a:pt x="688" y="2025"/>
                  </a:cubicBezTo>
                  <a:cubicBezTo>
                    <a:pt x="702" y="2053"/>
                    <a:pt x="729" y="2069"/>
                    <a:pt x="758" y="2069"/>
                  </a:cubicBezTo>
                  <a:cubicBezTo>
                    <a:pt x="762" y="2069"/>
                    <a:pt x="766" y="2069"/>
                    <a:pt x="771" y="2068"/>
                  </a:cubicBezTo>
                  <a:cubicBezTo>
                    <a:pt x="808" y="2063"/>
                    <a:pt x="843" y="2049"/>
                    <a:pt x="843" y="2049"/>
                  </a:cubicBezTo>
                  <a:lnTo>
                    <a:pt x="991" y="2248"/>
                  </a:lnTo>
                  <a:cubicBezTo>
                    <a:pt x="999" y="2259"/>
                    <a:pt x="1011" y="2264"/>
                    <a:pt x="1023" y="2264"/>
                  </a:cubicBezTo>
                  <a:cubicBezTo>
                    <a:pt x="1035" y="2264"/>
                    <a:pt x="1048" y="2259"/>
                    <a:pt x="1055" y="2247"/>
                  </a:cubicBezTo>
                  <a:lnTo>
                    <a:pt x="1088" y="2196"/>
                  </a:lnTo>
                  <a:cubicBezTo>
                    <a:pt x="1090" y="2189"/>
                    <a:pt x="1090" y="2180"/>
                    <a:pt x="1086" y="2173"/>
                  </a:cubicBezTo>
                  <a:lnTo>
                    <a:pt x="960" y="1875"/>
                  </a:lnTo>
                  <a:lnTo>
                    <a:pt x="978" y="1847"/>
                  </a:lnTo>
                  <a:lnTo>
                    <a:pt x="976" y="1844"/>
                  </a:lnTo>
                  <a:lnTo>
                    <a:pt x="1439" y="1113"/>
                  </a:lnTo>
                  <a:lnTo>
                    <a:pt x="2109" y="1933"/>
                  </a:lnTo>
                  <a:cubicBezTo>
                    <a:pt x="2118" y="1945"/>
                    <a:pt x="2132" y="1950"/>
                    <a:pt x="2145" y="1950"/>
                  </a:cubicBezTo>
                  <a:cubicBezTo>
                    <a:pt x="2162" y="1950"/>
                    <a:pt x="2178" y="1942"/>
                    <a:pt x="2186" y="1926"/>
                  </a:cubicBezTo>
                  <a:lnTo>
                    <a:pt x="2213" y="1879"/>
                  </a:lnTo>
                  <a:cubicBezTo>
                    <a:pt x="2222" y="1860"/>
                    <a:pt x="2222" y="1838"/>
                    <a:pt x="2211" y="1820"/>
                  </a:cubicBezTo>
                  <a:lnTo>
                    <a:pt x="1609" y="777"/>
                  </a:lnTo>
                  <a:lnTo>
                    <a:pt x="1864" y="275"/>
                  </a:lnTo>
                  <a:cubicBezTo>
                    <a:pt x="1888" y="229"/>
                    <a:pt x="1895" y="175"/>
                    <a:pt x="1887" y="125"/>
                  </a:cubicBezTo>
                  <a:lnTo>
                    <a:pt x="1886" y="120"/>
                  </a:lnTo>
                  <a:cubicBezTo>
                    <a:pt x="1873" y="47"/>
                    <a:pt x="1810" y="0"/>
                    <a:pt x="17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34"/>
            <p:cNvSpPr/>
            <p:nvPr/>
          </p:nvSpPr>
          <p:spPr>
            <a:xfrm>
              <a:off x="4913369" y="2689206"/>
              <a:ext cx="26413" cy="24762"/>
            </a:xfrm>
            <a:custGeom>
              <a:rect b="b" l="l" r="r" t="t"/>
              <a:pathLst>
                <a:path extrusionOk="0" h="135" w="144">
                  <a:moveTo>
                    <a:pt x="86" y="1"/>
                  </a:moveTo>
                  <a:lnTo>
                    <a:pt x="22" y="42"/>
                  </a:lnTo>
                  <a:cubicBezTo>
                    <a:pt x="3" y="54"/>
                    <a:pt x="1" y="84"/>
                    <a:pt x="17" y="107"/>
                  </a:cubicBezTo>
                  <a:cubicBezTo>
                    <a:pt x="27" y="125"/>
                    <a:pt x="44" y="134"/>
                    <a:pt x="61" y="134"/>
                  </a:cubicBezTo>
                  <a:cubicBezTo>
                    <a:pt x="67" y="134"/>
                    <a:pt x="74" y="133"/>
                    <a:pt x="79" y="130"/>
                  </a:cubicBezTo>
                  <a:lnTo>
                    <a:pt x="143" y="89"/>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34"/>
            <p:cNvSpPr/>
            <p:nvPr/>
          </p:nvSpPr>
          <p:spPr>
            <a:xfrm>
              <a:off x="4945468" y="2744783"/>
              <a:ext cx="26229" cy="24762"/>
            </a:xfrm>
            <a:custGeom>
              <a:rect b="b" l="l" r="r" t="t"/>
              <a:pathLst>
                <a:path extrusionOk="0" h="135" w="143">
                  <a:moveTo>
                    <a:pt x="86" y="1"/>
                  </a:moveTo>
                  <a:lnTo>
                    <a:pt x="22" y="42"/>
                  </a:lnTo>
                  <a:cubicBezTo>
                    <a:pt x="3" y="54"/>
                    <a:pt x="0" y="83"/>
                    <a:pt x="16" y="107"/>
                  </a:cubicBezTo>
                  <a:cubicBezTo>
                    <a:pt x="28" y="124"/>
                    <a:pt x="46" y="134"/>
                    <a:pt x="61" y="134"/>
                  </a:cubicBezTo>
                  <a:cubicBezTo>
                    <a:pt x="67" y="134"/>
                    <a:pt x="73" y="133"/>
                    <a:pt x="78" y="130"/>
                  </a:cubicBezTo>
                  <a:lnTo>
                    <a:pt x="142" y="88"/>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34"/>
            <p:cNvSpPr/>
            <p:nvPr/>
          </p:nvSpPr>
          <p:spPr>
            <a:xfrm>
              <a:off x="4752691" y="2619505"/>
              <a:ext cx="19443" cy="21644"/>
            </a:xfrm>
            <a:custGeom>
              <a:rect b="b" l="l" r="r" t="t"/>
              <a:pathLst>
                <a:path extrusionOk="0" h="118" w="106">
                  <a:moveTo>
                    <a:pt x="105" y="0"/>
                  </a:moveTo>
                  <a:lnTo>
                    <a:pt x="0" y="1"/>
                  </a:lnTo>
                  <a:lnTo>
                    <a:pt x="2" y="77"/>
                  </a:lnTo>
                  <a:cubicBezTo>
                    <a:pt x="2" y="101"/>
                    <a:pt x="23" y="117"/>
                    <a:pt x="52" y="117"/>
                  </a:cubicBezTo>
                  <a:cubicBezTo>
                    <a:pt x="53" y="117"/>
                    <a:pt x="54" y="117"/>
                    <a:pt x="54" y="117"/>
                  </a:cubicBezTo>
                  <a:cubicBezTo>
                    <a:pt x="83" y="117"/>
                    <a:pt x="106" y="98"/>
                    <a:pt x="106" y="76"/>
                  </a:cubicBezTo>
                  <a:lnTo>
                    <a:pt x="1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34"/>
            <p:cNvSpPr/>
            <p:nvPr/>
          </p:nvSpPr>
          <p:spPr>
            <a:xfrm>
              <a:off x="4688677" y="2623724"/>
              <a:ext cx="19443" cy="21644"/>
            </a:xfrm>
            <a:custGeom>
              <a:rect b="b" l="l" r="r" t="t"/>
              <a:pathLst>
                <a:path extrusionOk="0" h="118" w="106">
                  <a:moveTo>
                    <a:pt x="104" y="1"/>
                  </a:moveTo>
                  <a:lnTo>
                    <a:pt x="0" y="2"/>
                  </a:lnTo>
                  <a:lnTo>
                    <a:pt x="2" y="78"/>
                  </a:lnTo>
                  <a:cubicBezTo>
                    <a:pt x="0" y="101"/>
                    <a:pt x="24" y="118"/>
                    <a:pt x="51" y="118"/>
                  </a:cubicBezTo>
                  <a:cubicBezTo>
                    <a:pt x="52" y="118"/>
                    <a:pt x="53" y="118"/>
                    <a:pt x="54" y="118"/>
                  </a:cubicBezTo>
                  <a:cubicBezTo>
                    <a:pt x="84" y="118"/>
                    <a:pt x="106" y="100"/>
                    <a:pt x="106" y="76"/>
                  </a:cubicBezTo>
                  <a:lnTo>
                    <a:pt x="1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34"/>
            <p:cNvSpPr/>
            <p:nvPr/>
          </p:nvSpPr>
          <p:spPr>
            <a:xfrm>
              <a:off x="1974942" y="3363833"/>
              <a:ext cx="647848" cy="647848"/>
            </a:xfrm>
            <a:custGeom>
              <a:rect b="b" l="l" r="r" t="t"/>
              <a:pathLst>
                <a:path extrusionOk="0" h="3532" w="3532">
                  <a:moveTo>
                    <a:pt x="2501" y="0"/>
                  </a:moveTo>
                  <a:lnTo>
                    <a:pt x="0" y="1031"/>
                  </a:lnTo>
                  <a:lnTo>
                    <a:pt x="1033" y="3532"/>
                  </a:lnTo>
                  <a:lnTo>
                    <a:pt x="3532" y="2499"/>
                  </a:lnTo>
                  <a:lnTo>
                    <a:pt x="25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34"/>
            <p:cNvSpPr/>
            <p:nvPr/>
          </p:nvSpPr>
          <p:spPr>
            <a:xfrm>
              <a:off x="1691187" y="424307"/>
              <a:ext cx="3142761" cy="3458248"/>
            </a:xfrm>
            <a:custGeom>
              <a:rect b="b" l="l" r="r" t="t"/>
              <a:pathLst>
                <a:path extrusionOk="0" h="18854" w="17134">
                  <a:moveTo>
                    <a:pt x="12099" y="1"/>
                  </a:moveTo>
                  <a:lnTo>
                    <a:pt x="0" y="14714"/>
                  </a:lnTo>
                  <a:lnTo>
                    <a:pt x="5034" y="18854"/>
                  </a:lnTo>
                  <a:lnTo>
                    <a:pt x="17134" y="4141"/>
                  </a:lnTo>
                  <a:lnTo>
                    <a:pt x="1209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34"/>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34"/>
            <p:cNvSpPr/>
            <p:nvPr/>
          </p:nvSpPr>
          <p:spPr>
            <a:xfrm>
              <a:off x="2436066" y="560774"/>
              <a:ext cx="1568813" cy="1878063"/>
            </a:xfrm>
            <a:custGeom>
              <a:rect b="b" l="l" r="r" t="t"/>
              <a:pathLst>
                <a:path extrusionOk="0" h="10239" w="8553">
                  <a:moveTo>
                    <a:pt x="8143" y="1"/>
                  </a:moveTo>
                  <a:lnTo>
                    <a:pt x="1" y="9902"/>
                  </a:lnTo>
                  <a:lnTo>
                    <a:pt x="411" y="10239"/>
                  </a:lnTo>
                  <a:lnTo>
                    <a:pt x="8553" y="338"/>
                  </a:lnTo>
                  <a:lnTo>
                    <a:pt x="814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34"/>
            <p:cNvSpPr/>
            <p:nvPr/>
          </p:nvSpPr>
          <p:spPr>
            <a:xfrm>
              <a:off x="2579869" y="819216"/>
              <a:ext cx="1453440" cy="1737745"/>
            </a:xfrm>
            <a:custGeom>
              <a:rect b="b" l="l" r="r" t="t"/>
              <a:pathLst>
                <a:path extrusionOk="0" h="9474" w="7924">
                  <a:moveTo>
                    <a:pt x="7514" y="0"/>
                  </a:moveTo>
                  <a:lnTo>
                    <a:pt x="0" y="9137"/>
                  </a:lnTo>
                  <a:lnTo>
                    <a:pt x="410" y="9474"/>
                  </a:lnTo>
                  <a:lnTo>
                    <a:pt x="7923" y="337"/>
                  </a:lnTo>
                  <a:lnTo>
                    <a:pt x="751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34"/>
            <p:cNvSpPr/>
            <p:nvPr/>
          </p:nvSpPr>
          <p:spPr>
            <a:xfrm>
              <a:off x="2723489" y="1065185"/>
              <a:ext cx="1348522" cy="1610083"/>
            </a:xfrm>
            <a:custGeom>
              <a:rect b="b" l="l" r="r" t="t"/>
              <a:pathLst>
                <a:path extrusionOk="0" h="8778" w="7352">
                  <a:moveTo>
                    <a:pt x="6942" y="1"/>
                  </a:moveTo>
                  <a:lnTo>
                    <a:pt x="1" y="8441"/>
                  </a:lnTo>
                  <a:lnTo>
                    <a:pt x="410" y="8778"/>
                  </a:lnTo>
                  <a:lnTo>
                    <a:pt x="7352" y="338"/>
                  </a:lnTo>
                  <a:lnTo>
                    <a:pt x="694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34"/>
            <p:cNvSpPr/>
            <p:nvPr/>
          </p:nvSpPr>
          <p:spPr>
            <a:xfrm>
              <a:off x="3079328" y="1997520"/>
              <a:ext cx="822100" cy="969938"/>
            </a:xfrm>
            <a:custGeom>
              <a:rect b="b" l="l" r="r" t="t"/>
              <a:pathLst>
                <a:path extrusionOk="0" h="5288" w="4482">
                  <a:moveTo>
                    <a:pt x="4071" y="1"/>
                  </a:moveTo>
                  <a:lnTo>
                    <a:pt x="0" y="4951"/>
                  </a:lnTo>
                  <a:lnTo>
                    <a:pt x="410" y="5288"/>
                  </a:lnTo>
                  <a:lnTo>
                    <a:pt x="4482" y="337"/>
                  </a:lnTo>
                  <a:lnTo>
                    <a:pt x="40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34"/>
            <p:cNvSpPr/>
            <p:nvPr/>
          </p:nvSpPr>
          <p:spPr>
            <a:xfrm>
              <a:off x="3886204" y="1581885"/>
              <a:ext cx="356757" cy="404080"/>
            </a:xfrm>
            <a:custGeom>
              <a:rect b="b" l="l" r="r" t="t"/>
              <a:pathLst>
                <a:path extrusionOk="0" h="2203" w="1945">
                  <a:moveTo>
                    <a:pt x="1534" y="1"/>
                  </a:moveTo>
                  <a:lnTo>
                    <a:pt x="1" y="1866"/>
                  </a:lnTo>
                  <a:lnTo>
                    <a:pt x="411" y="2203"/>
                  </a:lnTo>
                  <a:lnTo>
                    <a:pt x="1944" y="338"/>
                  </a:lnTo>
                  <a:lnTo>
                    <a:pt x="15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34"/>
            <p:cNvSpPr/>
            <p:nvPr/>
          </p:nvSpPr>
          <p:spPr>
            <a:xfrm>
              <a:off x="2969825" y="1907643"/>
              <a:ext cx="822100" cy="969938"/>
            </a:xfrm>
            <a:custGeom>
              <a:rect b="b" l="l" r="r" t="t"/>
              <a:pathLst>
                <a:path extrusionOk="0" h="5288" w="4482">
                  <a:moveTo>
                    <a:pt x="4071" y="0"/>
                  </a:moveTo>
                  <a:lnTo>
                    <a:pt x="0" y="4951"/>
                  </a:lnTo>
                  <a:lnTo>
                    <a:pt x="410" y="5287"/>
                  </a:lnTo>
                  <a:lnTo>
                    <a:pt x="4482" y="337"/>
                  </a:lnTo>
                  <a:lnTo>
                    <a:pt x="40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34"/>
            <p:cNvSpPr/>
            <p:nvPr/>
          </p:nvSpPr>
          <p:spPr>
            <a:xfrm>
              <a:off x="2003923" y="2701495"/>
              <a:ext cx="550451" cy="639961"/>
            </a:xfrm>
            <a:custGeom>
              <a:rect b="b" l="l" r="r" t="t"/>
              <a:pathLst>
                <a:path extrusionOk="0" h="3489" w="3001">
                  <a:moveTo>
                    <a:pt x="2591" y="1"/>
                  </a:moveTo>
                  <a:lnTo>
                    <a:pt x="0" y="3152"/>
                  </a:lnTo>
                  <a:lnTo>
                    <a:pt x="410" y="3489"/>
                  </a:lnTo>
                  <a:lnTo>
                    <a:pt x="3001" y="338"/>
                  </a:lnTo>
                  <a:lnTo>
                    <a:pt x="259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34"/>
            <p:cNvSpPr/>
            <p:nvPr/>
          </p:nvSpPr>
          <p:spPr>
            <a:xfrm>
              <a:off x="1894419" y="2611618"/>
              <a:ext cx="550451" cy="639961"/>
            </a:xfrm>
            <a:custGeom>
              <a:rect b="b" l="l" r="r" t="t"/>
              <a:pathLst>
                <a:path extrusionOk="0" h="3489" w="3001">
                  <a:moveTo>
                    <a:pt x="2591" y="0"/>
                  </a:moveTo>
                  <a:lnTo>
                    <a:pt x="0" y="3151"/>
                  </a:lnTo>
                  <a:lnTo>
                    <a:pt x="410" y="3488"/>
                  </a:lnTo>
                  <a:lnTo>
                    <a:pt x="3001" y="337"/>
                  </a:lnTo>
                  <a:lnTo>
                    <a:pt x="259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34"/>
            <p:cNvSpPr/>
            <p:nvPr/>
          </p:nvSpPr>
          <p:spPr>
            <a:xfrm>
              <a:off x="4128505" y="999703"/>
              <a:ext cx="452320" cy="432510"/>
            </a:xfrm>
            <a:custGeom>
              <a:rect b="b" l="l" r="r" t="t"/>
              <a:pathLst>
                <a:path extrusionOk="0" h="2358" w="2466">
                  <a:moveTo>
                    <a:pt x="1230" y="0"/>
                  </a:moveTo>
                  <a:cubicBezTo>
                    <a:pt x="1187" y="0"/>
                    <a:pt x="1144" y="19"/>
                    <a:pt x="1115" y="56"/>
                  </a:cubicBezTo>
                  <a:cubicBezTo>
                    <a:pt x="1082" y="100"/>
                    <a:pt x="1062" y="153"/>
                    <a:pt x="1062" y="207"/>
                  </a:cubicBezTo>
                  <a:lnTo>
                    <a:pt x="1053" y="766"/>
                  </a:lnTo>
                  <a:lnTo>
                    <a:pt x="32" y="1406"/>
                  </a:lnTo>
                  <a:cubicBezTo>
                    <a:pt x="15" y="1417"/>
                    <a:pt x="3" y="1437"/>
                    <a:pt x="1" y="1456"/>
                  </a:cubicBezTo>
                  <a:lnTo>
                    <a:pt x="3" y="1509"/>
                  </a:lnTo>
                  <a:cubicBezTo>
                    <a:pt x="4" y="1536"/>
                    <a:pt x="25" y="1556"/>
                    <a:pt x="50" y="1556"/>
                  </a:cubicBezTo>
                  <a:cubicBezTo>
                    <a:pt x="56" y="1556"/>
                    <a:pt x="63" y="1555"/>
                    <a:pt x="69" y="1552"/>
                  </a:cubicBezTo>
                  <a:lnTo>
                    <a:pt x="1044" y="1141"/>
                  </a:lnTo>
                  <a:lnTo>
                    <a:pt x="1110" y="2004"/>
                  </a:lnTo>
                  <a:lnTo>
                    <a:pt x="1108" y="2005"/>
                  </a:lnTo>
                  <a:lnTo>
                    <a:pt x="1110" y="2037"/>
                  </a:lnTo>
                  <a:lnTo>
                    <a:pt x="861" y="2242"/>
                  </a:lnTo>
                  <a:cubicBezTo>
                    <a:pt x="854" y="2247"/>
                    <a:pt x="851" y="2254"/>
                    <a:pt x="847" y="2261"/>
                  </a:cubicBezTo>
                  <a:lnTo>
                    <a:pt x="854" y="2323"/>
                  </a:lnTo>
                  <a:cubicBezTo>
                    <a:pt x="856" y="2343"/>
                    <a:pt x="873" y="2358"/>
                    <a:pt x="892" y="2358"/>
                  </a:cubicBezTo>
                  <a:cubicBezTo>
                    <a:pt x="898" y="2358"/>
                    <a:pt x="904" y="2356"/>
                    <a:pt x="909" y="2354"/>
                  </a:cubicBezTo>
                  <a:lnTo>
                    <a:pt x="1134" y="2247"/>
                  </a:lnTo>
                  <a:cubicBezTo>
                    <a:pt x="1134" y="2247"/>
                    <a:pt x="1158" y="2277"/>
                    <a:pt x="1189" y="2298"/>
                  </a:cubicBezTo>
                  <a:cubicBezTo>
                    <a:pt x="1202" y="2308"/>
                    <a:pt x="1218" y="2314"/>
                    <a:pt x="1234" y="2314"/>
                  </a:cubicBezTo>
                  <a:cubicBezTo>
                    <a:pt x="1250" y="2314"/>
                    <a:pt x="1266" y="2308"/>
                    <a:pt x="1280" y="2298"/>
                  </a:cubicBezTo>
                  <a:cubicBezTo>
                    <a:pt x="1311" y="2276"/>
                    <a:pt x="1336" y="2247"/>
                    <a:pt x="1336" y="2247"/>
                  </a:cubicBezTo>
                  <a:lnTo>
                    <a:pt x="1561" y="2352"/>
                  </a:lnTo>
                  <a:cubicBezTo>
                    <a:pt x="1566" y="2355"/>
                    <a:pt x="1571" y="2356"/>
                    <a:pt x="1577" y="2356"/>
                  </a:cubicBezTo>
                  <a:cubicBezTo>
                    <a:pt x="1596" y="2356"/>
                    <a:pt x="1613" y="2340"/>
                    <a:pt x="1615" y="2320"/>
                  </a:cubicBezTo>
                  <a:lnTo>
                    <a:pt x="1620" y="2259"/>
                  </a:lnTo>
                  <a:cubicBezTo>
                    <a:pt x="1618" y="2250"/>
                    <a:pt x="1614" y="2244"/>
                    <a:pt x="1608" y="2239"/>
                  </a:cubicBezTo>
                  <a:lnTo>
                    <a:pt x="1357" y="2036"/>
                  </a:lnTo>
                  <a:lnTo>
                    <a:pt x="1359" y="2004"/>
                  </a:lnTo>
                  <a:lnTo>
                    <a:pt x="1357" y="2002"/>
                  </a:lnTo>
                  <a:lnTo>
                    <a:pt x="1422" y="1139"/>
                  </a:lnTo>
                  <a:lnTo>
                    <a:pt x="2398" y="1546"/>
                  </a:lnTo>
                  <a:cubicBezTo>
                    <a:pt x="2404" y="1548"/>
                    <a:pt x="2410" y="1550"/>
                    <a:pt x="2416" y="1550"/>
                  </a:cubicBezTo>
                  <a:cubicBezTo>
                    <a:pt x="2441" y="1550"/>
                    <a:pt x="2463" y="1529"/>
                    <a:pt x="2464" y="1503"/>
                  </a:cubicBezTo>
                  <a:lnTo>
                    <a:pt x="2466" y="1450"/>
                  </a:lnTo>
                  <a:cubicBezTo>
                    <a:pt x="2464" y="1428"/>
                    <a:pt x="2452" y="1410"/>
                    <a:pt x="2435" y="1399"/>
                  </a:cubicBezTo>
                  <a:lnTo>
                    <a:pt x="1411" y="765"/>
                  </a:lnTo>
                  <a:lnTo>
                    <a:pt x="1400" y="201"/>
                  </a:lnTo>
                  <a:cubicBezTo>
                    <a:pt x="1398" y="149"/>
                    <a:pt x="1380" y="100"/>
                    <a:pt x="1348" y="59"/>
                  </a:cubicBezTo>
                  <a:lnTo>
                    <a:pt x="1344" y="56"/>
                  </a:lnTo>
                  <a:cubicBezTo>
                    <a:pt x="1315" y="19"/>
                    <a:pt x="1273" y="0"/>
                    <a:pt x="12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34"/>
            <p:cNvSpPr/>
            <p:nvPr/>
          </p:nvSpPr>
          <p:spPr>
            <a:xfrm>
              <a:off x="4421797" y="1149926"/>
              <a:ext cx="25679" cy="24762"/>
            </a:xfrm>
            <a:custGeom>
              <a:rect b="b" l="l" r="r" t="t"/>
              <a:pathLst>
                <a:path extrusionOk="0" h="135" w="140">
                  <a:moveTo>
                    <a:pt x="48" y="0"/>
                  </a:moveTo>
                  <a:lnTo>
                    <a:pt x="11" y="67"/>
                  </a:lnTo>
                  <a:cubicBezTo>
                    <a:pt x="0" y="86"/>
                    <a:pt x="12" y="113"/>
                    <a:pt x="37" y="127"/>
                  </a:cubicBezTo>
                  <a:cubicBezTo>
                    <a:pt x="47" y="132"/>
                    <a:pt x="58" y="135"/>
                    <a:pt x="68" y="135"/>
                  </a:cubicBezTo>
                  <a:cubicBezTo>
                    <a:pt x="83" y="135"/>
                    <a:pt x="97" y="129"/>
                    <a:pt x="105" y="118"/>
                  </a:cubicBezTo>
                  <a:lnTo>
                    <a:pt x="140" y="51"/>
                  </a:lnTo>
                  <a:lnTo>
                    <a:pt x="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34"/>
            <p:cNvSpPr/>
            <p:nvPr/>
          </p:nvSpPr>
          <p:spPr>
            <a:xfrm>
              <a:off x="4476274" y="1183859"/>
              <a:ext cx="25863" cy="24762"/>
            </a:xfrm>
            <a:custGeom>
              <a:rect b="b" l="l" r="r" t="t"/>
              <a:pathLst>
                <a:path extrusionOk="0" h="135" w="141">
                  <a:moveTo>
                    <a:pt x="48" y="1"/>
                  </a:moveTo>
                  <a:lnTo>
                    <a:pt x="11" y="67"/>
                  </a:lnTo>
                  <a:cubicBezTo>
                    <a:pt x="1" y="86"/>
                    <a:pt x="12" y="114"/>
                    <a:pt x="38" y="127"/>
                  </a:cubicBezTo>
                  <a:cubicBezTo>
                    <a:pt x="48" y="132"/>
                    <a:pt x="59" y="135"/>
                    <a:pt x="69" y="135"/>
                  </a:cubicBezTo>
                  <a:cubicBezTo>
                    <a:pt x="84" y="135"/>
                    <a:pt x="96" y="129"/>
                    <a:pt x="103" y="118"/>
                  </a:cubicBezTo>
                  <a:lnTo>
                    <a:pt x="140" y="51"/>
                  </a:lnTo>
                  <a:lnTo>
                    <a:pt x="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34"/>
            <p:cNvSpPr/>
            <p:nvPr/>
          </p:nvSpPr>
          <p:spPr>
            <a:xfrm>
              <a:off x="4242594" y="1162582"/>
              <a:ext cx="25496" cy="24945"/>
            </a:xfrm>
            <a:custGeom>
              <a:rect b="b" l="l" r="r" t="t"/>
              <a:pathLst>
                <a:path extrusionOk="0" h="136" w="139">
                  <a:moveTo>
                    <a:pt x="91" y="1"/>
                  </a:moveTo>
                  <a:lnTo>
                    <a:pt x="0" y="51"/>
                  </a:lnTo>
                  <a:lnTo>
                    <a:pt x="38" y="118"/>
                  </a:lnTo>
                  <a:cubicBezTo>
                    <a:pt x="44" y="129"/>
                    <a:pt x="57" y="135"/>
                    <a:pt x="72" y="135"/>
                  </a:cubicBezTo>
                  <a:cubicBezTo>
                    <a:pt x="81" y="135"/>
                    <a:pt x="92" y="133"/>
                    <a:pt x="102" y="128"/>
                  </a:cubicBezTo>
                  <a:cubicBezTo>
                    <a:pt x="127" y="113"/>
                    <a:pt x="139" y="86"/>
                    <a:pt x="128" y="67"/>
                  </a:cubicBezTo>
                  <a:lnTo>
                    <a:pt x="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34"/>
            <p:cNvSpPr/>
            <p:nvPr/>
          </p:nvSpPr>
          <p:spPr>
            <a:xfrm>
              <a:off x="4187934" y="1196699"/>
              <a:ext cx="25679" cy="24945"/>
            </a:xfrm>
            <a:custGeom>
              <a:rect b="b" l="l" r="r" t="t"/>
              <a:pathLst>
                <a:path extrusionOk="0" h="136" w="140">
                  <a:moveTo>
                    <a:pt x="92" y="0"/>
                  </a:moveTo>
                  <a:lnTo>
                    <a:pt x="1" y="50"/>
                  </a:lnTo>
                  <a:lnTo>
                    <a:pt x="38" y="118"/>
                  </a:lnTo>
                  <a:cubicBezTo>
                    <a:pt x="44" y="129"/>
                    <a:pt x="56" y="135"/>
                    <a:pt x="71" y="135"/>
                  </a:cubicBezTo>
                  <a:cubicBezTo>
                    <a:pt x="81" y="135"/>
                    <a:pt x="92" y="132"/>
                    <a:pt x="102" y="126"/>
                  </a:cubicBezTo>
                  <a:cubicBezTo>
                    <a:pt x="128" y="112"/>
                    <a:pt x="140" y="86"/>
                    <a:pt x="129" y="66"/>
                  </a:cubicBezTo>
                  <a:lnTo>
                    <a:pt x="9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34"/>
            <p:cNvSpPr/>
            <p:nvPr/>
          </p:nvSpPr>
          <p:spPr>
            <a:xfrm>
              <a:off x="2234485" y="2922702"/>
              <a:ext cx="698289" cy="698473"/>
            </a:xfrm>
            <a:custGeom>
              <a:rect b="b" l="l" r="r" t="t"/>
              <a:pathLst>
                <a:path extrusionOk="0" h="3808" w="3807">
                  <a:moveTo>
                    <a:pt x="1718" y="1"/>
                  </a:moveTo>
                  <a:lnTo>
                    <a:pt x="0" y="2090"/>
                  </a:lnTo>
                  <a:lnTo>
                    <a:pt x="2089" y="3807"/>
                  </a:lnTo>
                  <a:lnTo>
                    <a:pt x="3807" y="1719"/>
                  </a:lnTo>
                  <a:lnTo>
                    <a:pt x="171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34"/>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3" name="Google Shape;2413;p34"/>
          <p:cNvGrpSpPr/>
          <p:nvPr/>
        </p:nvGrpSpPr>
        <p:grpSpPr>
          <a:xfrm rot="-1309239">
            <a:off x="-471302" y="4297438"/>
            <a:ext cx="1315430" cy="1254868"/>
            <a:chOff x="936800" y="644000"/>
            <a:chExt cx="3397834" cy="3241401"/>
          </a:xfrm>
        </p:grpSpPr>
        <p:sp>
          <p:nvSpPr>
            <p:cNvPr id="2414" name="Google Shape;2414;p34"/>
            <p:cNvSpPr/>
            <p:nvPr/>
          </p:nvSpPr>
          <p:spPr>
            <a:xfrm>
              <a:off x="936800" y="644000"/>
              <a:ext cx="3397834" cy="3241401"/>
            </a:xfrm>
            <a:custGeom>
              <a:rect b="b" l="l" r="r" t="t"/>
              <a:pathLst>
                <a:path extrusionOk="0" h="27144" w="28454">
                  <a:moveTo>
                    <a:pt x="25151" y="0"/>
                  </a:moveTo>
                  <a:lnTo>
                    <a:pt x="16731" y="4241"/>
                  </a:lnTo>
                  <a:lnTo>
                    <a:pt x="8297" y="2636"/>
                  </a:lnTo>
                  <a:lnTo>
                    <a:pt x="0" y="7528"/>
                  </a:lnTo>
                  <a:lnTo>
                    <a:pt x="3282" y="27143"/>
                  </a:lnTo>
                  <a:lnTo>
                    <a:pt x="11612" y="22505"/>
                  </a:lnTo>
                  <a:lnTo>
                    <a:pt x="20028" y="24257"/>
                  </a:lnTo>
                  <a:lnTo>
                    <a:pt x="28454" y="19750"/>
                  </a:lnTo>
                  <a:lnTo>
                    <a:pt x="2515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34"/>
            <p:cNvSpPr/>
            <p:nvPr/>
          </p:nvSpPr>
          <p:spPr>
            <a:xfrm>
              <a:off x="1060634" y="813332"/>
              <a:ext cx="3149690" cy="2895933"/>
            </a:xfrm>
            <a:custGeom>
              <a:rect b="b" l="l" r="r" t="t"/>
              <a:pathLst>
                <a:path extrusionOk="0" h="24251" w="26376">
                  <a:moveTo>
                    <a:pt x="23394" y="0"/>
                  </a:moveTo>
                  <a:lnTo>
                    <a:pt x="15831" y="3809"/>
                  </a:lnTo>
                  <a:lnTo>
                    <a:pt x="7432" y="2211"/>
                  </a:lnTo>
                  <a:lnTo>
                    <a:pt x="1" y="6593"/>
                  </a:lnTo>
                  <a:lnTo>
                    <a:pt x="2954" y="24251"/>
                  </a:lnTo>
                  <a:lnTo>
                    <a:pt x="10424" y="20092"/>
                  </a:lnTo>
                  <a:lnTo>
                    <a:pt x="18849" y="21847"/>
                  </a:lnTo>
                  <a:lnTo>
                    <a:pt x="26375" y="17819"/>
                  </a:lnTo>
                  <a:lnTo>
                    <a:pt x="233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34"/>
            <p:cNvSpPr/>
            <p:nvPr/>
          </p:nvSpPr>
          <p:spPr>
            <a:xfrm>
              <a:off x="1948130" y="1077241"/>
              <a:ext cx="1363361" cy="2344952"/>
            </a:xfrm>
            <a:custGeom>
              <a:rect b="b" l="l" r="r" t="t"/>
              <a:pathLst>
                <a:path extrusionOk="0" h="19637" w="11417">
                  <a:moveTo>
                    <a:pt x="0" y="1"/>
                  </a:moveTo>
                  <a:lnTo>
                    <a:pt x="2992" y="17882"/>
                  </a:lnTo>
                  <a:lnTo>
                    <a:pt x="11417" y="19637"/>
                  </a:lnTo>
                  <a:lnTo>
                    <a:pt x="8399" y="1599"/>
                  </a:lnTo>
                  <a:lnTo>
                    <a:pt x="0"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34"/>
            <p:cNvSpPr/>
            <p:nvPr/>
          </p:nvSpPr>
          <p:spPr>
            <a:xfrm>
              <a:off x="1060634" y="1139815"/>
              <a:ext cx="3097506" cy="2569572"/>
            </a:xfrm>
            <a:custGeom>
              <a:rect b="b" l="l" r="r" t="t"/>
              <a:pathLst>
                <a:path extrusionOk="0" h="21518" w="25939">
                  <a:moveTo>
                    <a:pt x="20544" y="3424"/>
                  </a:moveTo>
                  <a:lnTo>
                    <a:pt x="21169" y="7163"/>
                  </a:lnTo>
                  <a:lnTo>
                    <a:pt x="18286" y="8550"/>
                  </a:lnTo>
                  <a:lnTo>
                    <a:pt x="17673" y="4884"/>
                  </a:lnTo>
                  <a:lnTo>
                    <a:pt x="20544" y="3424"/>
                  </a:lnTo>
                  <a:close/>
                  <a:moveTo>
                    <a:pt x="8173" y="3902"/>
                  </a:moveTo>
                  <a:lnTo>
                    <a:pt x="10917" y="4408"/>
                  </a:lnTo>
                  <a:lnTo>
                    <a:pt x="11567" y="8293"/>
                  </a:lnTo>
                  <a:lnTo>
                    <a:pt x="11567" y="8293"/>
                  </a:lnTo>
                  <a:lnTo>
                    <a:pt x="8814" y="7837"/>
                  </a:lnTo>
                  <a:lnTo>
                    <a:pt x="6186" y="9254"/>
                  </a:lnTo>
                  <a:lnTo>
                    <a:pt x="5538" y="5384"/>
                  </a:lnTo>
                  <a:lnTo>
                    <a:pt x="8173" y="3902"/>
                  </a:lnTo>
                  <a:close/>
                  <a:moveTo>
                    <a:pt x="12156" y="4634"/>
                  </a:moveTo>
                  <a:lnTo>
                    <a:pt x="16563" y="5448"/>
                  </a:lnTo>
                  <a:lnTo>
                    <a:pt x="17172" y="9088"/>
                  </a:lnTo>
                  <a:lnTo>
                    <a:pt x="17403" y="10461"/>
                  </a:lnTo>
                  <a:lnTo>
                    <a:pt x="17452" y="10754"/>
                  </a:lnTo>
                  <a:lnTo>
                    <a:pt x="18127" y="14788"/>
                  </a:lnTo>
                  <a:lnTo>
                    <a:pt x="18127" y="14788"/>
                  </a:lnTo>
                  <a:lnTo>
                    <a:pt x="13732" y="14060"/>
                  </a:lnTo>
                  <a:lnTo>
                    <a:pt x="12156" y="4634"/>
                  </a:lnTo>
                  <a:close/>
                  <a:moveTo>
                    <a:pt x="9045" y="9210"/>
                  </a:moveTo>
                  <a:lnTo>
                    <a:pt x="11806" y="9719"/>
                  </a:lnTo>
                  <a:lnTo>
                    <a:pt x="12498" y="13856"/>
                  </a:lnTo>
                  <a:lnTo>
                    <a:pt x="12498" y="13856"/>
                  </a:lnTo>
                  <a:lnTo>
                    <a:pt x="9763" y="13403"/>
                  </a:lnTo>
                  <a:lnTo>
                    <a:pt x="7119" y="14829"/>
                  </a:lnTo>
                  <a:lnTo>
                    <a:pt x="6279" y="9810"/>
                  </a:lnTo>
                  <a:lnTo>
                    <a:pt x="6279" y="9810"/>
                  </a:lnTo>
                  <a:lnTo>
                    <a:pt x="6426" y="10684"/>
                  </a:lnTo>
                  <a:lnTo>
                    <a:pt x="9045" y="9210"/>
                  </a:lnTo>
                  <a:close/>
                  <a:moveTo>
                    <a:pt x="4508" y="5962"/>
                  </a:moveTo>
                  <a:lnTo>
                    <a:pt x="6085" y="15386"/>
                  </a:lnTo>
                  <a:lnTo>
                    <a:pt x="3304" y="16884"/>
                  </a:lnTo>
                  <a:lnTo>
                    <a:pt x="1739" y="7522"/>
                  </a:lnTo>
                  <a:lnTo>
                    <a:pt x="4508" y="5962"/>
                  </a:lnTo>
                  <a:close/>
                  <a:moveTo>
                    <a:pt x="10180" y="0"/>
                  </a:moveTo>
                  <a:lnTo>
                    <a:pt x="10679" y="2980"/>
                  </a:lnTo>
                  <a:lnTo>
                    <a:pt x="7944" y="2527"/>
                  </a:lnTo>
                  <a:lnTo>
                    <a:pt x="5300" y="3954"/>
                  </a:lnTo>
                  <a:lnTo>
                    <a:pt x="4810" y="1025"/>
                  </a:lnTo>
                  <a:lnTo>
                    <a:pt x="3784" y="1631"/>
                  </a:lnTo>
                  <a:lnTo>
                    <a:pt x="4267" y="4510"/>
                  </a:lnTo>
                  <a:lnTo>
                    <a:pt x="1486" y="6009"/>
                  </a:lnTo>
                  <a:lnTo>
                    <a:pt x="1025" y="3257"/>
                  </a:lnTo>
                  <a:lnTo>
                    <a:pt x="1" y="3861"/>
                  </a:lnTo>
                  <a:lnTo>
                    <a:pt x="452" y="6566"/>
                  </a:lnTo>
                  <a:lnTo>
                    <a:pt x="710" y="8103"/>
                  </a:lnTo>
                  <a:lnTo>
                    <a:pt x="2272" y="17443"/>
                  </a:lnTo>
                  <a:lnTo>
                    <a:pt x="2529" y="18979"/>
                  </a:lnTo>
                  <a:lnTo>
                    <a:pt x="2954" y="21518"/>
                  </a:lnTo>
                  <a:lnTo>
                    <a:pt x="3984" y="20945"/>
                  </a:lnTo>
                  <a:lnTo>
                    <a:pt x="3559" y="18401"/>
                  </a:lnTo>
                  <a:lnTo>
                    <a:pt x="6329" y="16841"/>
                  </a:lnTo>
                  <a:lnTo>
                    <a:pt x="6756" y="19401"/>
                  </a:lnTo>
                  <a:lnTo>
                    <a:pt x="7786" y="18829"/>
                  </a:lnTo>
                  <a:lnTo>
                    <a:pt x="7358" y="16264"/>
                  </a:lnTo>
                  <a:lnTo>
                    <a:pt x="9992" y="14780"/>
                  </a:lnTo>
                  <a:lnTo>
                    <a:pt x="12737" y="15287"/>
                  </a:lnTo>
                  <a:lnTo>
                    <a:pt x="13179" y="17934"/>
                  </a:lnTo>
                  <a:lnTo>
                    <a:pt x="14423" y="18192"/>
                  </a:lnTo>
                  <a:lnTo>
                    <a:pt x="13975" y="15515"/>
                  </a:lnTo>
                  <a:lnTo>
                    <a:pt x="18383" y="16329"/>
                  </a:lnTo>
                  <a:lnTo>
                    <a:pt x="18849" y="19116"/>
                  </a:lnTo>
                  <a:lnTo>
                    <a:pt x="19953" y="18524"/>
                  </a:lnTo>
                  <a:lnTo>
                    <a:pt x="19493" y="15763"/>
                  </a:lnTo>
                  <a:lnTo>
                    <a:pt x="25939" y="12486"/>
                  </a:lnTo>
                  <a:lnTo>
                    <a:pt x="25694" y="11018"/>
                  </a:lnTo>
                  <a:lnTo>
                    <a:pt x="19238" y="14238"/>
                  </a:lnTo>
                  <a:lnTo>
                    <a:pt x="18517" y="9925"/>
                  </a:lnTo>
                  <a:lnTo>
                    <a:pt x="24988" y="6786"/>
                  </a:lnTo>
                  <a:lnTo>
                    <a:pt x="24762" y="5438"/>
                  </a:lnTo>
                  <a:lnTo>
                    <a:pt x="21891" y="6820"/>
                  </a:lnTo>
                  <a:lnTo>
                    <a:pt x="21263" y="3065"/>
                  </a:lnTo>
                  <a:lnTo>
                    <a:pt x="24120" y="1608"/>
                  </a:lnTo>
                  <a:lnTo>
                    <a:pt x="23868" y="97"/>
                  </a:lnTo>
                  <a:lnTo>
                    <a:pt x="17418" y="3353"/>
                  </a:lnTo>
                  <a:lnTo>
                    <a:pt x="16943" y="516"/>
                  </a:lnTo>
                  <a:lnTo>
                    <a:pt x="15832" y="1076"/>
                  </a:lnTo>
                  <a:lnTo>
                    <a:pt x="16307" y="3913"/>
                  </a:lnTo>
                  <a:lnTo>
                    <a:pt x="11913" y="3186"/>
                  </a:lnTo>
                  <a:lnTo>
                    <a:pt x="11420" y="236"/>
                  </a:lnTo>
                  <a:lnTo>
                    <a:pt x="101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34"/>
            <p:cNvSpPr/>
            <p:nvPr/>
          </p:nvSpPr>
          <p:spPr>
            <a:xfrm>
              <a:off x="1816773" y="1592998"/>
              <a:ext cx="145567" cy="249697"/>
            </a:xfrm>
            <a:custGeom>
              <a:rect b="b" l="l" r="r" t="t"/>
              <a:pathLst>
                <a:path extrusionOk="0" h="2091" w="1219">
                  <a:moveTo>
                    <a:pt x="582" y="315"/>
                  </a:moveTo>
                  <a:cubicBezTo>
                    <a:pt x="734" y="315"/>
                    <a:pt x="868" y="424"/>
                    <a:pt x="894" y="580"/>
                  </a:cubicBezTo>
                  <a:cubicBezTo>
                    <a:pt x="921" y="749"/>
                    <a:pt x="805" y="911"/>
                    <a:pt x="633" y="937"/>
                  </a:cubicBezTo>
                  <a:cubicBezTo>
                    <a:pt x="622" y="938"/>
                    <a:pt x="608" y="939"/>
                    <a:pt x="596" y="940"/>
                  </a:cubicBezTo>
                  <a:cubicBezTo>
                    <a:pt x="591" y="941"/>
                    <a:pt x="586" y="941"/>
                    <a:pt x="581" y="941"/>
                  </a:cubicBezTo>
                  <a:cubicBezTo>
                    <a:pt x="430" y="941"/>
                    <a:pt x="298" y="831"/>
                    <a:pt x="274" y="677"/>
                  </a:cubicBezTo>
                  <a:cubicBezTo>
                    <a:pt x="249" y="518"/>
                    <a:pt x="347" y="369"/>
                    <a:pt x="498" y="326"/>
                  </a:cubicBezTo>
                  <a:cubicBezTo>
                    <a:pt x="510" y="322"/>
                    <a:pt x="521" y="320"/>
                    <a:pt x="533" y="319"/>
                  </a:cubicBezTo>
                  <a:cubicBezTo>
                    <a:pt x="550" y="316"/>
                    <a:pt x="566" y="315"/>
                    <a:pt x="582" y="315"/>
                  </a:cubicBezTo>
                  <a:close/>
                  <a:moveTo>
                    <a:pt x="584" y="0"/>
                  </a:moveTo>
                  <a:cubicBezTo>
                    <a:pt x="539" y="0"/>
                    <a:pt x="494" y="5"/>
                    <a:pt x="450" y="15"/>
                  </a:cubicBezTo>
                  <a:cubicBezTo>
                    <a:pt x="217" y="66"/>
                    <a:pt x="12" y="255"/>
                    <a:pt x="8" y="551"/>
                  </a:cubicBezTo>
                  <a:cubicBezTo>
                    <a:pt x="0" y="874"/>
                    <a:pt x="176" y="1349"/>
                    <a:pt x="771" y="2038"/>
                  </a:cubicBezTo>
                  <a:cubicBezTo>
                    <a:pt x="786" y="2055"/>
                    <a:pt x="802" y="2074"/>
                    <a:pt x="818" y="2091"/>
                  </a:cubicBezTo>
                  <a:cubicBezTo>
                    <a:pt x="1194" y="1211"/>
                    <a:pt x="1219" y="688"/>
                    <a:pt x="1111" y="375"/>
                  </a:cubicBezTo>
                  <a:cubicBezTo>
                    <a:pt x="1021" y="118"/>
                    <a:pt x="803" y="0"/>
                    <a:pt x="5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34"/>
            <p:cNvSpPr/>
            <p:nvPr/>
          </p:nvSpPr>
          <p:spPr>
            <a:xfrm>
              <a:off x="1888423" y="1866938"/>
              <a:ext cx="67111" cy="23047"/>
            </a:xfrm>
            <a:custGeom>
              <a:rect b="b" l="l" r="r" t="t"/>
              <a:pathLst>
                <a:path extrusionOk="0" h="193" w="562">
                  <a:moveTo>
                    <a:pt x="396" y="0"/>
                  </a:moveTo>
                  <a:cubicBezTo>
                    <a:pt x="357" y="0"/>
                    <a:pt x="313" y="4"/>
                    <a:pt x="267" y="11"/>
                  </a:cubicBezTo>
                  <a:cubicBezTo>
                    <a:pt x="117" y="37"/>
                    <a:pt x="0" y="95"/>
                    <a:pt x="8" y="142"/>
                  </a:cubicBezTo>
                  <a:cubicBezTo>
                    <a:pt x="13" y="175"/>
                    <a:pt x="75" y="193"/>
                    <a:pt x="162" y="193"/>
                  </a:cubicBezTo>
                  <a:cubicBezTo>
                    <a:pt x="202" y="193"/>
                    <a:pt x="247" y="189"/>
                    <a:pt x="295" y="181"/>
                  </a:cubicBezTo>
                  <a:cubicBezTo>
                    <a:pt x="445" y="155"/>
                    <a:pt x="561" y="97"/>
                    <a:pt x="554" y="51"/>
                  </a:cubicBezTo>
                  <a:cubicBezTo>
                    <a:pt x="548" y="18"/>
                    <a:pt x="484"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34"/>
            <p:cNvSpPr/>
            <p:nvPr/>
          </p:nvSpPr>
          <p:spPr>
            <a:xfrm>
              <a:off x="3401537" y="2314987"/>
              <a:ext cx="145686" cy="249816"/>
            </a:xfrm>
            <a:custGeom>
              <a:rect b="b" l="l" r="r" t="t"/>
              <a:pathLst>
                <a:path extrusionOk="0" h="2092" w="1220">
                  <a:moveTo>
                    <a:pt x="583" y="316"/>
                  </a:moveTo>
                  <a:cubicBezTo>
                    <a:pt x="735" y="316"/>
                    <a:pt x="869" y="426"/>
                    <a:pt x="894" y="581"/>
                  </a:cubicBezTo>
                  <a:cubicBezTo>
                    <a:pt x="922" y="750"/>
                    <a:pt x="805" y="911"/>
                    <a:pt x="635" y="938"/>
                  </a:cubicBezTo>
                  <a:cubicBezTo>
                    <a:pt x="622" y="939"/>
                    <a:pt x="609" y="940"/>
                    <a:pt x="598" y="941"/>
                  </a:cubicBezTo>
                  <a:cubicBezTo>
                    <a:pt x="593" y="941"/>
                    <a:pt x="588" y="941"/>
                    <a:pt x="583" y="941"/>
                  </a:cubicBezTo>
                  <a:cubicBezTo>
                    <a:pt x="431" y="941"/>
                    <a:pt x="299" y="832"/>
                    <a:pt x="274" y="678"/>
                  </a:cubicBezTo>
                  <a:cubicBezTo>
                    <a:pt x="249" y="519"/>
                    <a:pt x="348" y="370"/>
                    <a:pt x="498" y="327"/>
                  </a:cubicBezTo>
                  <a:cubicBezTo>
                    <a:pt x="510" y="324"/>
                    <a:pt x="523" y="321"/>
                    <a:pt x="535" y="319"/>
                  </a:cubicBezTo>
                  <a:cubicBezTo>
                    <a:pt x="551" y="317"/>
                    <a:pt x="567" y="316"/>
                    <a:pt x="583" y="316"/>
                  </a:cubicBezTo>
                  <a:close/>
                  <a:moveTo>
                    <a:pt x="584" y="1"/>
                  </a:moveTo>
                  <a:cubicBezTo>
                    <a:pt x="539" y="1"/>
                    <a:pt x="493" y="6"/>
                    <a:pt x="449" y="16"/>
                  </a:cubicBezTo>
                  <a:cubicBezTo>
                    <a:pt x="216" y="68"/>
                    <a:pt x="12" y="255"/>
                    <a:pt x="7" y="553"/>
                  </a:cubicBezTo>
                  <a:cubicBezTo>
                    <a:pt x="0" y="875"/>
                    <a:pt x="175" y="1349"/>
                    <a:pt x="770" y="2038"/>
                  </a:cubicBezTo>
                  <a:cubicBezTo>
                    <a:pt x="785" y="2056"/>
                    <a:pt x="801" y="2074"/>
                    <a:pt x="817" y="2092"/>
                  </a:cubicBezTo>
                  <a:cubicBezTo>
                    <a:pt x="1196" y="1212"/>
                    <a:pt x="1219" y="688"/>
                    <a:pt x="1110" y="377"/>
                  </a:cubicBezTo>
                  <a:cubicBezTo>
                    <a:pt x="1020" y="119"/>
                    <a:pt x="802" y="1"/>
                    <a:pt x="5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34"/>
            <p:cNvSpPr/>
            <p:nvPr/>
          </p:nvSpPr>
          <p:spPr>
            <a:xfrm>
              <a:off x="3473067" y="2589046"/>
              <a:ext cx="67111" cy="23047"/>
            </a:xfrm>
            <a:custGeom>
              <a:rect b="b" l="l" r="r" t="t"/>
              <a:pathLst>
                <a:path extrusionOk="0" h="193" w="562">
                  <a:moveTo>
                    <a:pt x="400" y="0"/>
                  </a:moveTo>
                  <a:cubicBezTo>
                    <a:pt x="360" y="0"/>
                    <a:pt x="315" y="4"/>
                    <a:pt x="267" y="12"/>
                  </a:cubicBezTo>
                  <a:cubicBezTo>
                    <a:pt x="117" y="36"/>
                    <a:pt x="1" y="95"/>
                    <a:pt x="9" y="142"/>
                  </a:cubicBezTo>
                  <a:cubicBezTo>
                    <a:pt x="14" y="174"/>
                    <a:pt x="76" y="192"/>
                    <a:pt x="162" y="192"/>
                  </a:cubicBezTo>
                  <a:cubicBezTo>
                    <a:pt x="202" y="192"/>
                    <a:pt x="248" y="188"/>
                    <a:pt x="295" y="180"/>
                  </a:cubicBezTo>
                  <a:cubicBezTo>
                    <a:pt x="445" y="156"/>
                    <a:pt x="562" y="97"/>
                    <a:pt x="554" y="50"/>
                  </a:cubicBezTo>
                  <a:cubicBezTo>
                    <a:pt x="548" y="18"/>
                    <a:pt x="486"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34"/>
            <p:cNvSpPr/>
            <p:nvPr/>
          </p:nvSpPr>
          <p:spPr>
            <a:xfrm>
              <a:off x="1583077" y="3103012"/>
              <a:ext cx="145686" cy="249816"/>
            </a:xfrm>
            <a:custGeom>
              <a:rect b="b" l="l" r="r" t="t"/>
              <a:pathLst>
                <a:path extrusionOk="0" h="2092" w="1220">
                  <a:moveTo>
                    <a:pt x="583" y="316"/>
                  </a:moveTo>
                  <a:cubicBezTo>
                    <a:pt x="734" y="316"/>
                    <a:pt x="869" y="425"/>
                    <a:pt x="894" y="581"/>
                  </a:cubicBezTo>
                  <a:cubicBezTo>
                    <a:pt x="922" y="749"/>
                    <a:pt x="806" y="909"/>
                    <a:pt x="634" y="938"/>
                  </a:cubicBezTo>
                  <a:cubicBezTo>
                    <a:pt x="622" y="939"/>
                    <a:pt x="608" y="940"/>
                    <a:pt x="597" y="941"/>
                  </a:cubicBezTo>
                  <a:cubicBezTo>
                    <a:pt x="592" y="941"/>
                    <a:pt x="587" y="941"/>
                    <a:pt x="582" y="941"/>
                  </a:cubicBezTo>
                  <a:cubicBezTo>
                    <a:pt x="430" y="941"/>
                    <a:pt x="298" y="831"/>
                    <a:pt x="275" y="678"/>
                  </a:cubicBezTo>
                  <a:cubicBezTo>
                    <a:pt x="249" y="519"/>
                    <a:pt x="347" y="369"/>
                    <a:pt x="498" y="327"/>
                  </a:cubicBezTo>
                  <a:cubicBezTo>
                    <a:pt x="510" y="323"/>
                    <a:pt x="522" y="320"/>
                    <a:pt x="534" y="319"/>
                  </a:cubicBezTo>
                  <a:cubicBezTo>
                    <a:pt x="550" y="317"/>
                    <a:pt x="567" y="316"/>
                    <a:pt x="583" y="316"/>
                  </a:cubicBezTo>
                  <a:close/>
                  <a:moveTo>
                    <a:pt x="585" y="1"/>
                  </a:moveTo>
                  <a:cubicBezTo>
                    <a:pt x="540" y="1"/>
                    <a:pt x="495" y="6"/>
                    <a:pt x="451" y="15"/>
                  </a:cubicBezTo>
                  <a:cubicBezTo>
                    <a:pt x="217" y="67"/>
                    <a:pt x="13" y="255"/>
                    <a:pt x="8" y="552"/>
                  </a:cubicBezTo>
                  <a:cubicBezTo>
                    <a:pt x="1" y="875"/>
                    <a:pt x="176" y="1349"/>
                    <a:pt x="771" y="2038"/>
                  </a:cubicBezTo>
                  <a:cubicBezTo>
                    <a:pt x="786" y="2055"/>
                    <a:pt x="802" y="2074"/>
                    <a:pt x="818" y="2091"/>
                  </a:cubicBezTo>
                  <a:cubicBezTo>
                    <a:pt x="1195" y="1212"/>
                    <a:pt x="1219" y="688"/>
                    <a:pt x="1112" y="376"/>
                  </a:cubicBezTo>
                  <a:cubicBezTo>
                    <a:pt x="1021" y="119"/>
                    <a:pt x="804" y="1"/>
                    <a:pt x="5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34"/>
            <p:cNvSpPr/>
            <p:nvPr/>
          </p:nvSpPr>
          <p:spPr>
            <a:xfrm>
              <a:off x="1654607" y="3376833"/>
              <a:ext cx="67111" cy="23047"/>
            </a:xfrm>
            <a:custGeom>
              <a:rect b="b" l="l" r="r" t="t"/>
              <a:pathLst>
                <a:path extrusionOk="0" h="193" w="562">
                  <a:moveTo>
                    <a:pt x="398" y="0"/>
                  </a:moveTo>
                  <a:cubicBezTo>
                    <a:pt x="358" y="0"/>
                    <a:pt x="314" y="4"/>
                    <a:pt x="267" y="12"/>
                  </a:cubicBezTo>
                  <a:cubicBezTo>
                    <a:pt x="116" y="37"/>
                    <a:pt x="1" y="96"/>
                    <a:pt x="8" y="143"/>
                  </a:cubicBezTo>
                  <a:cubicBezTo>
                    <a:pt x="13" y="174"/>
                    <a:pt x="76" y="192"/>
                    <a:pt x="164" y="192"/>
                  </a:cubicBezTo>
                  <a:cubicBezTo>
                    <a:pt x="203" y="192"/>
                    <a:pt x="248" y="189"/>
                    <a:pt x="295" y="181"/>
                  </a:cubicBezTo>
                  <a:cubicBezTo>
                    <a:pt x="445" y="156"/>
                    <a:pt x="562" y="97"/>
                    <a:pt x="553" y="50"/>
                  </a:cubicBezTo>
                  <a:cubicBezTo>
                    <a:pt x="548" y="18"/>
                    <a:pt x="485" y="0"/>
                    <a:pt x="3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24" name="Google Shape;2424;p34"/>
          <p:cNvSpPr/>
          <p:nvPr/>
        </p:nvSpPr>
        <p:spPr>
          <a:xfrm>
            <a:off x="4476150" y="-363750"/>
            <a:ext cx="2394932" cy="1064988"/>
          </a:xfrm>
          <a:custGeom>
            <a:rect b="b" l="l" r="r" t="t"/>
            <a:pathLst>
              <a:path extrusionOk="0" fill="none" h="22461" w="50510">
                <a:moveTo>
                  <a:pt x="4938" y="2301"/>
                </a:moveTo>
                <a:cubicBezTo>
                  <a:pt x="4938" y="2301"/>
                  <a:pt x="0" y="7475"/>
                  <a:pt x="5128" y="15874"/>
                </a:cubicBezTo>
                <a:cubicBezTo>
                  <a:pt x="5128" y="15874"/>
                  <a:pt x="9575" y="22461"/>
                  <a:pt x="16976" y="17787"/>
                </a:cubicBezTo>
                <a:cubicBezTo>
                  <a:pt x="18640" y="16545"/>
                  <a:pt x="20622" y="15532"/>
                  <a:pt x="22624" y="14987"/>
                </a:cubicBezTo>
                <a:cubicBezTo>
                  <a:pt x="27121" y="13763"/>
                  <a:pt x="31216" y="16768"/>
                  <a:pt x="35411" y="17807"/>
                </a:cubicBezTo>
                <a:cubicBezTo>
                  <a:pt x="38253" y="18512"/>
                  <a:pt x="41637" y="17704"/>
                  <a:pt x="44281" y="16320"/>
                </a:cubicBezTo>
                <a:cubicBezTo>
                  <a:pt x="49842" y="13406"/>
                  <a:pt x="50118" y="5671"/>
                  <a:pt x="50510" y="0"/>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25" name="Google Shape;2425;p34"/>
          <p:cNvGrpSpPr/>
          <p:nvPr/>
        </p:nvGrpSpPr>
        <p:grpSpPr>
          <a:xfrm flipH="1" rot="-1588054">
            <a:off x="8194678" y="-554914"/>
            <a:ext cx="1224824" cy="1415236"/>
            <a:chOff x="725975" y="580175"/>
            <a:chExt cx="3328618" cy="3846085"/>
          </a:xfrm>
        </p:grpSpPr>
        <p:sp>
          <p:nvSpPr>
            <p:cNvPr id="2426" name="Google Shape;2426;p34"/>
            <p:cNvSpPr/>
            <p:nvPr/>
          </p:nvSpPr>
          <p:spPr>
            <a:xfrm>
              <a:off x="726139" y="580832"/>
              <a:ext cx="3328454" cy="3845428"/>
            </a:xfrm>
            <a:custGeom>
              <a:rect b="b" l="l" r="r" t="t"/>
              <a:pathLst>
                <a:path extrusionOk="0" h="23401" w="20255">
                  <a:moveTo>
                    <a:pt x="8446" y="1"/>
                  </a:moveTo>
                  <a:lnTo>
                    <a:pt x="1" y="18241"/>
                  </a:lnTo>
                  <a:lnTo>
                    <a:pt x="10888" y="23282"/>
                  </a:lnTo>
                  <a:cubicBezTo>
                    <a:pt x="11062" y="23363"/>
                    <a:pt x="11244" y="23401"/>
                    <a:pt x="11424" y="23401"/>
                  </a:cubicBezTo>
                  <a:cubicBezTo>
                    <a:pt x="11908" y="23401"/>
                    <a:pt x="12371" y="23125"/>
                    <a:pt x="12588" y="22658"/>
                  </a:cubicBezTo>
                  <a:lnTo>
                    <a:pt x="19957" y="6742"/>
                  </a:lnTo>
                  <a:cubicBezTo>
                    <a:pt x="20255" y="6102"/>
                    <a:pt x="19975" y="5340"/>
                    <a:pt x="19334" y="5043"/>
                  </a:cubicBezTo>
                  <a:lnTo>
                    <a:pt x="84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34"/>
            <p:cNvSpPr/>
            <p:nvPr/>
          </p:nvSpPr>
          <p:spPr>
            <a:xfrm>
              <a:off x="726304" y="580175"/>
              <a:ext cx="2377983" cy="3455479"/>
            </a:xfrm>
            <a:custGeom>
              <a:rect b="b" l="l" r="r" t="t"/>
              <a:pathLst>
                <a:path extrusionOk="0" h="21028" w="14471">
                  <a:moveTo>
                    <a:pt x="8446" y="0"/>
                  </a:moveTo>
                  <a:lnTo>
                    <a:pt x="1" y="18237"/>
                  </a:lnTo>
                  <a:lnTo>
                    <a:pt x="6025" y="21028"/>
                  </a:lnTo>
                  <a:lnTo>
                    <a:pt x="14471" y="2790"/>
                  </a:lnTo>
                  <a:lnTo>
                    <a:pt x="8446" y="0"/>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34"/>
            <p:cNvSpPr/>
            <p:nvPr/>
          </p:nvSpPr>
          <p:spPr>
            <a:xfrm>
              <a:off x="725975" y="580175"/>
              <a:ext cx="1562590" cy="3077854"/>
            </a:xfrm>
            <a:custGeom>
              <a:rect b="b" l="l" r="r" t="t"/>
              <a:pathLst>
                <a:path extrusionOk="0" h="18730" w="9509">
                  <a:moveTo>
                    <a:pt x="8446" y="0"/>
                  </a:moveTo>
                  <a:lnTo>
                    <a:pt x="1" y="18238"/>
                  </a:lnTo>
                  <a:lnTo>
                    <a:pt x="1063" y="18730"/>
                  </a:lnTo>
                  <a:lnTo>
                    <a:pt x="9508" y="492"/>
                  </a:lnTo>
                  <a:lnTo>
                    <a:pt x="84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34"/>
            <p:cNvSpPr/>
            <p:nvPr/>
          </p:nvSpPr>
          <p:spPr>
            <a:xfrm>
              <a:off x="1577516" y="2620953"/>
              <a:ext cx="1396291" cy="712031"/>
            </a:xfrm>
            <a:custGeom>
              <a:rect b="b" l="l" r="r" t="t"/>
              <a:pathLst>
                <a:path extrusionOk="0" h="4333" w="8497">
                  <a:moveTo>
                    <a:pt x="235" y="1"/>
                  </a:moveTo>
                  <a:lnTo>
                    <a:pt x="0" y="507"/>
                  </a:lnTo>
                  <a:lnTo>
                    <a:pt x="8262" y="4333"/>
                  </a:lnTo>
                  <a:lnTo>
                    <a:pt x="8496" y="3826"/>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34"/>
            <p:cNvSpPr/>
            <p:nvPr/>
          </p:nvSpPr>
          <p:spPr>
            <a:xfrm>
              <a:off x="1485493" y="2819296"/>
              <a:ext cx="1396291" cy="712031"/>
            </a:xfrm>
            <a:custGeom>
              <a:rect b="b" l="l" r="r" t="t"/>
              <a:pathLst>
                <a:path extrusionOk="0" h="4333" w="8497">
                  <a:moveTo>
                    <a:pt x="235" y="1"/>
                  </a:moveTo>
                  <a:lnTo>
                    <a:pt x="1" y="507"/>
                  </a:lnTo>
                  <a:lnTo>
                    <a:pt x="8262" y="4333"/>
                  </a:lnTo>
                  <a:lnTo>
                    <a:pt x="8496" y="3826"/>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34"/>
            <p:cNvSpPr/>
            <p:nvPr/>
          </p:nvSpPr>
          <p:spPr>
            <a:xfrm>
              <a:off x="1393798" y="3017967"/>
              <a:ext cx="1396126" cy="712195"/>
            </a:xfrm>
            <a:custGeom>
              <a:rect b="b" l="l" r="r" t="t"/>
              <a:pathLst>
                <a:path extrusionOk="0" h="4334" w="8496">
                  <a:moveTo>
                    <a:pt x="235" y="1"/>
                  </a:moveTo>
                  <a:lnTo>
                    <a:pt x="0" y="507"/>
                  </a:lnTo>
                  <a:lnTo>
                    <a:pt x="8261" y="4333"/>
                  </a:lnTo>
                  <a:lnTo>
                    <a:pt x="8496" y="3827"/>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34"/>
            <p:cNvSpPr/>
            <p:nvPr/>
          </p:nvSpPr>
          <p:spPr>
            <a:xfrm>
              <a:off x="2072632" y="1651423"/>
              <a:ext cx="1161960" cy="1019816"/>
            </a:xfrm>
            <a:custGeom>
              <a:rect b="b" l="l" r="r" t="t"/>
              <a:pathLst>
                <a:path extrusionOk="0" h="6206" w="7071">
                  <a:moveTo>
                    <a:pt x="3537" y="280"/>
                  </a:moveTo>
                  <a:cubicBezTo>
                    <a:pt x="3941" y="280"/>
                    <a:pt x="4344" y="367"/>
                    <a:pt x="4724" y="543"/>
                  </a:cubicBezTo>
                  <a:cubicBezTo>
                    <a:pt x="6137" y="1198"/>
                    <a:pt x="6753" y="2879"/>
                    <a:pt x="6100" y="4292"/>
                  </a:cubicBezTo>
                  <a:cubicBezTo>
                    <a:pt x="5622" y="5322"/>
                    <a:pt x="4599" y="5929"/>
                    <a:pt x="3532" y="5929"/>
                  </a:cubicBezTo>
                  <a:cubicBezTo>
                    <a:pt x="3135" y="5929"/>
                    <a:pt x="2733" y="5845"/>
                    <a:pt x="2350" y="5667"/>
                  </a:cubicBezTo>
                  <a:cubicBezTo>
                    <a:pt x="1665" y="5351"/>
                    <a:pt x="1145" y="4786"/>
                    <a:pt x="886" y="4078"/>
                  </a:cubicBezTo>
                  <a:cubicBezTo>
                    <a:pt x="625" y="3370"/>
                    <a:pt x="656" y="2604"/>
                    <a:pt x="973" y="1918"/>
                  </a:cubicBezTo>
                  <a:cubicBezTo>
                    <a:pt x="1291" y="1234"/>
                    <a:pt x="1856" y="714"/>
                    <a:pt x="2564" y="453"/>
                  </a:cubicBezTo>
                  <a:cubicBezTo>
                    <a:pt x="2881" y="336"/>
                    <a:pt x="3210" y="280"/>
                    <a:pt x="3537" y="280"/>
                  </a:cubicBezTo>
                  <a:close/>
                  <a:moveTo>
                    <a:pt x="3539" y="0"/>
                  </a:moveTo>
                  <a:cubicBezTo>
                    <a:pt x="3178" y="0"/>
                    <a:pt x="2817" y="64"/>
                    <a:pt x="2468" y="191"/>
                  </a:cubicBezTo>
                  <a:cubicBezTo>
                    <a:pt x="1690" y="477"/>
                    <a:pt x="1068" y="1048"/>
                    <a:pt x="720" y="1800"/>
                  </a:cubicBezTo>
                  <a:cubicBezTo>
                    <a:pt x="1" y="3353"/>
                    <a:pt x="679" y="5201"/>
                    <a:pt x="2231" y="5920"/>
                  </a:cubicBezTo>
                  <a:cubicBezTo>
                    <a:pt x="2652" y="6114"/>
                    <a:pt x="3095" y="6206"/>
                    <a:pt x="3531" y="6206"/>
                  </a:cubicBezTo>
                  <a:cubicBezTo>
                    <a:pt x="4703" y="6206"/>
                    <a:pt x="5828" y="5539"/>
                    <a:pt x="6351" y="4408"/>
                  </a:cubicBezTo>
                  <a:cubicBezTo>
                    <a:pt x="7071" y="2856"/>
                    <a:pt x="6393" y="1007"/>
                    <a:pt x="4840" y="288"/>
                  </a:cubicBezTo>
                  <a:cubicBezTo>
                    <a:pt x="4425" y="96"/>
                    <a:pt x="3983" y="0"/>
                    <a:pt x="353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34"/>
            <p:cNvSpPr/>
            <p:nvPr/>
          </p:nvSpPr>
          <p:spPr>
            <a:xfrm>
              <a:off x="2156603" y="2048766"/>
              <a:ext cx="886054" cy="439412"/>
            </a:xfrm>
            <a:custGeom>
              <a:rect b="b" l="l" r="r" t="t"/>
              <a:pathLst>
                <a:path extrusionOk="0" h="2674" w="5392">
                  <a:moveTo>
                    <a:pt x="238" y="1"/>
                  </a:moveTo>
                  <a:lnTo>
                    <a:pt x="0" y="147"/>
                  </a:lnTo>
                  <a:cubicBezTo>
                    <a:pt x="1383" y="2397"/>
                    <a:pt x="3751" y="2674"/>
                    <a:pt x="4828" y="2674"/>
                  </a:cubicBezTo>
                  <a:cubicBezTo>
                    <a:pt x="5169" y="2674"/>
                    <a:pt x="5382" y="2646"/>
                    <a:pt x="5391" y="2645"/>
                  </a:cubicBezTo>
                  <a:lnTo>
                    <a:pt x="5352" y="2368"/>
                  </a:lnTo>
                  <a:cubicBezTo>
                    <a:pt x="5344" y="2369"/>
                    <a:pt x="5145" y="2395"/>
                    <a:pt x="4823" y="2395"/>
                  </a:cubicBezTo>
                  <a:cubicBezTo>
                    <a:pt x="3803" y="2395"/>
                    <a:pt x="1550" y="2134"/>
                    <a:pt x="2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34"/>
            <p:cNvSpPr/>
            <p:nvPr/>
          </p:nvSpPr>
          <p:spPr>
            <a:xfrm>
              <a:off x="2279190" y="1661940"/>
              <a:ext cx="462746" cy="873401"/>
            </a:xfrm>
            <a:custGeom>
              <a:rect b="b" l="l" r="r" t="t"/>
              <a:pathLst>
                <a:path extrusionOk="0" h="5315" w="2816">
                  <a:moveTo>
                    <a:pt x="2647" y="0"/>
                  </a:moveTo>
                  <a:cubicBezTo>
                    <a:pt x="2620" y="19"/>
                    <a:pt x="1" y="2024"/>
                    <a:pt x="185" y="5314"/>
                  </a:cubicBezTo>
                  <a:lnTo>
                    <a:pt x="466" y="5299"/>
                  </a:lnTo>
                  <a:cubicBezTo>
                    <a:pt x="290" y="2160"/>
                    <a:pt x="2790" y="243"/>
                    <a:pt x="2816" y="224"/>
                  </a:cubicBezTo>
                  <a:lnTo>
                    <a:pt x="264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34"/>
            <p:cNvSpPr/>
            <p:nvPr/>
          </p:nvSpPr>
          <p:spPr>
            <a:xfrm>
              <a:off x="2262758" y="1838920"/>
              <a:ext cx="886054" cy="439576"/>
            </a:xfrm>
            <a:custGeom>
              <a:rect b="b" l="l" r="r" t="t"/>
              <a:pathLst>
                <a:path extrusionOk="0" h="2675" w="5392">
                  <a:moveTo>
                    <a:pt x="564" y="1"/>
                  </a:moveTo>
                  <a:cubicBezTo>
                    <a:pt x="221" y="1"/>
                    <a:pt x="9" y="29"/>
                    <a:pt x="1" y="30"/>
                  </a:cubicBezTo>
                  <a:lnTo>
                    <a:pt x="39" y="307"/>
                  </a:lnTo>
                  <a:cubicBezTo>
                    <a:pt x="47" y="306"/>
                    <a:pt x="247" y="280"/>
                    <a:pt x="570" y="280"/>
                  </a:cubicBezTo>
                  <a:cubicBezTo>
                    <a:pt x="1591" y="280"/>
                    <a:pt x="3842" y="541"/>
                    <a:pt x="5153" y="2674"/>
                  </a:cubicBezTo>
                  <a:lnTo>
                    <a:pt x="5391" y="2527"/>
                  </a:lnTo>
                  <a:cubicBezTo>
                    <a:pt x="4008" y="277"/>
                    <a:pt x="1641" y="1"/>
                    <a:pt x="56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34"/>
            <p:cNvSpPr/>
            <p:nvPr/>
          </p:nvSpPr>
          <p:spPr>
            <a:xfrm>
              <a:off x="2563311" y="1792087"/>
              <a:ext cx="462582" cy="873565"/>
            </a:xfrm>
            <a:custGeom>
              <a:rect b="b" l="l" r="r" t="t"/>
              <a:pathLst>
                <a:path extrusionOk="0" h="5316" w="2815">
                  <a:moveTo>
                    <a:pt x="2628" y="1"/>
                  </a:moveTo>
                  <a:lnTo>
                    <a:pt x="2350" y="16"/>
                  </a:lnTo>
                  <a:cubicBezTo>
                    <a:pt x="2525" y="3155"/>
                    <a:pt x="25" y="5073"/>
                    <a:pt x="0" y="5092"/>
                  </a:cubicBezTo>
                  <a:lnTo>
                    <a:pt x="168" y="5316"/>
                  </a:lnTo>
                  <a:cubicBezTo>
                    <a:pt x="194" y="5295"/>
                    <a:pt x="2815" y="3292"/>
                    <a:pt x="262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34"/>
            <p:cNvSpPr/>
            <p:nvPr/>
          </p:nvSpPr>
          <p:spPr>
            <a:xfrm>
              <a:off x="2428563" y="1711074"/>
              <a:ext cx="451079" cy="903308"/>
            </a:xfrm>
            <a:custGeom>
              <a:rect b="b" l="l" r="r" t="t"/>
              <a:pathLst>
                <a:path extrusionOk="0" h="5497" w="2745">
                  <a:moveTo>
                    <a:pt x="2491" y="1"/>
                  </a:moveTo>
                  <a:lnTo>
                    <a:pt x="0" y="5379"/>
                  </a:lnTo>
                  <a:lnTo>
                    <a:pt x="254" y="5496"/>
                  </a:lnTo>
                  <a:lnTo>
                    <a:pt x="2745" y="118"/>
                  </a:lnTo>
                  <a:lnTo>
                    <a:pt x="24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34"/>
            <p:cNvSpPr/>
            <p:nvPr/>
          </p:nvSpPr>
          <p:spPr>
            <a:xfrm>
              <a:off x="2201135" y="1935216"/>
              <a:ext cx="903144" cy="451243"/>
            </a:xfrm>
            <a:custGeom>
              <a:rect b="b" l="l" r="r" t="t"/>
              <a:pathLst>
                <a:path extrusionOk="0" h="2746" w="5496">
                  <a:moveTo>
                    <a:pt x="117" y="1"/>
                  </a:moveTo>
                  <a:lnTo>
                    <a:pt x="0" y="254"/>
                  </a:lnTo>
                  <a:lnTo>
                    <a:pt x="5378" y="2745"/>
                  </a:lnTo>
                  <a:lnTo>
                    <a:pt x="5496" y="2491"/>
                  </a:lnTo>
                  <a:lnTo>
                    <a:pt x="1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34"/>
            <p:cNvSpPr/>
            <p:nvPr/>
          </p:nvSpPr>
          <p:spPr>
            <a:xfrm>
              <a:off x="2114042" y="580832"/>
              <a:ext cx="1885987" cy="847108"/>
            </a:xfrm>
            <a:custGeom>
              <a:rect b="b" l="l" r="r" t="t"/>
              <a:pathLst>
                <a:path extrusionOk="0" h="5155" w="11477">
                  <a:moveTo>
                    <a:pt x="0" y="1"/>
                  </a:moveTo>
                  <a:lnTo>
                    <a:pt x="11130" y="5155"/>
                  </a:lnTo>
                  <a:lnTo>
                    <a:pt x="11221" y="4935"/>
                  </a:lnTo>
                  <a:cubicBezTo>
                    <a:pt x="11476" y="4322"/>
                    <a:pt x="11153" y="3620"/>
                    <a:pt x="10522" y="3416"/>
                  </a:cubicBez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40" name="Google Shape;2440;p34"/>
          <p:cNvSpPr/>
          <p:nvPr/>
        </p:nvSpPr>
        <p:spPr>
          <a:xfrm flipH="1" rot="-225818">
            <a:off x="1632167" y="4408068"/>
            <a:ext cx="3266547" cy="1184347"/>
          </a:xfrm>
          <a:custGeom>
            <a:rect b="b" l="l" r="r" t="t"/>
            <a:pathLst>
              <a:path extrusionOk="0" fill="none" h="19231" w="53041">
                <a:moveTo>
                  <a:pt x="53040" y="14789"/>
                </a:moveTo>
                <a:cubicBezTo>
                  <a:pt x="53040" y="14789"/>
                  <a:pt x="49618" y="17159"/>
                  <a:pt x="41611" y="7597"/>
                </a:cubicBezTo>
                <a:cubicBezTo>
                  <a:pt x="39545" y="5131"/>
                  <a:pt x="36120" y="1533"/>
                  <a:pt x="32481" y="2245"/>
                </a:cubicBezTo>
                <a:cubicBezTo>
                  <a:pt x="31418" y="2453"/>
                  <a:pt x="29859" y="3206"/>
                  <a:pt x="29615" y="4305"/>
                </a:cubicBezTo>
                <a:cubicBezTo>
                  <a:pt x="29228" y="6051"/>
                  <a:pt x="31316" y="6683"/>
                  <a:pt x="32165" y="5721"/>
                </a:cubicBezTo>
                <a:cubicBezTo>
                  <a:pt x="33756" y="3916"/>
                  <a:pt x="30902" y="2404"/>
                  <a:pt x="29468" y="1989"/>
                </a:cubicBezTo>
                <a:cubicBezTo>
                  <a:pt x="22600" y="1"/>
                  <a:pt x="23994" y="8233"/>
                  <a:pt x="15235" y="13731"/>
                </a:cubicBezTo>
                <a:cubicBezTo>
                  <a:pt x="6476" y="19230"/>
                  <a:pt x="1" y="17179"/>
                  <a:pt x="1" y="17179"/>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2441" name="Shape 2441"/>
        <p:cNvGrpSpPr/>
        <p:nvPr/>
      </p:nvGrpSpPr>
      <p:grpSpPr>
        <a:xfrm>
          <a:off x="0" y="0"/>
          <a:ext cx="0" cy="0"/>
          <a:chOff x="0" y="0"/>
          <a:chExt cx="0" cy="0"/>
        </a:xfrm>
      </p:grpSpPr>
      <p:sp>
        <p:nvSpPr>
          <p:cNvPr id="2442" name="Google Shape;2442;p35"/>
          <p:cNvSpPr/>
          <p:nvPr/>
        </p:nvSpPr>
        <p:spPr>
          <a:xfrm flipH="1">
            <a:off x="3745837" y="-47900"/>
            <a:ext cx="3579132" cy="1128476"/>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35"/>
          <p:cNvSpPr/>
          <p:nvPr/>
        </p:nvSpPr>
        <p:spPr>
          <a:xfrm flipH="1" rot="5400000">
            <a:off x="270216" y="2646442"/>
            <a:ext cx="2226875" cy="2767242"/>
          </a:xfrm>
          <a:custGeom>
            <a:rect b="b" l="l" r="r" t="t"/>
            <a:pathLst>
              <a:path extrusionOk="0" h="28685" w="23083">
                <a:moveTo>
                  <a:pt x="0" y="1"/>
                </a:moveTo>
                <a:lnTo>
                  <a:pt x="0" y="28685"/>
                </a:lnTo>
                <a:lnTo>
                  <a:pt x="21459" y="28685"/>
                </a:lnTo>
                <a:cubicBezTo>
                  <a:pt x="21459" y="28685"/>
                  <a:pt x="23082" y="26140"/>
                  <a:pt x="18030" y="21621"/>
                </a:cubicBezTo>
                <a:cubicBezTo>
                  <a:pt x="12978" y="17100"/>
                  <a:pt x="5798" y="19892"/>
                  <a:pt x="5866" y="10775"/>
                </a:cubicBezTo>
                <a:cubicBezTo>
                  <a:pt x="5932" y="1659"/>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35"/>
          <p:cNvSpPr/>
          <p:nvPr/>
        </p:nvSpPr>
        <p:spPr>
          <a:xfrm>
            <a:off x="6527124" y="2252751"/>
            <a:ext cx="2616871" cy="2890847"/>
          </a:xfrm>
          <a:custGeom>
            <a:rect b="b" l="l" r="r" t="t"/>
            <a:pathLst>
              <a:path extrusionOk="0" h="39602" w="35850">
                <a:moveTo>
                  <a:pt x="35849" y="0"/>
                </a:moveTo>
                <a:cubicBezTo>
                  <a:pt x="31348" y="819"/>
                  <a:pt x="27986" y="1572"/>
                  <a:pt x="29982" y="14272"/>
                </a:cubicBezTo>
                <a:cubicBezTo>
                  <a:pt x="31965" y="26890"/>
                  <a:pt x="26923" y="30426"/>
                  <a:pt x="13686" y="30426"/>
                </a:cubicBezTo>
                <a:cubicBezTo>
                  <a:pt x="13600" y="30426"/>
                  <a:pt x="13514" y="30425"/>
                  <a:pt x="13427" y="30425"/>
                </a:cubicBezTo>
                <a:cubicBezTo>
                  <a:pt x="13395" y="30425"/>
                  <a:pt x="13362" y="30425"/>
                  <a:pt x="13330" y="30425"/>
                </a:cubicBezTo>
                <a:cubicBezTo>
                  <a:pt x="0" y="30425"/>
                  <a:pt x="1035" y="39600"/>
                  <a:pt x="1035" y="39600"/>
                </a:cubicBezTo>
                <a:lnTo>
                  <a:pt x="1035" y="39601"/>
                </a:lnTo>
                <a:lnTo>
                  <a:pt x="35849" y="39601"/>
                </a:lnTo>
                <a:lnTo>
                  <a:pt x="3584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45" name="Google Shape;2445;p35"/>
          <p:cNvGrpSpPr/>
          <p:nvPr/>
        </p:nvGrpSpPr>
        <p:grpSpPr>
          <a:xfrm>
            <a:off x="-573531" y="-574433"/>
            <a:ext cx="1362511" cy="1457953"/>
            <a:chOff x="1141181" y="262025"/>
            <a:chExt cx="4067198" cy="4352099"/>
          </a:xfrm>
        </p:grpSpPr>
        <p:sp>
          <p:nvSpPr>
            <p:cNvPr id="2446" name="Google Shape;2446;p35"/>
            <p:cNvSpPr/>
            <p:nvPr/>
          </p:nvSpPr>
          <p:spPr>
            <a:xfrm>
              <a:off x="1618170" y="262025"/>
              <a:ext cx="3590208" cy="3617788"/>
            </a:xfrm>
            <a:custGeom>
              <a:rect b="b" l="l" r="r" t="t"/>
              <a:pathLst>
                <a:path extrusionOk="0" h="20949" w="20789">
                  <a:moveTo>
                    <a:pt x="8227" y="1"/>
                  </a:moveTo>
                  <a:cubicBezTo>
                    <a:pt x="7922" y="1"/>
                    <a:pt x="7615" y="111"/>
                    <a:pt x="7373" y="333"/>
                  </a:cubicBezTo>
                  <a:lnTo>
                    <a:pt x="547" y="6599"/>
                  </a:lnTo>
                  <a:cubicBezTo>
                    <a:pt x="33" y="7071"/>
                    <a:pt x="0" y="7871"/>
                    <a:pt x="471" y="8383"/>
                  </a:cubicBezTo>
                  <a:lnTo>
                    <a:pt x="11630" y="20540"/>
                  </a:lnTo>
                  <a:cubicBezTo>
                    <a:pt x="11880" y="20811"/>
                    <a:pt x="12220" y="20949"/>
                    <a:pt x="12562" y="20949"/>
                  </a:cubicBezTo>
                  <a:cubicBezTo>
                    <a:pt x="12867" y="20949"/>
                    <a:pt x="13173" y="20839"/>
                    <a:pt x="13415" y="20616"/>
                  </a:cubicBezTo>
                  <a:lnTo>
                    <a:pt x="20240" y="14350"/>
                  </a:lnTo>
                  <a:cubicBezTo>
                    <a:pt x="20754" y="13879"/>
                    <a:pt x="20788" y="13079"/>
                    <a:pt x="20317" y="12564"/>
                  </a:cubicBezTo>
                  <a:lnTo>
                    <a:pt x="9157" y="409"/>
                  </a:lnTo>
                  <a:cubicBezTo>
                    <a:pt x="8908" y="138"/>
                    <a:pt x="8568" y="1"/>
                    <a:pt x="82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35"/>
            <p:cNvSpPr/>
            <p:nvPr/>
          </p:nvSpPr>
          <p:spPr>
            <a:xfrm>
              <a:off x="1618170" y="262025"/>
              <a:ext cx="3590208" cy="2527391"/>
            </a:xfrm>
            <a:custGeom>
              <a:rect b="b" l="l" r="r" t="t"/>
              <a:pathLst>
                <a:path extrusionOk="0" h="14635" w="20789">
                  <a:moveTo>
                    <a:pt x="8227" y="1"/>
                  </a:moveTo>
                  <a:cubicBezTo>
                    <a:pt x="7922" y="1"/>
                    <a:pt x="7615" y="111"/>
                    <a:pt x="7373" y="333"/>
                  </a:cubicBezTo>
                  <a:lnTo>
                    <a:pt x="547" y="6599"/>
                  </a:lnTo>
                  <a:cubicBezTo>
                    <a:pt x="33" y="7071"/>
                    <a:pt x="0" y="7871"/>
                    <a:pt x="471" y="8383"/>
                  </a:cubicBezTo>
                  <a:lnTo>
                    <a:pt x="576" y="8496"/>
                  </a:lnTo>
                  <a:cubicBezTo>
                    <a:pt x="2044" y="7553"/>
                    <a:pt x="3983" y="6756"/>
                    <a:pt x="6344" y="6756"/>
                  </a:cubicBezTo>
                  <a:cubicBezTo>
                    <a:pt x="9949" y="6756"/>
                    <a:pt x="14537" y="8613"/>
                    <a:pt x="19930" y="14635"/>
                  </a:cubicBezTo>
                  <a:lnTo>
                    <a:pt x="20239" y="14350"/>
                  </a:lnTo>
                  <a:cubicBezTo>
                    <a:pt x="20754" y="13879"/>
                    <a:pt x="20788" y="13079"/>
                    <a:pt x="20317" y="12566"/>
                  </a:cubicBezTo>
                  <a:lnTo>
                    <a:pt x="9157" y="409"/>
                  </a:lnTo>
                  <a:cubicBezTo>
                    <a:pt x="8908" y="138"/>
                    <a:pt x="8568" y="1"/>
                    <a:pt x="822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35"/>
            <p:cNvSpPr/>
            <p:nvPr/>
          </p:nvSpPr>
          <p:spPr>
            <a:xfrm>
              <a:off x="2902519" y="687548"/>
              <a:ext cx="385806" cy="347980"/>
            </a:xfrm>
            <a:custGeom>
              <a:rect b="b" l="l" r="r" t="t"/>
              <a:pathLst>
                <a:path extrusionOk="0" h="2015" w="2234">
                  <a:moveTo>
                    <a:pt x="1116" y="1"/>
                  </a:moveTo>
                  <a:cubicBezTo>
                    <a:pt x="873" y="1"/>
                    <a:pt x="628" y="89"/>
                    <a:pt x="435" y="266"/>
                  </a:cubicBezTo>
                  <a:cubicBezTo>
                    <a:pt x="27" y="642"/>
                    <a:pt x="0" y="1279"/>
                    <a:pt x="374" y="1688"/>
                  </a:cubicBezTo>
                  <a:cubicBezTo>
                    <a:pt x="572" y="1904"/>
                    <a:pt x="844" y="2014"/>
                    <a:pt x="1116" y="2014"/>
                  </a:cubicBezTo>
                  <a:cubicBezTo>
                    <a:pt x="1359" y="2014"/>
                    <a:pt x="1603" y="1926"/>
                    <a:pt x="1797" y="1749"/>
                  </a:cubicBezTo>
                  <a:cubicBezTo>
                    <a:pt x="2207" y="1373"/>
                    <a:pt x="2234" y="736"/>
                    <a:pt x="1857" y="327"/>
                  </a:cubicBezTo>
                  <a:cubicBezTo>
                    <a:pt x="1659" y="110"/>
                    <a:pt x="1388" y="1"/>
                    <a:pt x="11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35"/>
            <p:cNvSpPr/>
            <p:nvPr/>
          </p:nvSpPr>
          <p:spPr>
            <a:xfrm>
              <a:off x="2952255" y="1474007"/>
              <a:ext cx="1477945" cy="1592075"/>
            </a:xfrm>
            <a:custGeom>
              <a:rect b="b" l="l" r="r" t="t"/>
              <a:pathLst>
                <a:path extrusionOk="0" h="9219" w="8558">
                  <a:moveTo>
                    <a:pt x="608" y="1"/>
                  </a:moveTo>
                  <a:lnTo>
                    <a:pt x="1" y="558"/>
                  </a:lnTo>
                  <a:lnTo>
                    <a:pt x="7951" y="9218"/>
                  </a:lnTo>
                  <a:lnTo>
                    <a:pt x="8557" y="8661"/>
                  </a:lnTo>
                  <a:lnTo>
                    <a:pt x="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35"/>
            <p:cNvSpPr/>
            <p:nvPr/>
          </p:nvSpPr>
          <p:spPr>
            <a:xfrm>
              <a:off x="3451523" y="1609228"/>
              <a:ext cx="1182287" cy="1269826"/>
            </a:xfrm>
            <a:custGeom>
              <a:rect b="b" l="l" r="r" t="t"/>
              <a:pathLst>
                <a:path extrusionOk="0" h="7353" w="6846">
                  <a:moveTo>
                    <a:pt x="607" y="0"/>
                  </a:moveTo>
                  <a:lnTo>
                    <a:pt x="1" y="558"/>
                  </a:lnTo>
                  <a:lnTo>
                    <a:pt x="6239" y="7353"/>
                  </a:lnTo>
                  <a:lnTo>
                    <a:pt x="6846" y="6796"/>
                  </a:lnTo>
                  <a:lnTo>
                    <a:pt x="6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35"/>
            <p:cNvSpPr/>
            <p:nvPr/>
          </p:nvSpPr>
          <p:spPr>
            <a:xfrm>
              <a:off x="4442286" y="2283262"/>
              <a:ext cx="393405" cy="410669"/>
            </a:xfrm>
            <a:custGeom>
              <a:rect b="b" l="l" r="r" t="t"/>
              <a:pathLst>
                <a:path extrusionOk="0" h="2378" w="2278">
                  <a:moveTo>
                    <a:pt x="608" y="1"/>
                  </a:moveTo>
                  <a:lnTo>
                    <a:pt x="1" y="557"/>
                  </a:lnTo>
                  <a:lnTo>
                    <a:pt x="1671" y="2377"/>
                  </a:lnTo>
                  <a:lnTo>
                    <a:pt x="2277" y="1820"/>
                  </a:lnTo>
                  <a:lnTo>
                    <a:pt x="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35"/>
            <p:cNvSpPr/>
            <p:nvPr/>
          </p:nvSpPr>
          <p:spPr>
            <a:xfrm>
              <a:off x="4068051" y="1876044"/>
              <a:ext cx="393405" cy="410496"/>
            </a:xfrm>
            <a:custGeom>
              <a:rect b="b" l="l" r="r" t="t"/>
              <a:pathLst>
                <a:path extrusionOk="0" h="2377" w="2278">
                  <a:moveTo>
                    <a:pt x="607" y="0"/>
                  </a:moveTo>
                  <a:lnTo>
                    <a:pt x="0" y="557"/>
                  </a:lnTo>
                  <a:lnTo>
                    <a:pt x="1671" y="2377"/>
                  </a:lnTo>
                  <a:lnTo>
                    <a:pt x="2278" y="1819"/>
                  </a:lnTo>
                  <a:lnTo>
                    <a:pt x="6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35"/>
            <p:cNvSpPr/>
            <p:nvPr/>
          </p:nvSpPr>
          <p:spPr>
            <a:xfrm>
              <a:off x="1141181" y="1962219"/>
              <a:ext cx="3622675" cy="2651904"/>
            </a:xfrm>
            <a:custGeom>
              <a:rect b="b" l="l" r="r" t="t"/>
              <a:pathLst>
                <a:path extrusionOk="0" h="15356" w="20977">
                  <a:moveTo>
                    <a:pt x="3531" y="1"/>
                  </a:moveTo>
                  <a:cubicBezTo>
                    <a:pt x="2960" y="1"/>
                    <a:pt x="2441" y="392"/>
                    <a:pt x="2304" y="973"/>
                  </a:cubicBezTo>
                  <a:lnTo>
                    <a:pt x="162" y="9986"/>
                  </a:lnTo>
                  <a:cubicBezTo>
                    <a:pt x="1" y="10664"/>
                    <a:pt x="420" y="11345"/>
                    <a:pt x="1099" y="11507"/>
                  </a:cubicBezTo>
                  <a:lnTo>
                    <a:pt x="17153" y="15321"/>
                  </a:lnTo>
                  <a:cubicBezTo>
                    <a:pt x="17251" y="15344"/>
                    <a:pt x="17349" y="15355"/>
                    <a:pt x="17446" y="15355"/>
                  </a:cubicBezTo>
                  <a:cubicBezTo>
                    <a:pt x="18017" y="15355"/>
                    <a:pt x="18536" y="14965"/>
                    <a:pt x="18673" y="14384"/>
                  </a:cubicBezTo>
                  <a:lnTo>
                    <a:pt x="20815" y="5371"/>
                  </a:lnTo>
                  <a:cubicBezTo>
                    <a:pt x="20976" y="4692"/>
                    <a:pt x="20558" y="4011"/>
                    <a:pt x="19878" y="3849"/>
                  </a:cubicBezTo>
                  <a:lnTo>
                    <a:pt x="3824" y="35"/>
                  </a:lnTo>
                  <a:cubicBezTo>
                    <a:pt x="3726" y="12"/>
                    <a:pt x="3628" y="1"/>
                    <a:pt x="35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35"/>
            <p:cNvSpPr/>
            <p:nvPr/>
          </p:nvSpPr>
          <p:spPr>
            <a:xfrm>
              <a:off x="1141181" y="1962219"/>
              <a:ext cx="3622675" cy="1993418"/>
            </a:xfrm>
            <a:custGeom>
              <a:rect b="b" l="l" r="r" t="t"/>
              <a:pathLst>
                <a:path extrusionOk="0" h="11543" w="20977">
                  <a:moveTo>
                    <a:pt x="3531" y="1"/>
                  </a:moveTo>
                  <a:cubicBezTo>
                    <a:pt x="2960" y="1"/>
                    <a:pt x="2441" y="392"/>
                    <a:pt x="2304" y="973"/>
                  </a:cubicBezTo>
                  <a:lnTo>
                    <a:pt x="162" y="9986"/>
                  </a:lnTo>
                  <a:cubicBezTo>
                    <a:pt x="1" y="10664"/>
                    <a:pt x="420" y="11345"/>
                    <a:pt x="1099" y="11507"/>
                  </a:cubicBezTo>
                  <a:lnTo>
                    <a:pt x="1249" y="11542"/>
                  </a:lnTo>
                  <a:cubicBezTo>
                    <a:pt x="2593" y="8406"/>
                    <a:pt x="5742" y="4728"/>
                    <a:pt x="13107" y="4728"/>
                  </a:cubicBezTo>
                  <a:cubicBezTo>
                    <a:pt x="15263" y="4728"/>
                    <a:pt x="17780" y="5043"/>
                    <a:pt x="20718" y="5779"/>
                  </a:cubicBezTo>
                  <a:lnTo>
                    <a:pt x="20815" y="5371"/>
                  </a:lnTo>
                  <a:cubicBezTo>
                    <a:pt x="20976" y="4692"/>
                    <a:pt x="20558" y="4011"/>
                    <a:pt x="19878" y="3849"/>
                  </a:cubicBezTo>
                  <a:lnTo>
                    <a:pt x="3824" y="35"/>
                  </a:lnTo>
                  <a:cubicBezTo>
                    <a:pt x="3726" y="12"/>
                    <a:pt x="3628" y="1"/>
                    <a:pt x="3531" y="1"/>
                  </a:cubicBez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35"/>
            <p:cNvSpPr/>
            <p:nvPr/>
          </p:nvSpPr>
          <p:spPr>
            <a:xfrm>
              <a:off x="1249980" y="3025337"/>
              <a:ext cx="3273999" cy="1078308"/>
            </a:xfrm>
            <a:custGeom>
              <a:rect b="b" l="l" r="r" t="t"/>
              <a:pathLst>
                <a:path extrusionOk="0" h="6244" w="18958">
                  <a:moveTo>
                    <a:pt x="442" y="1"/>
                  </a:moveTo>
                  <a:lnTo>
                    <a:pt x="1" y="1856"/>
                  </a:lnTo>
                  <a:lnTo>
                    <a:pt x="18518" y="6243"/>
                  </a:lnTo>
                  <a:lnTo>
                    <a:pt x="18957" y="4388"/>
                  </a:lnTo>
                  <a:lnTo>
                    <a:pt x="44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35"/>
            <p:cNvSpPr/>
            <p:nvPr/>
          </p:nvSpPr>
          <p:spPr>
            <a:xfrm>
              <a:off x="2428120" y="2960922"/>
              <a:ext cx="2008299" cy="606678"/>
            </a:xfrm>
            <a:custGeom>
              <a:rect b="b" l="l" r="r" t="t"/>
              <a:pathLst>
                <a:path extrusionOk="0" h="3513" w="11629">
                  <a:moveTo>
                    <a:pt x="190" y="0"/>
                  </a:moveTo>
                  <a:lnTo>
                    <a:pt x="0" y="802"/>
                  </a:lnTo>
                  <a:lnTo>
                    <a:pt x="11439" y="3513"/>
                  </a:lnTo>
                  <a:lnTo>
                    <a:pt x="11629" y="2711"/>
                  </a:lnTo>
                  <a:lnTo>
                    <a:pt x="19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35"/>
            <p:cNvSpPr/>
            <p:nvPr/>
          </p:nvSpPr>
          <p:spPr>
            <a:xfrm>
              <a:off x="2917025" y="2792543"/>
              <a:ext cx="1583118" cy="505996"/>
            </a:xfrm>
            <a:custGeom>
              <a:rect b="b" l="l" r="r" t="t"/>
              <a:pathLst>
                <a:path extrusionOk="0" h="2930" w="9167">
                  <a:moveTo>
                    <a:pt x="190" y="1"/>
                  </a:moveTo>
                  <a:lnTo>
                    <a:pt x="0" y="803"/>
                  </a:lnTo>
                  <a:lnTo>
                    <a:pt x="8977" y="2930"/>
                  </a:lnTo>
                  <a:lnTo>
                    <a:pt x="9167" y="2128"/>
                  </a:lnTo>
                  <a:lnTo>
                    <a:pt x="19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35"/>
            <p:cNvSpPr/>
            <p:nvPr/>
          </p:nvSpPr>
          <p:spPr>
            <a:xfrm>
              <a:off x="1752874" y="2207621"/>
              <a:ext cx="383043" cy="348153"/>
            </a:xfrm>
            <a:custGeom>
              <a:rect b="b" l="l" r="r" t="t"/>
              <a:pathLst>
                <a:path extrusionOk="0" h="2016" w="2218">
                  <a:moveTo>
                    <a:pt x="1109" y="1"/>
                  </a:moveTo>
                  <a:cubicBezTo>
                    <a:pt x="652" y="1"/>
                    <a:pt x="239" y="313"/>
                    <a:pt x="130" y="776"/>
                  </a:cubicBezTo>
                  <a:cubicBezTo>
                    <a:pt x="1" y="1317"/>
                    <a:pt x="335" y="1860"/>
                    <a:pt x="878" y="1988"/>
                  </a:cubicBezTo>
                  <a:cubicBezTo>
                    <a:pt x="956" y="2006"/>
                    <a:pt x="1034" y="2015"/>
                    <a:pt x="1110" y="2015"/>
                  </a:cubicBezTo>
                  <a:cubicBezTo>
                    <a:pt x="1566" y="2015"/>
                    <a:pt x="1980" y="1703"/>
                    <a:pt x="2089" y="1239"/>
                  </a:cubicBezTo>
                  <a:cubicBezTo>
                    <a:pt x="2217" y="699"/>
                    <a:pt x="1882" y="156"/>
                    <a:pt x="1342" y="28"/>
                  </a:cubicBezTo>
                  <a:cubicBezTo>
                    <a:pt x="1264" y="10"/>
                    <a:pt x="1186" y="1"/>
                    <a:pt x="110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9" name="Google Shape;2459;p35"/>
          <p:cNvGrpSpPr/>
          <p:nvPr/>
        </p:nvGrpSpPr>
        <p:grpSpPr>
          <a:xfrm flipH="1" rot="6753101">
            <a:off x="-831147" y="4114102"/>
            <a:ext cx="1651494" cy="1730032"/>
            <a:chOff x="1511250" y="306000"/>
            <a:chExt cx="3756676" cy="3935328"/>
          </a:xfrm>
        </p:grpSpPr>
        <p:sp>
          <p:nvSpPr>
            <p:cNvPr id="2460" name="Google Shape;2460;p35"/>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35"/>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35"/>
            <p:cNvSpPr/>
            <p:nvPr/>
          </p:nvSpPr>
          <p:spPr>
            <a:xfrm>
              <a:off x="1511250" y="1630859"/>
              <a:ext cx="3300871" cy="1504615"/>
            </a:xfrm>
            <a:custGeom>
              <a:rect b="b" l="l" r="r" t="t"/>
              <a:pathLst>
                <a:path extrusionOk="0" h="8203" w="17996">
                  <a:moveTo>
                    <a:pt x="17608" y="0"/>
                  </a:moveTo>
                  <a:lnTo>
                    <a:pt x="0" y="7265"/>
                  </a:lnTo>
                  <a:lnTo>
                    <a:pt x="387" y="8203"/>
                  </a:lnTo>
                  <a:lnTo>
                    <a:pt x="17995" y="938"/>
                  </a:lnTo>
                  <a:lnTo>
                    <a:pt x="1760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35"/>
            <p:cNvSpPr/>
            <p:nvPr/>
          </p:nvSpPr>
          <p:spPr>
            <a:xfrm>
              <a:off x="2591425" y="1932222"/>
              <a:ext cx="2210608" cy="986996"/>
            </a:xfrm>
            <a:custGeom>
              <a:rect b="b" l="l" r="r" t="t"/>
              <a:pathLst>
                <a:path extrusionOk="0" h="5381" w="12052">
                  <a:moveTo>
                    <a:pt x="11850" y="0"/>
                  </a:moveTo>
                  <a:lnTo>
                    <a:pt x="0" y="4890"/>
                  </a:lnTo>
                  <a:lnTo>
                    <a:pt x="203" y="5381"/>
                  </a:lnTo>
                  <a:lnTo>
                    <a:pt x="12052" y="491"/>
                  </a:lnTo>
                  <a:lnTo>
                    <a:pt x="1185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35"/>
            <p:cNvSpPr/>
            <p:nvPr/>
          </p:nvSpPr>
          <p:spPr>
            <a:xfrm>
              <a:off x="2662409" y="2173422"/>
              <a:ext cx="2042960" cy="917663"/>
            </a:xfrm>
            <a:custGeom>
              <a:rect b="b" l="l" r="r" t="t"/>
              <a:pathLst>
                <a:path extrusionOk="0" h="5003" w="11138">
                  <a:moveTo>
                    <a:pt x="10934" y="0"/>
                  </a:moveTo>
                  <a:lnTo>
                    <a:pt x="0" y="4512"/>
                  </a:lnTo>
                  <a:lnTo>
                    <a:pt x="202" y="5003"/>
                  </a:lnTo>
                  <a:lnTo>
                    <a:pt x="11137" y="491"/>
                  </a:lnTo>
                  <a:lnTo>
                    <a:pt x="1093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35"/>
            <p:cNvSpPr/>
            <p:nvPr/>
          </p:nvSpPr>
          <p:spPr>
            <a:xfrm>
              <a:off x="2733027" y="2408386"/>
              <a:ext cx="1890169" cy="854749"/>
            </a:xfrm>
            <a:custGeom>
              <a:rect b="b" l="l" r="r" t="t"/>
              <a:pathLst>
                <a:path extrusionOk="0" h="4660" w="10305">
                  <a:moveTo>
                    <a:pt x="10102" y="1"/>
                  </a:moveTo>
                  <a:lnTo>
                    <a:pt x="0" y="4169"/>
                  </a:lnTo>
                  <a:lnTo>
                    <a:pt x="203" y="4659"/>
                  </a:lnTo>
                  <a:lnTo>
                    <a:pt x="10304" y="491"/>
                  </a:lnTo>
                  <a:lnTo>
                    <a:pt x="1010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35"/>
            <p:cNvSpPr/>
            <p:nvPr/>
          </p:nvSpPr>
          <p:spPr>
            <a:xfrm>
              <a:off x="2908746" y="3150146"/>
              <a:ext cx="1124197" cy="538712"/>
            </a:xfrm>
            <a:custGeom>
              <a:rect b="b" l="l" r="r" t="t"/>
              <a:pathLst>
                <a:path extrusionOk="0" h="2937" w="6129">
                  <a:moveTo>
                    <a:pt x="5926" y="1"/>
                  </a:moveTo>
                  <a:lnTo>
                    <a:pt x="1" y="2446"/>
                  </a:lnTo>
                  <a:lnTo>
                    <a:pt x="203" y="2936"/>
                  </a:lnTo>
                  <a:lnTo>
                    <a:pt x="6128" y="491"/>
                  </a:lnTo>
                  <a:lnTo>
                    <a:pt x="592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35"/>
            <p:cNvSpPr/>
            <p:nvPr/>
          </p:nvSpPr>
          <p:spPr>
            <a:xfrm>
              <a:off x="4082466" y="2945997"/>
              <a:ext cx="446450" cy="258993"/>
            </a:xfrm>
            <a:custGeom>
              <a:rect b="b" l="l" r="r" t="t"/>
              <a:pathLst>
                <a:path extrusionOk="0" h="1412" w="2434">
                  <a:moveTo>
                    <a:pt x="2231" y="1"/>
                  </a:moveTo>
                  <a:lnTo>
                    <a:pt x="0" y="921"/>
                  </a:lnTo>
                  <a:lnTo>
                    <a:pt x="203" y="1411"/>
                  </a:lnTo>
                  <a:lnTo>
                    <a:pt x="2433" y="491"/>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35"/>
            <p:cNvSpPr/>
            <p:nvPr/>
          </p:nvSpPr>
          <p:spPr>
            <a:xfrm>
              <a:off x="2854819" y="3018999"/>
              <a:ext cx="1124197" cy="538528"/>
            </a:xfrm>
            <a:custGeom>
              <a:rect b="b" l="l" r="r" t="t"/>
              <a:pathLst>
                <a:path extrusionOk="0" h="2936" w="6129">
                  <a:moveTo>
                    <a:pt x="5925" y="0"/>
                  </a:moveTo>
                  <a:lnTo>
                    <a:pt x="0" y="2445"/>
                  </a:lnTo>
                  <a:lnTo>
                    <a:pt x="203" y="2936"/>
                  </a:lnTo>
                  <a:lnTo>
                    <a:pt x="6128" y="491"/>
                  </a:lnTo>
                  <a:lnTo>
                    <a:pt x="592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35"/>
            <p:cNvSpPr/>
            <p:nvPr/>
          </p:nvSpPr>
          <p:spPr>
            <a:xfrm>
              <a:off x="1783082" y="3136206"/>
              <a:ext cx="728921" cy="375466"/>
            </a:xfrm>
            <a:custGeom>
              <a:rect b="b" l="l" r="r" t="t"/>
              <a:pathLst>
                <a:path extrusionOk="0" h="2047" w="3974">
                  <a:moveTo>
                    <a:pt x="3772" y="0"/>
                  </a:moveTo>
                  <a:lnTo>
                    <a:pt x="0" y="1556"/>
                  </a:lnTo>
                  <a:lnTo>
                    <a:pt x="202" y="2046"/>
                  </a:lnTo>
                  <a:lnTo>
                    <a:pt x="3973" y="491"/>
                  </a:lnTo>
                  <a:lnTo>
                    <a:pt x="377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35"/>
            <p:cNvSpPr/>
            <p:nvPr/>
          </p:nvSpPr>
          <p:spPr>
            <a:xfrm>
              <a:off x="1729156" y="3005426"/>
              <a:ext cx="729104" cy="375282"/>
            </a:xfrm>
            <a:custGeom>
              <a:rect b="b" l="l" r="r" t="t"/>
              <a:pathLst>
                <a:path extrusionOk="0" h="2046" w="3975">
                  <a:moveTo>
                    <a:pt x="3771" y="1"/>
                  </a:moveTo>
                  <a:lnTo>
                    <a:pt x="0" y="1557"/>
                  </a:lnTo>
                  <a:lnTo>
                    <a:pt x="203" y="2046"/>
                  </a:lnTo>
                  <a:lnTo>
                    <a:pt x="3974" y="491"/>
                  </a:lnTo>
                  <a:lnTo>
                    <a:pt x="3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35"/>
            <p:cNvSpPr/>
            <p:nvPr/>
          </p:nvSpPr>
          <p:spPr>
            <a:xfrm>
              <a:off x="4600818" y="2517522"/>
              <a:ext cx="407565" cy="415452"/>
            </a:xfrm>
            <a:custGeom>
              <a:rect b="b" l="l" r="r" t="t"/>
              <a:pathLst>
                <a:path extrusionOk="0" h="2265" w="2222">
                  <a:moveTo>
                    <a:pt x="1742" y="0"/>
                  </a:moveTo>
                  <a:cubicBezTo>
                    <a:pt x="1723" y="0"/>
                    <a:pt x="1703" y="4"/>
                    <a:pt x="1683" y="12"/>
                  </a:cubicBezTo>
                  <a:cubicBezTo>
                    <a:pt x="1632" y="35"/>
                    <a:pt x="1592" y="73"/>
                    <a:pt x="1565" y="121"/>
                  </a:cubicBezTo>
                  <a:lnTo>
                    <a:pt x="1293" y="609"/>
                  </a:lnTo>
                  <a:lnTo>
                    <a:pt x="90" y="690"/>
                  </a:lnTo>
                  <a:cubicBezTo>
                    <a:pt x="69" y="692"/>
                    <a:pt x="51" y="703"/>
                    <a:pt x="40" y="721"/>
                  </a:cubicBezTo>
                  <a:lnTo>
                    <a:pt x="16" y="769"/>
                  </a:lnTo>
                  <a:cubicBezTo>
                    <a:pt x="1" y="799"/>
                    <a:pt x="21" y="835"/>
                    <a:pt x="54" y="839"/>
                  </a:cubicBezTo>
                  <a:lnTo>
                    <a:pt x="1107" y="936"/>
                  </a:lnTo>
                  <a:lnTo>
                    <a:pt x="759" y="1727"/>
                  </a:lnTo>
                  <a:lnTo>
                    <a:pt x="757" y="1727"/>
                  </a:lnTo>
                  <a:lnTo>
                    <a:pt x="743" y="1757"/>
                  </a:lnTo>
                  <a:lnTo>
                    <a:pt x="427" y="1820"/>
                  </a:lnTo>
                  <a:cubicBezTo>
                    <a:pt x="420" y="1821"/>
                    <a:pt x="412" y="1825"/>
                    <a:pt x="406" y="1831"/>
                  </a:cubicBezTo>
                  <a:lnTo>
                    <a:pt x="382" y="1889"/>
                  </a:lnTo>
                  <a:cubicBezTo>
                    <a:pt x="372" y="1913"/>
                    <a:pt x="389" y="1940"/>
                    <a:pt x="417" y="1942"/>
                  </a:cubicBezTo>
                  <a:lnTo>
                    <a:pt x="665" y="1954"/>
                  </a:lnTo>
                  <a:cubicBezTo>
                    <a:pt x="665" y="1954"/>
                    <a:pt x="671" y="1992"/>
                    <a:pt x="688" y="2025"/>
                  </a:cubicBezTo>
                  <a:cubicBezTo>
                    <a:pt x="702" y="2053"/>
                    <a:pt x="729" y="2069"/>
                    <a:pt x="758" y="2069"/>
                  </a:cubicBezTo>
                  <a:cubicBezTo>
                    <a:pt x="762" y="2069"/>
                    <a:pt x="766" y="2069"/>
                    <a:pt x="771" y="2068"/>
                  </a:cubicBezTo>
                  <a:cubicBezTo>
                    <a:pt x="808" y="2063"/>
                    <a:pt x="843" y="2049"/>
                    <a:pt x="843" y="2049"/>
                  </a:cubicBezTo>
                  <a:lnTo>
                    <a:pt x="991" y="2248"/>
                  </a:lnTo>
                  <a:cubicBezTo>
                    <a:pt x="999" y="2259"/>
                    <a:pt x="1011" y="2264"/>
                    <a:pt x="1023" y="2264"/>
                  </a:cubicBezTo>
                  <a:cubicBezTo>
                    <a:pt x="1035" y="2264"/>
                    <a:pt x="1048" y="2259"/>
                    <a:pt x="1055" y="2247"/>
                  </a:cubicBezTo>
                  <a:lnTo>
                    <a:pt x="1088" y="2196"/>
                  </a:lnTo>
                  <a:cubicBezTo>
                    <a:pt x="1090" y="2189"/>
                    <a:pt x="1090" y="2180"/>
                    <a:pt x="1086" y="2173"/>
                  </a:cubicBezTo>
                  <a:lnTo>
                    <a:pt x="960" y="1875"/>
                  </a:lnTo>
                  <a:lnTo>
                    <a:pt x="978" y="1847"/>
                  </a:lnTo>
                  <a:lnTo>
                    <a:pt x="976" y="1844"/>
                  </a:lnTo>
                  <a:lnTo>
                    <a:pt x="1439" y="1113"/>
                  </a:lnTo>
                  <a:lnTo>
                    <a:pt x="2109" y="1933"/>
                  </a:lnTo>
                  <a:cubicBezTo>
                    <a:pt x="2118" y="1945"/>
                    <a:pt x="2132" y="1950"/>
                    <a:pt x="2145" y="1950"/>
                  </a:cubicBezTo>
                  <a:cubicBezTo>
                    <a:pt x="2162" y="1950"/>
                    <a:pt x="2178" y="1942"/>
                    <a:pt x="2186" y="1926"/>
                  </a:cubicBezTo>
                  <a:lnTo>
                    <a:pt x="2213" y="1879"/>
                  </a:lnTo>
                  <a:cubicBezTo>
                    <a:pt x="2222" y="1860"/>
                    <a:pt x="2222" y="1838"/>
                    <a:pt x="2211" y="1820"/>
                  </a:cubicBezTo>
                  <a:lnTo>
                    <a:pt x="1609" y="777"/>
                  </a:lnTo>
                  <a:lnTo>
                    <a:pt x="1864" y="275"/>
                  </a:lnTo>
                  <a:cubicBezTo>
                    <a:pt x="1888" y="229"/>
                    <a:pt x="1895" y="175"/>
                    <a:pt x="1887" y="125"/>
                  </a:cubicBezTo>
                  <a:lnTo>
                    <a:pt x="1886" y="120"/>
                  </a:lnTo>
                  <a:cubicBezTo>
                    <a:pt x="1873" y="47"/>
                    <a:pt x="1810" y="0"/>
                    <a:pt x="17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35"/>
            <p:cNvSpPr/>
            <p:nvPr/>
          </p:nvSpPr>
          <p:spPr>
            <a:xfrm>
              <a:off x="4913369" y="2689206"/>
              <a:ext cx="26413" cy="24762"/>
            </a:xfrm>
            <a:custGeom>
              <a:rect b="b" l="l" r="r" t="t"/>
              <a:pathLst>
                <a:path extrusionOk="0" h="135" w="144">
                  <a:moveTo>
                    <a:pt x="86" y="1"/>
                  </a:moveTo>
                  <a:lnTo>
                    <a:pt x="22" y="42"/>
                  </a:lnTo>
                  <a:cubicBezTo>
                    <a:pt x="3" y="54"/>
                    <a:pt x="1" y="84"/>
                    <a:pt x="17" y="107"/>
                  </a:cubicBezTo>
                  <a:cubicBezTo>
                    <a:pt x="27" y="125"/>
                    <a:pt x="44" y="134"/>
                    <a:pt x="61" y="134"/>
                  </a:cubicBezTo>
                  <a:cubicBezTo>
                    <a:pt x="67" y="134"/>
                    <a:pt x="74" y="133"/>
                    <a:pt x="79" y="130"/>
                  </a:cubicBezTo>
                  <a:lnTo>
                    <a:pt x="143" y="89"/>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35"/>
            <p:cNvSpPr/>
            <p:nvPr/>
          </p:nvSpPr>
          <p:spPr>
            <a:xfrm>
              <a:off x="4945468" y="2744783"/>
              <a:ext cx="26229" cy="24762"/>
            </a:xfrm>
            <a:custGeom>
              <a:rect b="b" l="l" r="r" t="t"/>
              <a:pathLst>
                <a:path extrusionOk="0" h="135" w="143">
                  <a:moveTo>
                    <a:pt x="86" y="1"/>
                  </a:moveTo>
                  <a:lnTo>
                    <a:pt x="22" y="42"/>
                  </a:lnTo>
                  <a:cubicBezTo>
                    <a:pt x="3" y="54"/>
                    <a:pt x="0" y="83"/>
                    <a:pt x="16" y="107"/>
                  </a:cubicBezTo>
                  <a:cubicBezTo>
                    <a:pt x="28" y="124"/>
                    <a:pt x="46" y="134"/>
                    <a:pt x="61" y="134"/>
                  </a:cubicBezTo>
                  <a:cubicBezTo>
                    <a:pt x="67" y="134"/>
                    <a:pt x="73" y="133"/>
                    <a:pt x="78" y="130"/>
                  </a:cubicBezTo>
                  <a:lnTo>
                    <a:pt x="142" y="88"/>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35"/>
            <p:cNvSpPr/>
            <p:nvPr/>
          </p:nvSpPr>
          <p:spPr>
            <a:xfrm>
              <a:off x="4752691" y="2619505"/>
              <a:ext cx="19443" cy="21644"/>
            </a:xfrm>
            <a:custGeom>
              <a:rect b="b" l="l" r="r" t="t"/>
              <a:pathLst>
                <a:path extrusionOk="0" h="118" w="106">
                  <a:moveTo>
                    <a:pt x="105" y="0"/>
                  </a:moveTo>
                  <a:lnTo>
                    <a:pt x="0" y="1"/>
                  </a:lnTo>
                  <a:lnTo>
                    <a:pt x="2" y="77"/>
                  </a:lnTo>
                  <a:cubicBezTo>
                    <a:pt x="2" y="101"/>
                    <a:pt x="23" y="117"/>
                    <a:pt x="52" y="117"/>
                  </a:cubicBezTo>
                  <a:cubicBezTo>
                    <a:pt x="53" y="117"/>
                    <a:pt x="54" y="117"/>
                    <a:pt x="54" y="117"/>
                  </a:cubicBezTo>
                  <a:cubicBezTo>
                    <a:pt x="83" y="117"/>
                    <a:pt x="106" y="98"/>
                    <a:pt x="106" y="76"/>
                  </a:cubicBezTo>
                  <a:lnTo>
                    <a:pt x="1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35"/>
            <p:cNvSpPr/>
            <p:nvPr/>
          </p:nvSpPr>
          <p:spPr>
            <a:xfrm>
              <a:off x="4688677" y="2623724"/>
              <a:ext cx="19443" cy="21644"/>
            </a:xfrm>
            <a:custGeom>
              <a:rect b="b" l="l" r="r" t="t"/>
              <a:pathLst>
                <a:path extrusionOk="0" h="118" w="106">
                  <a:moveTo>
                    <a:pt x="104" y="1"/>
                  </a:moveTo>
                  <a:lnTo>
                    <a:pt x="0" y="2"/>
                  </a:lnTo>
                  <a:lnTo>
                    <a:pt x="2" y="78"/>
                  </a:lnTo>
                  <a:cubicBezTo>
                    <a:pt x="0" y="101"/>
                    <a:pt x="24" y="118"/>
                    <a:pt x="51" y="118"/>
                  </a:cubicBezTo>
                  <a:cubicBezTo>
                    <a:pt x="52" y="118"/>
                    <a:pt x="53" y="118"/>
                    <a:pt x="54" y="118"/>
                  </a:cubicBezTo>
                  <a:cubicBezTo>
                    <a:pt x="84" y="118"/>
                    <a:pt x="106" y="100"/>
                    <a:pt x="106" y="76"/>
                  </a:cubicBezTo>
                  <a:lnTo>
                    <a:pt x="1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35"/>
            <p:cNvSpPr/>
            <p:nvPr/>
          </p:nvSpPr>
          <p:spPr>
            <a:xfrm>
              <a:off x="1974942" y="3363833"/>
              <a:ext cx="647848" cy="647848"/>
            </a:xfrm>
            <a:custGeom>
              <a:rect b="b" l="l" r="r" t="t"/>
              <a:pathLst>
                <a:path extrusionOk="0" h="3532" w="3532">
                  <a:moveTo>
                    <a:pt x="2501" y="0"/>
                  </a:moveTo>
                  <a:lnTo>
                    <a:pt x="0" y="1031"/>
                  </a:lnTo>
                  <a:lnTo>
                    <a:pt x="1033" y="3532"/>
                  </a:lnTo>
                  <a:lnTo>
                    <a:pt x="3532" y="2499"/>
                  </a:lnTo>
                  <a:lnTo>
                    <a:pt x="25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35"/>
            <p:cNvSpPr/>
            <p:nvPr/>
          </p:nvSpPr>
          <p:spPr>
            <a:xfrm>
              <a:off x="1691187" y="424307"/>
              <a:ext cx="3142761" cy="3458248"/>
            </a:xfrm>
            <a:custGeom>
              <a:rect b="b" l="l" r="r" t="t"/>
              <a:pathLst>
                <a:path extrusionOk="0" h="18854" w="17134">
                  <a:moveTo>
                    <a:pt x="12099" y="1"/>
                  </a:moveTo>
                  <a:lnTo>
                    <a:pt x="0" y="14714"/>
                  </a:lnTo>
                  <a:lnTo>
                    <a:pt x="5034" y="18854"/>
                  </a:lnTo>
                  <a:lnTo>
                    <a:pt x="17134" y="4141"/>
                  </a:lnTo>
                  <a:lnTo>
                    <a:pt x="1209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35"/>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35"/>
            <p:cNvSpPr/>
            <p:nvPr/>
          </p:nvSpPr>
          <p:spPr>
            <a:xfrm>
              <a:off x="2436066" y="560774"/>
              <a:ext cx="1568813" cy="1878063"/>
            </a:xfrm>
            <a:custGeom>
              <a:rect b="b" l="l" r="r" t="t"/>
              <a:pathLst>
                <a:path extrusionOk="0" h="10239" w="8553">
                  <a:moveTo>
                    <a:pt x="8143" y="1"/>
                  </a:moveTo>
                  <a:lnTo>
                    <a:pt x="1" y="9902"/>
                  </a:lnTo>
                  <a:lnTo>
                    <a:pt x="411" y="10239"/>
                  </a:lnTo>
                  <a:lnTo>
                    <a:pt x="8553" y="338"/>
                  </a:lnTo>
                  <a:lnTo>
                    <a:pt x="814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35"/>
            <p:cNvSpPr/>
            <p:nvPr/>
          </p:nvSpPr>
          <p:spPr>
            <a:xfrm>
              <a:off x="2579869" y="819216"/>
              <a:ext cx="1453440" cy="1737745"/>
            </a:xfrm>
            <a:custGeom>
              <a:rect b="b" l="l" r="r" t="t"/>
              <a:pathLst>
                <a:path extrusionOk="0" h="9474" w="7924">
                  <a:moveTo>
                    <a:pt x="7514" y="0"/>
                  </a:moveTo>
                  <a:lnTo>
                    <a:pt x="0" y="9137"/>
                  </a:lnTo>
                  <a:lnTo>
                    <a:pt x="410" y="9474"/>
                  </a:lnTo>
                  <a:lnTo>
                    <a:pt x="7923" y="337"/>
                  </a:lnTo>
                  <a:lnTo>
                    <a:pt x="751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35"/>
            <p:cNvSpPr/>
            <p:nvPr/>
          </p:nvSpPr>
          <p:spPr>
            <a:xfrm>
              <a:off x="2723489" y="1065185"/>
              <a:ext cx="1348522" cy="1610083"/>
            </a:xfrm>
            <a:custGeom>
              <a:rect b="b" l="l" r="r" t="t"/>
              <a:pathLst>
                <a:path extrusionOk="0" h="8778" w="7352">
                  <a:moveTo>
                    <a:pt x="6942" y="1"/>
                  </a:moveTo>
                  <a:lnTo>
                    <a:pt x="1" y="8441"/>
                  </a:lnTo>
                  <a:lnTo>
                    <a:pt x="410" y="8778"/>
                  </a:lnTo>
                  <a:lnTo>
                    <a:pt x="7352" y="338"/>
                  </a:lnTo>
                  <a:lnTo>
                    <a:pt x="694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35"/>
            <p:cNvSpPr/>
            <p:nvPr/>
          </p:nvSpPr>
          <p:spPr>
            <a:xfrm>
              <a:off x="3079328" y="1997520"/>
              <a:ext cx="822100" cy="969938"/>
            </a:xfrm>
            <a:custGeom>
              <a:rect b="b" l="l" r="r" t="t"/>
              <a:pathLst>
                <a:path extrusionOk="0" h="5288" w="4482">
                  <a:moveTo>
                    <a:pt x="4071" y="1"/>
                  </a:moveTo>
                  <a:lnTo>
                    <a:pt x="0" y="4951"/>
                  </a:lnTo>
                  <a:lnTo>
                    <a:pt x="410" y="5288"/>
                  </a:lnTo>
                  <a:lnTo>
                    <a:pt x="4482" y="337"/>
                  </a:lnTo>
                  <a:lnTo>
                    <a:pt x="40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35"/>
            <p:cNvSpPr/>
            <p:nvPr/>
          </p:nvSpPr>
          <p:spPr>
            <a:xfrm>
              <a:off x="3886204" y="1581885"/>
              <a:ext cx="356757" cy="404080"/>
            </a:xfrm>
            <a:custGeom>
              <a:rect b="b" l="l" r="r" t="t"/>
              <a:pathLst>
                <a:path extrusionOk="0" h="2203" w="1945">
                  <a:moveTo>
                    <a:pt x="1534" y="1"/>
                  </a:moveTo>
                  <a:lnTo>
                    <a:pt x="1" y="1866"/>
                  </a:lnTo>
                  <a:lnTo>
                    <a:pt x="411" y="2203"/>
                  </a:lnTo>
                  <a:lnTo>
                    <a:pt x="1944" y="338"/>
                  </a:lnTo>
                  <a:lnTo>
                    <a:pt x="15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35"/>
            <p:cNvSpPr/>
            <p:nvPr/>
          </p:nvSpPr>
          <p:spPr>
            <a:xfrm>
              <a:off x="2969825" y="1907643"/>
              <a:ext cx="822100" cy="969938"/>
            </a:xfrm>
            <a:custGeom>
              <a:rect b="b" l="l" r="r" t="t"/>
              <a:pathLst>
                <a:path extrusionOk="0" h="5288" w="4482">
                  <a:moveTo>
                    <a:pt x="4071" y="0"/>
                  </a:moveTo>
                  <a:lnTo>
                    <a:pt x="0" y="4951"/>
                  </a:lnTo>
                  <a:lnTo>
                    <a:pt x="410" y="5287"/>
                  </a:lnTo>
                  <a:lnTo>
                    <a:pt x="4482" y="337"/>
                  </a:lnTo>
                  <a:lnTo>
                    <a:pt x="40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35"/>
            <p:cNvSpPr/>
            <p:nvPr/>
          </p:nvSpPr>
          <p:spPr>
            <a:xfrm>
              <a:off x="2003923" y="2701495"/>
              <a:ext cx="550451" cy="639961"/>
            </a:xfrm>
            <a:custGeom>
              <a:rect b="b" l="l" r="r" t="t"/>
              <a:pathLst>
                <a:path extrusionOk="0" h="3489" w="3001">
                  <a:moveTo>
                    <a:pt x="2591" y="1"/>
                  </a:moveTo>
                  <a:lnTo>
                    <a:pt x="0" y="3152"/>
                  </a:lnTo>
                  <a:lnTo>
                    <a:pt x="410" y="3489"/>
                  </a:lnTo>
                  <a:lnTo>
                    <a:pt x="3001" y="338"/>
                  </a:lnTo>
                  <a:lnTo>
                    <a:pt x="259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35"/>
            <p:cNvSpPr/>
            <p:nvPr/>
          </p:nvSpPr>
          <p:spPr>
            <a:xfrm>
              <a:off x="1894419" y="2611618"/>
              <a:ext cx="550451" cy="639961"/>
            </a:xfrm>
            <a:custGeom>
              <a:rect b="b" l="l" r="r" t="t"/>
              <a:pathLst>
                <a:path extrusionOk="0" h="3489" w="3001">
                  <a:moveTo>
                    <a:pt x="2591" y="0"/>
                  </a:moveTo>
                  <a:lnTo>
                    <a:pt x="0" y="3151"/>
                  </a:lnTo>
                  <a:lnTo>
                    <a:pt x="410" y="3488"/>
                  </a:lnTo>
                  <a:lnTo>
                    <a:pt x="3001" y="337"/>
                  </a:lnTo>
                  <a:lnTo>
                    <a:pt x="259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35"/>
            <p:cNvSpPr/>
            <p:nvPr/>
          </p:nvSpPr>
          <p:spPr>
            <a:xfrm>
              <a:off x="4128505" y="999703"/>
              <a:ext cx="452320" cy="432510"/>
            </a:xfrm>
            <a:custGeom>
              <a:rect b="b" l="l" r="r" t="t"/>
              <a:pathLst>
                <a:path extrusionOk="0" h="2358" w="2466">
                  <a:moveTo>
                    <a:pt x="1230" y="0"/>
                  </a:moveTo>
                  <a:cubicBezTo>
                    <a:pt x="1187" y="0"/>
                    <a:pt x="1144" y="19"/>
                    <a:pt x="1115" y="56"/>
                  </a:cubicBezTo>
                  <a:cubicBezTo>
                    <a:pt x="1082" y="100"/>
                    <a:pt x="1062" y="153"/>
                    <a:pt x="1062" y="207"/>
                  </a:cubicBezTo>
                  <a:lnTo>
                    <a:pt x="1053" y="766"/>
                  </a:lnTo>
                  <a:lnTo>
                    <a:pt x="32" y="1406"/>
                  </a:lnTo>
                  <a:cubicBezTo>
                    <a:pt x="15" y="1417"/>
                    <a:pt x="3" y="1437"/>
                    <a:pt x="1" y="1456"/>
                  </a:cubicBezTo>
                  <a:lnTo>
                    <a:pt x="3" y="1509"/>
                  </a:lnTo>
                  <a:cubicBezTo>
                    <a:pt x="4" y="1536"/>
                    <a:pt x="25" y="1556"/>
                    <a:pt x="50" y="1556"/>
                  </a:cubicBezTo>
                  <a:cubicBezTo>
                    <a:pt x="56" y="1556"/>
                    <a:pt x="63" y="1555"/>
                    <a:pt x="69" y="1552"/>
                  </a:cubicBezTo>
                  <a:lnTo>
                    <a:pt x="1044" y="1141"/>
                  </a:lnTo>
                  <a:lnTo>
                    <a:pt x="1110" y="2004"/>
                  </a:lnTo>
                  <a:lnTo>
                    <a:pt x="1108" y="2005"/>
                  </a:lnTo>
                  <a:lnTo>
                    <a:pt x="1110" y="2037"/>
                  </a:lnTo>
                  <a:lnTo>
                    <a:pt x="861" y="2242"/>
                  </a:lnTo>
                  <a:cubicBezTo>
                    <a:pt x="854" y="2247"/>
                    <a:pt x="851" y="2254"/>
                    <a:pt x="847" y="2261"/>
                  </a:cubicBezTo>
                  <a:lnTo>
                    <a:pt x="854" y="2323"/>
                  </a:lnTo>
                  <a:cubicBezTo>
                    <a:pt x="856" y="2343"/>
                    <a:pt x="873" y="2358"/>
                    <a:pt x="892" y="2358"/>
                  </a:cubicBezTo>
                  <a:cubicBezTo>
                    <a:pt x="898" y="2358"/>
                    <a:pt x="904" y="2356"/>
                    <a:pt x="909" y="2354"/>
                  </a:cubicBezTo>
                  <a:lnTo>
                    <a:pt x="1134" y="2247"/>
                  </a:lnTo>
                  <a:cubicBezTo>
                    <a:pt x="1134" y="2247"/>
                    <a:pt x="1158" y="2277"/>
                    <a:pt x="1189" y="2298"/>
                  </a:cubicBezTo>
                  <a:cubicBezTo>
                    <a:pt x="1202" y="2308"/>
                    <a:pt x="1218" y="2314"/>
                    <a:pt x="1234" y="2314"/>
                  </a:cubicBezTo>
                  <a:cubicBezTo>
                    <a:pt x="1250" y="2314"/>
                    <a:pt x="1266" y="2308"/>
                    <a:pt x="1280" y="2298"/>
                  </a:cubicBezTo>
                  <a:cubicBezTo>
                    <a:pt x="1311" y="2276"/>
                    <a:pt x="1336" y="2247"/>
                    <a:pt x="1336" y="2247"/>
                  </a:cubicBezTo>
                  <a:lnTo>
                    <a:pt x="1561" y="2352"/>
                  </a:lnTo>
                  <a:cubicBezTo>
                    <a:pt x="1566" y="2355"/>
                    <a:pt x="1571" y="2356"/>
                    <a:pt x="1577" y="2356"/>
                  </a:cubicBezTo>
                  <a:cubicBezTo>
                    <a:pt x="1596" y="2356"/>
                    <a:pt x="1613" y="2340"/>
                    <a:pt x="1615" y="2320"/>
                  </a:cubicBezTo>
                  <a:lnTo>
                    <a:pt x="1620" y="2259"/>
                  </a:lnTo>
                  <a:cubicBezTo>
                    <a:pt x="1618" y="2250"/>
                    <a:pt x="1614" y="2244"/>
                    <a:pt x="1608" y="2239"/>
                  </a:cubicBezTo>
                  <a:lnTo>
                    <a:pt x="1357" y="2036"/>
                  </a:lnTo>
                  <a:lnTo>
                    <a:pt x="1359" y="2004"/>
                  </a:lnTo>
                  <a:lnTo>
                    <a:pt x="1357" y="2002"/>
                  </a:lnTo>
                  <a:lnTo>
                    <a:pt x="1422" y="1139"/>
                  </a:lnTo>
                  <a:lnTo>
                    <a:pt x="2398" y="1546"/>
                  </a:lnTo>
                  <a:cubicBezTo>
                    <a:pt x="2404" y="1548"/>
                    <a:pt x="2410" y="1550"/>
                    <a:pt x="2416" y="1550"/>
                  </a:cubicBezTo>
                  <a:cubicBezTo>
                    <a:pt x="2441" y="1550"/>
                    <a:pt x="2463" y="1529"/>
                    <a:pt x="2464" y="1503"/>
                  </a:cubicBezTo>
                  <a:lnTo>
                    <a:pt x="2466" y="1450"/>
                  </a:lnTo>
                  <a:cubicBezTo>
                    <a:pt x="2464" y="1428"/>
                    <a:pt x="2452" y="1410"/>
                    <a:pt x="2435" y="1399"/>
                  </a:cubicBezTo>
                  <a:lnTo>
                    <a:pt x="1411" y="765"/>
                  </a:lnTo>
                  <a:lnTo>
                    <a:pt x="1400" y="201"/>
                  </a:lnTo>
                  <a:cubicBezTo>
                    <a:pt x="1398" y="149"/>
                    <a:pt x="1380" y="100"/>
                    <a:pt x="1348" y="59"/>
                  </a:cubicBezTo>
                  <a:lnTo>
                    <a:pt x="1344" y="56"/>
                  </a:lnTo>
                  <a:cubicBezTo>
                    <a:pt x="1315" y="19"/>
                    <a:pt x="1273" y="0"/>
                    <a:pt x="12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35"/>
            <p:cNvSpPr/>
            <p:nvPr/>
          </p:nvSpPr>
          <p:spPr>
            <a:xfrm>
              <a:off x="4421797" y="1149926"/>
              <a:ext cx="25679" cy="24762"/>
            </a:xfrm>
            <a:custGeom>
              <a:rect b="b" l="l" r="r" t="t"/>
              <a:pathLst>
                <a:path extrusionOk="0" h="135" w="140">
                  <a:moveTo>
                    <a:pt x="48" y="0"/>
                  </a:moveTo>
                  <a:lnTo>
                    <a:pt x="11" y="67"/>
                  </a:lnTo>
                  <a:cubicBezTo>
                    <a:pt x="0" y="86"/>
                    <a:pt x="12" y="113"/>
                    <a:pt x="37" y="127"/>
                  </a:cubicBezTo>
                  <a:cubicBezTo>
                    <a:pt x="47" y="132"/>
                    <a:pt x="58" y="135"/>
                    <a:pt x="68" y="135"/>
                  </a:cubicBezTo>
                  <a:cubicBezTo>
                    <a:pt x="83" y="135"/>
                    <a:pt x="97" y="129"/>
                    <a:pt x="105" y="118"/>
                  </a:cubicBezTo>
                  <a:lnTo>
                    <a:pt x="140" y="51"/>
                  </a:lnTo>
                  <a:lnTo>
                    <a:pt x="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35"/>
            <p:cNvSpPr/>
            <p:nvPr/>
          </p:nvSpPr>
          <p:spPr>
            <a:xfrm>
              <a:off x="4476274" y="1183859"/>
              <a:ext cx="25863" cy="24762"/>
            </a:xfrm>
            <a:custGeom>
              <a:rect b="b" l="l" r="r" t="t"/>
              <a:pathLst>
                <a:path extrusionOk="0" h="135" w="141">
                  <a:moveTo>
                    <a:pt x="48" y="1"/>
                  </a:moveTo>
                  <a:lnTo>
                    <a:pt x="11" y="67"/>
                  </a:lnTo>
                  <a:cubicBezTo>
                    <a:pt x="1" y="86"/>
                    <a:pt x="12" y="114"/>
                    <a:pt x="38" y="127"/>
                  </a:cubicBezTo>
                  <a:cubicBezTo>
                    <a:pt x="48" y="132"/>
                    <a:pt x="59" y="135"/>
                    <a:pt x="69" y="135"/>
                  </a:cubicBezTo>
                  <a:cubicBezTo>
                    <a:pt x="84" y="135"/>
                    <a:pt x="96" y="129"/>
                    <a:pt x="103" y="118"/>
                  </a:cubicBezTo>
                  <a:lnTo>
                    <a:pt x="140" y="51"/>
                  </a:lnTo>
                  <a:lnTo>
                    <a:pt x="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35"/>
            <p:cNvSpPr/>
            <p:nvPr/>
          </p:nvSpPr>
          <p:spPr>
            <a:xfrm>
              <a:off x="4242594" y="1162582"/>
              <a:ext cx="25496" cy="24945"/>
            </a:xfrm>
            <a:custGeom>
              <a:rect b="b" l="l" r="r" t="t"/>
              <a:pathLst>
                <a:path extrusionOk="0" h="136" w="139">
                  <a:moveTo>
                    <a:pt x="91" y="1"/>
                  </a:moveTo>
                  <a:lnTo>
                    <a:pt x="0" y="51"/>
                  </a:lnTo>
                  <a:lnTo>
                    <a:pt x="38" y="118"/>
                  </a:lnTo>
                  <a:cubicBezTo>
                    <a:pt x="44" y="129"/>
                    <a:pt x="57" y="135"/>
                    <a:pt x="72" y="135"/>
                  </a:cubicBezTo>
                  <a:cubicBezTo>
                    <a:pt x="81" y="135"/>
                    <a:pt x="92" y="133"/>
                    <a:pt x="102" y="128"/>
                  </a:cubicBezTo>
                  <a:cubicBezTo>
                    <a:pt x="127" y="113"/>
                    <a:pt x="139" y="86"/>
                    <a:pt x="128" y="67"/>
                  </a:cubicBezTo>
                  <a:lnTo>
                    <a:pt x="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35"/>
            <p:cNvSpPr/>
            <p:nvPr/>
          </p:nvSpPr>
          <p:spPr>
            <a:xfrm>
              <a:off x="4187934" y="1196699"/>
              <a:ext cx="25679" cy="24945"/>
            </a:xfrm>
            <a:custGeom>
              <a:rect b="b" l="l" r="r" t="t"/>
              <a:pathLst>
                <a:path extrusionOk="0" h="136" w="140">
                  <a:moveTo>
                    <a:pt x="92" y="0"/>
                  </a:moveTo>
                  <a:lnTo>
                    <a:pt x="1" y="50"/>
                  </a:lnTo>
                  <a:lnTo>
                    <a:pt x="38" y="118"/>
                  </a:lnTo>
                  <a:cubicBezTo>
                    <a:pt x="44" y="129"/>
                    <a:pt x="56" y="135"/>
                    <a:pt x="71" y="135"/>
                  </a:cubicBezTo>
                  <a:cubicBezTo>
                    <a:pt x="81" y="135"/>
                    <a:pt x="92" y="132"/>
                    <a:pt x="102" y="126"/>
                  </a:cubicBezTo>
                  <a:cubicBezTo>
                    <a:pt x="128" y="112"/>
                    <a:pt x="140" y="86"/>
                    <a:pt x="129" y="66"/>
                  </a:cubicBezTo>
                  <a:lnTo>
                    <a:pt x="9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35"/>
            <p:cNvSpPr/>
            <p:nvPr/>
          </p:nvSpPr>
          <p:spPr>
            <a:xfrm>
              <a:off x="2234485" y="2922702"/>
              <a:ext cx="698289" cy="698473"/>
            </a:xfrm>
            <a:custGeom>
              <a:rect b="b" l="l" r="r" t="t"/>
              <a:pathLst>
                <a:path extrusionOk="0" h="3808" w="3807">
                  <a:moveTo>
                    <a:pt x="1718" y="1"/>
                  </a:moveTo>
                  <a:lnTo>
                    <a:pt x="0" y="2090"/>
                  </a:lnTo>
                  <a:lnTo>
                    <a:pt x="2089" y="3807"/>
                  </a:lnTo>
                  <a:lnTo>
                    <a:pt x="3807" y="1719"/>
                  </a:lnTo>
                  <a:lnTo>
                    <a:pt x="171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35"/>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4" name="Google Shape;2494;p35"/>
          <p:cNvGrpSpPr/>
          <p:nvPr/>
        </p:nvGrpSpPr>
        <p:grpSpPr>
          <a:xfrm rot="1992157">
            <a:off x="8316333" y="4149525"/>
            <a:ext cx="1717499" cy="1461648"/>
            <a:chOff x="725975" y="529375"/>
            <a:chExt cx="4581126" cy="3898687"/>
          </a:xfrm>
        </p:grpSpPr>
        <p:sp>
          <p:nvSpPr>
            <p:cNvPr id="2495" name="Google Shape;2495;p35"/>
            <p:cNvSpPr/>
            <p:nvPr/>
          </p:nvSpPr>
          <p:spPr>
            <a:xfrm>
              <a:off x="725975" y="738407"/>
              <a:ext cx="4581126" cy="3689182"/>
            </a:xfrm>
            <a:custGeom>
              <a:rect b="b" l="l" r="r" t="t"/>
              <a:pathLst>
                <a:path extrusionOk="0" h="23367" w="29722">
                  <a:moveTo>
                    <a:pt x="23737" y="0"/>
                  </a:moveTo>
                  <a:cubicBezTo>
                    <a:pt x="23545" y="0"/>
                    <a:pt x="23350" y="24"/>
                    <a:pt x="23156" y="73"/>
                  </a:cubicBezTo>
                  <a:lnTo>
                    <a:pt x="2015" y="5472"/>
                  </a:lnTo>
                  <a:cubicBezTo>
                    <a:pt x="759" y="5793"/>
                    <a:pt x="0" y="7071"/>
                    <a:pt x="320" y="8326"/>
                  </a:cubicBezTo>
                  <a:lnTo>
                    <a:pt x="3710" y="21599"/>
                  </a:lnTo>
                  <a:cubicBezTo>
                    <a:pt x="3981" y="22660"/>
                    <a:pt x="4937" y="23367"/>
                    <a:pt x="5984" y="23367"/>
                  </a:cubicBezTo>
                  <a:cubicBezTo>
                    <a:pt x="6175" y="23367"/>
                    <a:pt x="6370" y="23343"/>
                    <a:pt x="6564" y="23294"/>
                  </a:cubicBezTo>
                  <a:lnTo>
                    <a:pt x="27706" y="17895"/>
                  </a:lnTo>
                  <a:cubicBezTo>
                    <a:pt x="28964" y="17577"/>
                    <a:pt x="29722" y="16299"/>
                    <a:pt x="29401" y="15042"/>
                  </a:cubicBezTo>
                  <a:lnTo>
                    <a:pt x="26011" y="1768"/>
                  </a:lnTo>
                  <a:cubicBezTo>
                    <a:pt x="25740" y="706"/>
                    <a:pt x="24785" y="0"/>
                    <a:pt x="237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35"/>
            <p:cNvSpPr/>
            <p:nvPr/>
          </p:nvSpPr>
          <p:spPr>
            <a:xfrm>
              <a:off x="1332633" y="250585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35"/>
            <p:cNvSpPr/>
            <p:nvPr/>
          </p:nvSpPr>
          <p:spPr>
            <a:xfrm>
              <a:off x="1216271" y="2037682"/>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35"/>
            <p:cNvSpPr/>
            <p:nvPr/>
          </p:nvSpPr>
          <p:spPr>
            <a:xfrm>
              <a:off x="1099508" y="156150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35"/>
            <p:cNvSpPr/>
            <p:nvPr/>
          </p:nvSpPr>
          <p:spPr>
            <a:xfrm>
              <a:off x="982908" y="110215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35"/>
            <p:cNvSpPr/>
            <p:nvPr/>
          </p:nvSpPr>
          <p:spPr>
            <a:xfrm>
              <a:off x="1449383" y="2973732"/>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35"/>
            <p:cNvSpPr/>
            <p:nvPr/>
          </p:nvSpPr>
          <p:spPr>
            <a:xfrm>
              <a:off x="1249249" y="738722"/>
              <a:ext cx="4057846" cy="3689340"/>
            </a:xfrm>
            <a:custGeom>
              <a:rect b="b" l="l" r="r" t="t"/>
              <a:pathLst>
                <a:path extrusionOk="0" h="23368" w="26327">
                  <a:moveTo>
                    <a:pt x="20344" y="1"/>
                  </a:moveTo>
                  <a:cubicBezTo>
                    <a:pt x="20281" y="1"/>
                    <a:pt x="20217" y="3"/>
                    <a:pt x="20153" y="8"/>
                  </a:cubicBezTo>
                  <a:cubicBezTo>
                    <a:pt x="20810" y="4619"/>
                    <a:pt x="21133" y="18976"/>
                    <a:pt x="0" y="20368"/>
                  </a:cubicBezTo>
                  <a:lnTo>
                    <a:pt x="315" y="21600"/>
                  </a:lnTo>
                  <a:cubicBezTo>
                    <a:pt x="586" y="22661"/>
                    <a:pt x="1541" y="23367"/>
                    <a:pt x="2588" y="23367"/>
                  </a:cubicBezTo>
                  <a:cubicBezTo>
                    <a:pt x="2780" y="23367"/>
                    <a:pt x="2975" y="23343"/>
                    <a:pt x="3169" y="23294"/>
                  </a:cubicBezTo>
                  <a:lnTo>
                    <a:pt x="24311" y="17897"/>
                  </a:lnTo>
                  <a:cubicBezTo>
                    <a:pt x="25569" y="17575"/>
                    <a:pt x="26327" y="16297"/>
                    <a:pt x="26006" y="15040"/>
                  </a:cubicBezTo>
                  <a:lnTo>
                    <a:pt x="22616" y="1766"/>
                  </a:lnTo>
                  <a:cubicBezTo>
                    <a:pt x="22345" y="705"/>
                    <a:pt x="21391" y="1"/>
                    <a:pt x="20344" y="1"/>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35"/>
            <p:cNvSpPr/>
            <p:nvPr/>
          </p:nvSpPr>
          <p:spPr>
            <a:xfrm>
              <a:off x="2004797" y="666256"/>
              <a:ext cx="1153528" cy="334548"/>
            </a:xfrm>
            <a:custGeom>
              <a:rect b="b" l="l" r="r" t="t"/>
              <a:pathLst>
                <a:path extrusionOk="0" h="2119" w="7484">
                  <a:moveTo>
                    <a:pt x="7427" y="0"/>
                  </a:moveTo>
                  <a:lnTo>
                    <a:pt x="1" y="1897"/>
                  </a:lnTo>
                  <a:lnTo>
                    <a:pt x="57" y="2119"/>
                  </a:lnTo>
                  <a:lnTo>
                    <a:pt x="7484" y="221"/>
                  </a:lnTo>
                  <a:lnTo>
                    <a:pt x="742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35"/>
            <p:cNvSpPr/>
            <p:nvPr/>
          </p:nvSpPr>
          <p:spPr>
            <a:xfrm>
              <a:off x="1850975" y="529375"/>
              <a:ext cx="1513581" cy="829817"/>
            </a:xfrm>
            <a:custGeom>
              <a:rect b="b" l="l" r="r" t="t"/>
              <a:pathLst>
                <a:path extrusionOk="0" h="5256" w="9820">
                  <a:moveTo>
                    <a:pt x="9069" y="0"/>
                  </a:moveTo>
                  <a:lnTo>
                    <a:pt x="8248" y="212"/>
                  </a:lnTo>
                  <a:lnTo>
                    <a:pt x="822" y="2106"/>
                  </a:lnTo>
                  <a:lnTo>
                    <a:pt x="1" y="2317"/>
                  </a:lnTo>
                  <a:lnTo>
                    <a:pt x="170" y="2981"/>
                  </a:lnTo>
                  <a:lnTo>
                    <a:pt x="226" y="3202"/>
                  </a:lnTo>
                  <a:lnTo>
                    <a:pt x="694" y="5034"/>
                  </a:lnTo>
                  <a:lnTo>
                    <a:pt x="751" y="5256"/>
                  </a:lnTo>
                  <a:lnTo>
                    <a:pt x="1572" y="5045"/>
                  </a:lnTo>
                  <a:lnTo>
                    <a:pt x="1516" y="4824"/>
                  </a:lnTo>
                  <a:lnTo>
                    <a:pt x="1049" y="2991"/>
                  </a:lnTo>
                  <a:lnTo>
                    <a:pt x="991" y="2771"/>
                  </a:lnTo>
                  <a:lnTo>
                    <a:pt x="8418" y="875"/>
                  </a:lnTo>
                  <a:lnTo>
                    <a:pt x="8473" y="1097"/>
                  </a:lnTo>
                  <a:lnTo>
                    <a:pt x="8942" y="2928"/>
                  </a:lnTo>
                  <a:lnTo>
                    <a:pt x="8999" y="3150"/>
                  </a:lnTo>
                  <a:lnTo>
                    <a:pt x="9820" y="2939"/>
                  </a:lnTo>
                  <a:lnTo>
                    <a:pt x="9763" y="2718"/>
                  </a:lnTo>
                  <a:lnTo>
                    <a:pt x="9296" y="885"/>
                  </a:lnTo>
                  <a:lnTo>
                    <a:pt x="9240" y="665"/>
                  </a:lnTo>
                  <a:lnTo>
                    <a:pt x="906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35"/>
            <p:cNvSpPr/>
            <p:nvPr/>
          </p:nvSpPr>
          <p:spPr>
            <a:xfrm>
              <a:off x="1947306" y="1248986"/>
              <a:ext cx="135482" cy="68204"/>
            </a:xfrm>
            <a:custGeom>
              <a:rect b="b" l="l" r="r" t="t"/>
              <a:pathLst>
                <a:path extrusionOk="0" h="432" w="879">
                  <a:moveTo>
                    <a:pt x="822" y="1"/>
                  </a:moveTo>
                  <a:lnTo>
                    <a:pt x="1" y="211"/>
                  </a:lnTo>
                  <a:lnTo>
                    <a:pt x="57" y="431"/>
                  </a:lnTo>
                  <a:lnTo>
                    <a:pt x="878" y="222"/>
                  </a:lnTo>
                  <a:lnTo>
                    <a:pt x="82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35"/>
            <p:cNvSpPr/>
            <p:nvPr/>
          </p:nvSpPr>
          <p:spPr>
            <a:xfrm>
              <a:off x="3218884" y="917914"/>
              <a:ext cx="135328" cy="68204"/>
            </a:xfrm>
            <a:custGeom>
              <a:rect b="b" l="l" r="r" t="t"/>
              <a:pathLst>
                <a:path extrusionOk="0" h="432" w="878">
                  <a:moveTo>
                    <a:pt x="821" y="0"/>
                  </a:moveTo>
                  <a:lnTo>
                    <a:pt x="0" y="210"/>
                  </a:lnTo>
                  <a:lnTo>
                    <a:pt x="57" y="431"/>
                  </a:lnTo>
                  <a:lnTo>
                    <a:pt x="878" y="221"/>
                  </a:lnTo>
                  <a:lnTo>
                    <a:pt x="8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35"/>
            <p:cNvSpPr/>
            <p:nvPr/>
          </p:nvSpPr>
          <p:spPr>
            <a:xfrm>
              <a:off x="3834328" y="798716"/>
              <a:ext cx="974117" cy="2885099"/>
            </a:xfrm>
            <a:custGeom>
              <a:rect b="b" l="l" r="r" t="t"/>
              <a:pathLst>
                <a:path extrusionOk="0" h="18274" w="6320">
                  <a:moveTo>
                    <a:pt x="1769" y="0"/>
                  </a:moveTo>
                  <a:lnTo>
                    <a:pt x="0" y="453"/>
                  </a:lnTo>
                  <a:lnTo>
                    <a:pt x="4551" y="18274"/>
                  </a:lnTo>
                  <a:lnTo>
                    <a:pt x="6320" y="17823"/>
                  </a:lnTo>
                  <a:lnTo>
                    <a:pt x="176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35"/>
            <p:cNvSpPr/>
            <p:nvPr/>
          </p:nvSpPr>
          <p:spPr>
            <a:xfrm>
              <a:off x="4280999" y="2213781"/>
              <a:ext cx="87547" cy="81150"/>
            </a:xfrm>
            <a:custGeom>
              <a:rect b="b" l="l" r="r" t="t"/>
              <a:pathLst>
                <a:path extrusionOk="0" h="514" w="568">
                  <a:moveTo>
                    <a:pt x="285" y="0"/>
                  </a:moveTo>
                  <a:cubicBezTo>
                    <a:pt x="264" y="0"/>
                    <a:pt x="242" y="3"/>
                    <a:pt x="221" y="9"/>
                  </a:cubicBezTo>
                  <a:cubicBezTo>
                    <a:pt x="83" y="43"/>
                    <a:pt x="0" y="184"/>
                    <a:pt x="35" y="320"/>
                  </a:cubicBezTo>
                  <a:cubicBezTo>
                    <a:pt x="64" y="436"/>
                    <a:pt x="169" y="514"/>
                    <a:pt x="283" y="514"/>
                  </a:cubicBezTo>
                  <a:cubicBezTo>
                    <a:pt x="304" y="514"/>
                    <a:pt x="325" y="511"/>
                    <a:pt x="347" y="506"/>
                  </a:cubicBezTo>
                  <a:cubicBezTo>
                    <a:pt x="484" y="471"/>
                    <a:pt x="567" y="331"/>
                    <a:pt x="532" y="194"/>
                  </a:cubicBezTo>
                  <a:cubicBezTo>
                    <a:pt x="502" y="78"/>
                    <a:pt x="398" y="0"/>
                    <a:pt x="2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35"/>
            <p:cNvSpPr/>
            <p:nvPr/>
          </p:nvSpPr>
          <p:spPr>
            <a:xfrm>
              <a:off x="4035931" y="1908286"/>
              <a:ext cx="571677" cy="667201"/>
            </a:xfrm>
            <a:custGeom>
              <a:rect b="b" l="l" r="r" t="t"/>
              <a:pathLst>
                <a:path extrusionOk="0" h="4226" w="3709">
                  <a:moveTo>
                    <a:pt x="2568" y="546"/>
                  </a:moveTo>
                  <a:lnTo>
                    <a:pt x="3232" y="3150"/>
                  </a:lnTo>
                  <a:lnTo>
                    <a:pt x="3166" y="3165"/>
                  </a:lnTo>
                  <a:lnTo>
                    <a:pt x="1142" y="3682"/>
                  </a:lnTo>
                  <a:lnTo>
                    <a:pt x="478" y="1077"/>
                  </a:lnTo>
                  <a:lnTo>
                    <a:pt x="1354" y="853"/>
                  </a:lnTo>
                  <a:lnTo>
                    <a:pt x="1420" y="837"/>
                  </a:lnTo>
                  <a:lnTo>
                    <a:pt x="1763" y="2179"/>
                  </a:lnTo>
                  <a:cubicBezTo>
                    <a:pt x="1774" y="2223"/>
                    <a:pt x="1813" y="2247"/>
                    <a:pt x="1856" y="2252"/>
                  </a:cubicBezTo>
                  <a:cubicBezTo>
                    <a:pt x="1866" y="2253"/>
                    <a:pt x="1875" y="2258"/>
                    <a:pt x="1886" y="2258"/>
                  </a:cubicBezTo>
                  <a:cubicBezTo>
                    <a:pt x="1888" y="2258"/>
                    <a:pt x="1890" y="2258"/>
                    <a:pt x="1892" y="2257"/>
                  </a:cubicBezTo>
                  <a:cubicBezTo>
                    <a:pt x="1949" y="2242"/>
                    <a:pt x="1982" y="2185"/>
                    <a:pt x="1968" y="2127"/>
                  </a:cubicBezTo>
                  <a:lnTo>
                    <a:pt x="1625" y="786"/>
                  </a:lnTo>
                  <a:lnTo>
                    <a:pt x="2502" y="562"/>
                  </a:lnTo>
                  <a:lnTo>
                    <a:pt x="2568" y="546"/>
                  </a:lnTo>
                  <a:close/>
                  <a:moveTo>
                    <a:pt x="2813" y="0"/>
                  </a:moveTo>
                  <a:lnTo>
                    <a:pt x="2747" y="17"/>
                  </a:lnTo>
                  <a:lnTo>
                    <a:pt x="0" y="719"/>
                  </a:lnTo>
                  <a:lnTo>
                    <a:pt x="896" y="4225"/>
                  </a:lnTo>
                  <a:lnTo>
                    <a:pt x="3643" y="3524"/>
                  </a:lnTo>
                  <a:lnTo>
                    <a:pt x="3709" y="3508"/>
                  </a:lnTo>
                  <a:lnTo>
                    <a:pt x="281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35"/>
            <p:cNvSpPr/>
            <p:nvPr/>
          </p:nvSpPr>
          <p:spPr>
            <a:xfrm>
              <a:off x="4253718" y="2482491"/>
              <a:ext cx="279750" cy="97728"/>
            </a:xfrm>
            <a:custGeom>
              <a:rect b="b" l="l" r="r" t="t"/>
              <a:pathLst>
                <a:path extrusionOk="0" h="619" w="1815">
                  <a:moveTo>
                    <a:pt x="1772" y="1"/>
                  </a:moveTo>
                  <a:lnTo>
                    <a:pt x="0" y="453"/>
                  </a:lnTo>
                  <a:lnTo>
                    <a:pt x="43" y="618"/>
                  </a:lnTo>
                  <a:lnTo>
                    <a:pt x="1815" y="166"/>
                  </a:lnTo>
                  <a:lnTo>
                    <a:pt x="17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35"/>
            <p:cNvSpPr/>
            <p:nvPr/>
          </p:nvSpPr>
          <p:spPr>
            <a:xfrm>
              <a:off x="1223509" y="1481699"/>
              <a:ext cx="974272" cy="2885257"/>
            </a:xfrm>
            <a:custGeom>
              <a:rect b="b" l="l" r="r" t="t"/>
              <a:pathLst>
                <a:path extrusionOk="0" h="18275" w="6321">
                  <a:moveTo>
                    <a:pt x="1770" y="0"/>
                  </a:moveTo>
                  <a:lnTo>
                    <a:pt x="1" y="452"/>
                  </a:lnTo>
                  <a:lnTo>
                    <a:pt x="4552" y="18274"/>
                  </a:lnTo>
                  <a:lnTo>
                    <a:pt x="6321" y="17822"/>
                  </a:lnTo>
                  <a:lnTo>
                    <a:pt x="177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35"/>
            <p:cNvSpPr/>
            <p:nvPr/>
          </p:nvSpPr>
          <p:spPr>
            <a:xfrm>
              <a:off x="1670179" y="2896448"/>
              <a:ext cx="87547" cy="81308"/>
            </a:xfrm>
            <a:custGeom>
              <a:rect b="b" l="l" r="r" t="t"/>
              <a:pathLst>
                <a:path extrusionOk="0" h="515" w="568">
                  <a:moveTo>
                    <a:pt x="286" y="1"/>
                  </a:moveTo>
                  <a:cubicBezTo>
                    <a:pt x="264" y="1"/>
                    <a:pt x="242" y="4"/>
                    <a:pt x="221" y="9"/>
                  </a:cubicBezTo>
                  <a:cubicBezTo>
                    <a:pt x="84" y="45"/>
                    <a:pt x="1" y="184"/>
                    <a:pt x="36" y="322"/>
                  </a:cubicBezTo>
                  <a:cubicBezTo>
                    <a:pt x="65" y="437"/>
                    <a:pt x="169" y="514"/>
                    <a:pt x="284" y="514"/>
                  </a:cubicBezTo>
                  <a:cubicBezTo>
                    <a:pt x="305" y="514"/>
                    <a:pt x="326" y="512"/>
                    <a:pt x="348" y="506"/>
                  </a:cubicBezTo>
                  <a:cubicBezTo>
                    <a:pt x="485" y="472"/>
                    <a:pt x="567" y="332"/>
                    <a:pt x="533" y="195"/>
                  </a:cubicBezTo>
                  <a:cubicBezTo>
                    <a:pt x="503" y="78"/>
                    <a:pt x="400" y="1"/>
                    <a:pt x="2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35"/>
            <p:cNvSpPr/>
            <p:nvPr/>
          </p:nvSpPr>
          <p:spPr>
            <a:xfrm>
              <a:off x="1425266" y="2591111"/>
              <a:ext cx="571523" cy="667043"/>
            </a:xfrm>
            <a:custGeom>
              <a:rect b="b" l="l" r="r" t="t"/>
              <a:pathLst>
                <a:path extrusionOk="0" h="4225" w="3708">
                  <a:moveTo>
                    <a:pt x="2566" y="546"/>
                  </a:moveTo>
                  <a:lnTo>
                    <a:pt x="3231" y="3149"/>
                  </a:lnTo>
                  <a:lnTo>
                    <a:pt x="3166" y="3164"/>
                  </a:lnTo>
                  <a:lnTo>
                    <a:pt x="1142" y="3681"/>
                  </a:lnTo>
                  <a:lnTo>
                    <a:pt x="477" y="1078"/>
                  </a:lnTo>
                  <a:lnTo>
                    <a:pt x="1354" y="854"/>
                  </a:lnTo>
                  <a:lnTo>
                    <a:pt x="1419" y="838"/>
                  </a:lnTo>
                  <a:lnTo>
                    <a:pt x="1762" y="2179"/>
                  </a:lnTo>
                  <a:cubicBezTo>
                    <a:pt x="1772" y="2224"/>
                    <a:pt x="1813" y="2246"/>
                    <a:pt x="1855" y="2252"/>
                  </a:cubicBezTo>
                  <a:cubicBezTo>
                    <a:pt x="1866" y="2252"/>
                    <a:pt x="1875" y="2257"/>
                    <a:pt x="1886" y="2257"/>
                  </a:cubicBezTo>
                  <a:cubicBezTo>
                    <a:pt x="1888" y="2257"/>
                    <a:pt x="1890" y="2257"/>
                    <a:pt x="1892" y="2257"/>
                  </a:cubicBezTo>
                  <a:cubicBezTo>
                    <a:pt x="1948" y="2242"/>
                    <a:pt x="1982" y="2184"/>
                    <a:pt x="1967" y="2128"/>
                  </a:cubicBezTo>
                  <a:lnTo>
                    <a:pt x="1625" y="785"/>
                  </a:lnTo>
                  <a:lnTo>
                    <a:pt x="2501" y="562"/>
                  </a:lnTo>
                  <a:lnTo>
                    <a:pt x="2566" y="546"/>
                  </a:lnTo>
                  <a:close/>
                  <a:moveTo>
                    <a:pt x="2812" y="1"/>
                  </a:moveTo>
                  <a:lnTo>
                    <a:pt x="2747" y="17"/>
                  </a:lnTo>
                  <a:lnTo>
                    <a:pt x="0" y="717"/>
                  </a:lnTo>
                  <a:lnTo>
                    <a:pt x="896" y="4224"/>
                  </a:lnTo>
                  <a:lnTo>
                    <a:pt x="3642" y="3522"/>
                  </a:lnTo>
                  <a:lnTo>
                    <a:pt x="3708" y="3506"/>
                  </a:lnTo>
                  <a:lnTo>
                    <a:pt x="281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35"/>
            <p:cNvSpPr/>
            <p:nvPr/>
          </p:nvSpPr>
          <p:spPr>
            <a:xfrm>
              <a:off x="1643207" y="3165315"/>
              <a:ext cx="279596" cy="97570"/>
            </a:xfrm>
            <a:custGeom>
              <a:rect b="b" l="l" r="r" t="t"/>
              <a:pathLst>
                <a:path extrusionOk="0" h="618" w="1814">
                  <a:moveTo>
                    <a:pt x="1771" y="1"/>
                  </a:moveTo>
                  <a:lnTo>
                    <a:pt x="0" y="453"/>
                  </a:lnTo>
                  <a:lnTo>
                    <a:pt x="42" y="618"/>
                  </a:lnTo>
                  <a:lnTo>
                    <a:pt x="1814" y="166"/>
                  </a:lnTo>
                  <a:lnTo>
                    <a:pt x="177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35"/>
            <p:cNvSpPr/>
            <p:nvPr/>
          </p:nvSpPr>
          <p:spPr>
            <a:xfrm>
              <a:off x="1908311" y="1270615"/>
              <a:ext cx="241680" cy="102780"/>
            </a:xfrm>
            <a:custGeom>
              <a:rect b="b" l="l" r="r" t="t"/>
              <a:pathLst>
                <a:path extrusionOk="0" h="651" w="1568">
                  <a:moveTo>
                    <a:pt x="1500" y="0"/>
                  </a:moveTo>
                  <a:lnTo>
                    <a:pt x="1537" y="146"/>
                  </a:lnTo>
                  <a:lnTo>
                    <a:pt x="1" y="540"/>
                  </a:lnTo>
                  <a:lnTo>
                    <a:pt x="29" y="651"/>
                  </a:lnTo>
                  <a:lnTo>
                    <a:pt x="1567" y="258"/>
                  </a:lnTo>
                  <a:lnTo>
                    <a:pt x="15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35"/>
            <p:cNvSpPr/>
            <p:nvPr/>
          </p:nvSpPr>
          <p:spPr>
            <a:xfrm>
              <a:off x="1902146" y="1270141"/>
              <a:ext cx="242913" cy="85413"/>
            </a:xfrm>
            <a:custGeom>
              <a:rect b="b" l="l" r="r" t="t"/>
              <a:pathLst>
                <a:path extrusionOk="0" h="541" w="1576">
                  <a:moveTo>
                    <a:pt x="1538" y="1"/>
                  </a:moveTo>
                  <a:lnTo>
                    <a:pt x="0" y="393"/>
                  </a:lnTo>
                  <a:lnTo>
                    <a:pt x="38" y="541"/>
                  </a:lnTo>
                  <a:lnTo>
                    <a:pt x="1575" y="148"/>
                  </a:lnTo>
                  <a:lnTo>
                    <a:pt x="153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35"/>
            <p:cNvSpPr/>
            <p:nvPr/>
          </p:nvSpPr>
          <p:spPr>
            <a:xfrm>
              <a:off x="3178502" y="938281"/>
              <a:ext cx="241526" cy="102938"/>
            </a:xfrm>
            <a:custGeom>
              <a:rect b="b" l="l" r="r" t="t"/>
              <a:pathLst>
                <a:path extrusionOk="0" h="652" w="1567">
                  <a:moveTo>
                    <a:pt x="1501" y="0"/>
                  </a:moveTo>
                  <a:lnTo>
                    <a:pt x="1538" y="149"/>
                  </a:lnTo>
                  <a:lnTo>
                    <a:pt x="1538" y="149"/>
                  </a:lnTo>
                  <a:lnTo>
                    <a:pt x="1538" y="149"/>
                  </a:lnTo>
                  <a:lnTo>
                    <a:pt x="1501" y="0"/>
                  </a:lnTo>
                  <a:close/>
                  <a:moveTo>
                    <a:pt x="1538" y="149"/>
                  </a:moveTo>
                  <a:lnTo>
                    <a:pt x="1" y="540"/>
                  </a:lnTo>
                  <a:lnTo>
                    <a:pt x="30" y="652"/>
                  </a:lnTo>
                  <a:lnTo>
                    <a:pt x="1566" y="261"/>
                  </a:lnTo>
                  <a:lnTo>
                    <a:pt x="1538" y="149"/>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35"/>
            <p:cNvSpPr/>
            <p:nvPr/>
          </p:nvSpPr>
          <p:spPr>
            <a:xfrm>
              <a:off x="3172645" y="937807"/>
              <a:ext cx="243067" cy="85413"/>
            </a:xfrm>
            <a:custGeom>
              <a:rect b="b" l="l" r="r" t="t"/>
              <a:pathLst>
                <a:path extrusionOk="0" h="541" w="1577">
                  <a:moveTo>
                    <a:pt x="1538" y="0"/>
                  </a:moveTo>
                  <a:lnTo>
                    <a:pt x="0" y="394"/>
                  </a:lnTo>
                  <a:lnTo>
                    <a:pt x="38" y="541"/>
                  </a:lnTo>
                  <a:lnTo>
                    <a:pt x="1576" y="147"/>
                  </a:lnTo>
                  <a:lnTo>
                    <a:pt x="15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18" name="Google Shape;2518;p35"/>
          <p:cNvSpPr/>
          <p:nvPr/>
        </p:nvSpPr>
        <p:spPr>
          <a:xfrm rot="-1388564">
            <a:off x="1508706" y="-887063"/>
            <a:ext cx="3024988" cy="1817020"/>
          </a:xfrm>
          <a:custGeom>
            <a:rect b="b" l="l" r="r" t="t"/>
            <a:pathLst>
              <a:path extrusionOk="0" fill="none" h="25948" w="43197">
                <a:moveTo>
                  <a:pt x="2642" y="0"/>
                </a:moveTo>
                <a:cubicBezTo>
                  <a:pt x="2642" y="0"/>
                  <a:pt x="0" y="7192"/>
                  <a:pt x="5885" y="12347"/>
                </a:cubicBezTo>
                <a:cubicBezTo>
                  <a:pt x="10249" y="16168"/>
                  <a:pt x="20454" y="13429"/>
                  <a:pt x="18652" y="10311"/>
                </a:cubicBezTo>
                <a:cubicBezTo>
                  <a:pt x="16851" y="7190"/>
                  <a:pt x="14020" y="15272"/>
                  <a:pt x="17099" y="19675"/>
                </a:cubicBezTo>
                <a:cubicBezTo>
                  <a:pt x="21244" y="25602"/>
                  <a:pt x="37533" y="25947"/>
                  <a:pt x="43196" y="4539"/>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35"/>
          <p:cNvSpPr/>
          <p:nvPr/>
        </p:nvSpPr>
        <p:spPr>
          <a:xfrm flipH="1" rot="-9572211">
            <a:off x="4590630" y="4189016"/>
            <a:ext cx="3025044" cy="1817052"/>
          </a:xfrm>
          <a:custGeom>
            <a:rect b="b" l="l" r="r" t="t"/>
            <a:pathLst>
              <a:path extrusionOk="0" fill="none" h="25948" w="43197">
                <a:moveTo>
                  <a:pt x="2642" y="0"/>
                </a:moveTo>
                <a:cubicBezTo>
                  <a:pt x="2642" y="0"/>
                  <a:pt x="0" y="7192"/>
                  <a:pt x="5885" y="12347"/>
                </a:cubicBezTo>
                <a:cubicBezTo>
                  <a:pt x="10249" y="16168"/>
                  <a:pt x="20454" y="13429"/>
                  <a:pt x="18652" y="10311"/>
                </a:cubicBezTo>
                <a:cubicBezTo>
                  <a:pt x="16851" y="7190"/>
                  <a:pt x="14020" y="15272"/>
                  <a:pt x="17099" y="19675"/>
                </a:cubicBezTo>
                <a:cubicBezTo>
                  <a:pt x="21244" y="25602"/>
                  <a:pt x="37533" y="25947"/>
                  <a:pt x="43196" y="4539"/>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20" name="Google Shape;2520;p35"/>
          <p:cNvGrpSpPr/>
          <p:nvPr/>
        </p:nvGrpSpPr>
        <p:grpSpPr>
          <a:xfrm>
            <a:off x="8166971" y="-476033"/>
            <a:ext cx="1243062" cy="1150074"/>
            <a:chOff x="940201" y="467822"/>
            <a:chExt cx="4254149" cy="3935914"/>
          </a:xfrm>
        </p:grpSpPr>
        <p:sp>
          <p:nvSpPr>
            <p:cNvPr id="2521" name="Google Shape;2521;p35"/>
            <p:cNvSpPr/>
            <p:nvPr/>
          </p:nvSpPr>
          <p:spPr>
            <a:xfrm>
              <a:off x="940201" y="467822"/>
              <a:ext cx="4254149" cy="3935914"/>
            </a:xfrm>
            <a:custGeom>
              <a:rect b="b" l="l" r="r" t="t"/>
              <a:pathLst>
                <a:path extrusionOk="0" h="20522" w="22181">
                  <a:moveTo>
                    <a:pt x="17086" y="684"/>
                  </a:moveTo>
                  <a:cubicBezTo>
                    <a:pt x="17230" y="684"/>
                    <a:pt x="17376" y="723"/>
                    <a:pt x="17508" y="803"/>
                  </a:cubicBezTo>
                  <a:cubicBezTo>
                    <a:pt x="17888" y="1037"/>
                    <a:pt x="18006" y="1534"/>
                    <a:pt x="17773" y="1915"/>
                  </a:cubicBezTo>
                  <a:cubicBezTo>
                    <a:pt x="17621" y="2163"/>
                    <a:pt x="17356" y="2300"/>
                    <a:pt x="17084" y="2300"/>
                  </a:cubicBezTo>
                  <a:cubicBezTo>
                    <a:pt x="16940" y="2300"/>
                    <a:pt x="16794" y="2262"/>
                    <a:pt x="16662" y="2181"/>
                  </a:cubicBezTo>
                  <a:cubicBezTo>
                    <a:pt x="16282" y="1946"/>
                    <a:pt x="16162" y="1448"/>
                    <a:pt x="16396" y="1069"/>
                  </a:cubicBezTo>
                  <a:cubicBezTo>
                    <a:pt x="16549" y="821"/>
                    <a:pt x="16814" y="684"/>
                    <a:pt x="17086" y="684"/>
                  </a:cubicBezTo>
                  <a:close/>
                  <a:moveTo>
                    <a:pt x="17085" y="0"/>
                  </a:moveTo>
                  <a:cubicBezTo>
                    <a:pt x="16585" y="0"/>
                    <a:pt x="16096" y="253"/>
                    <a:pt x="15814" y="711"/>
                  </a:cubicBezTo>
                  <a:cubicBezTo>
                    <a:pt x="15563" y="1121"/>
                    <a:pt x="15534" y="1603"/>
                    <a:pt x="15693" y="2022"/>
                  </a:cubicBezTo>
                  <a:cubicBezTo>
                    <a:pt x="14261" y="1278"/>
                    <a:pt x="12717" y="922"/>
                    <a:pt x="11190" y="922"/>
                  </a:cubicBezTo>
                  <a:cubicBezTo>
                    <a:pt x="7899" y="922"/>
                    <a:pt x="4686" y="2578"/>
                    <a:pt x="2835" y="5587"/>
                  </a:cubicBezTo>
                  <a:cubicBezTo>
                    <a:pt x="1" y="10198"/>
                    <a:pt x="1440" y="16234"/>
                    <a:pt x="6052" y="19068"/>
                  </a:cubicBezTo>
                  <a:cubicBezTo>
                    <a:pt x="7653" y="20052"/>
                    <a:pt x="9425" y="20521"/>
                    <a:pt x="11176" y="20521"/>
                  </a:cubicBezTo>
                  <a:cubicBezTo>
                    <a:pt x="14468" y="20521"/>
                    <a:pt x="17682" y="18863"/>
                    <a:pt x="19532" y="15852"/>
                  </a:cubicBezTo>
                  <a:cubicBezTo>
                    <a:pt x="22181" y="11549"/>
                    <a:pt x="21099" y="6000"/>
                    <a:pt x="17190" y="2976"/>
                  </a:cubicBezTo>
                  <a:cubicBezTo>
                    <a:pt x="17652" y="2943"/>
                    <a:pt x="18092" y="2696"/>
                    <a:pt x="18353" y="2272"/>
                  </a:cubicBezTo>
                  <a:cubicBezTo>
                    <a:pt x="18784" y="1570"/>
                    <a:pt x="18565" y="653"/>
                    <a:pt x="17863" y="221"/>
                  </a:cubicBezTo>
                  <a:cubicBezTo>
                    <a:pt x="17620" y="72"/>
                    <a:pt x="17351" y="0"/>
                    <a:pt x="170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35"/>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35"/>
            <p:cNvSpPr/>
            <p:nvPr/>
          </p:nvSpPr>
          <p:spPr>
            <a:xfrm>
              <a:off x="1485656" y="958233"/>
              <a:ext cx="2913136" cy="2428445"/>
            </a:xfrm>
            <a:custGeom>
              <a:rect b="b" l="l" r="r" t="t"/>
              <a:pathLst>
                <a:path extrusionOk="0" h="12662" w="15189">
                  <a:moveTo>
                    <a:pt x="8349" y="0"/>
                  </a:moveTo>
                  <a:cubicBezTo>
                    <a:pt x="5607" y="0"/>
                    <a:pt x="2929" y="1382"/>
                    <a:pt x="1388" y="3890"/>
                  </a:cubicBezTo>
                  <a:cubicBezTo>
                    <a:pt x="348" y="5580"/>
                    <a:pt x="1" y="7499"/>
                    <a:pt x="262" y="9321"/>
                  </a:cubicBezTo>
                  <a:cubicBezTo>
                    <a:pt x="870" y="10151"/>
                    <a:pt x="1643" y="10880"/>
                    <a:pt x="2573" y="11452"/>
                  </a:cubicBezTo>
                  <a:cubicBezTo>
                    <a:pt x="3906" y="12271"/>
                    <a:pt x="5382" y="12662"/>
                    <a:pt x="6840" y="12662"/>
                  </a:cubicBezTo>
                  <a:cubicBezTo>
                    <a:pt x="9582" y="12662"/>
                    <a:pt x="12260" y="11281"/>
                    <a:pt x="13802" y="8773"/>
                  </a:cubicBezTo>
                  <a:cubicBezTo>
                    <a:pt x="14841" y="7083"/>
                    <a:pt x="15189" y="5164"/>
                    <a:pt x="14928" y="3342"/>
                  </a:cubicBezTo>
                  <a:cubicBezTo>
                    <a:pt x="14320" y="2511"/>
                    <a:pt x="13547" y="1783"/>
                    <a:pt x="12617" y="1211"/>
                  </a:cubicBezTo>
                  <a:cubicBezTo>
                    <a:pt x="11284" y="391"/>
                    <a:pt x="9807" y="0"/>
                    <a:pt x="83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35"/>
            <p:cNvSpPr/>
            <p:nvPr/>
          </p:nvSpPr>
          <p:spPr>
            <a:xfrm>
              <a:off x="2888995" y="1738823"/>
              <a:ext cx="612202" cy="925003"/>
            </a:xfrm>
            <a:custGeom>
              <a:rect b="b" l="l" r="r" t="t"/>
              <a:pathLst>
                <a:path extrusionOk="0" h="4823" w="3192">
                  <a:moveTo>
                    <a:pt x="3191" y="0"/>
                  </a:moveTo>
                  <a:lnTo>
                    <a:pt x="125" y="4171"/>
                  </a:lnTo>
                  <a:cubicBezTo>
                    <a:pt x="0" y="4373"/>
                    <a:pt x="63" y="4636"/>
                    <a:pt x="264" y="4759"/>
                  </a:cubicBezTo>
                  <a:cubicBezTo>
                    <a:pt x="335" y="4802"/>
                    <a:pt x="412" y="4823"/>
                    <a:pt x="489" y="4823"/>
                  </a:cubicBezTo>
                  <a:cubicBezTo>
                    <a:pt x="632" y="4823"/>
                    <a:pt x="772" y="4750"/>
                    <a:pt x="852" y="4619"/>
                  </a:cubicBezTo>
                  <a:lnTo>
                    <a:pt x="31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35"/>
            <p:cNvSpPr/>
            <p:nvPr/>
          </p:nvSpPr>
          <p:spPr>
            <a:xfrm>
              <a:off x="2892447" y="2499660"/>
              <a:ext cx="312046" cy="1046598"/>
            </a:xfrm>
            <a:custGeom>
              <a:rect b="b" l="l" r="r" t="t"/>
              <a:pathLst>
                <a:path extrusionOk="0" h="5457" w="1627">
                  <a:moveTo>
                    <a:pt x="471" y="0"/>
                  </a:moveTo>
                  <a:cubicBezTo>
                    <a:pt x="439" y="0"/>
                    <a:pt x="407" y="4"/>
                    <a:pt x="374" y="11"/>
                  </a:cubicBezTo>
                  <a:cubicBezTo>
                    <a:pt x="144" y="65"/>
                    <a:pt x="0" y="294"/>
                    <a:pt x="53" y="524"/>
                  </a:cubicBezTo>
                  <a:lnTo>
                    <a:pt x="1626" y="5457"/>
                  </a:lnTo>
                  <a:lnTo>
                    <a:pt x="887" y="332"/>
                  </a:lnTo>
                  <a:cubicBezTo>
                    <a:pt x="841" y="134"/>
                    <a:pt x="666" y="0"/>
                    <a:pt x="4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35"/>
            <p:cNvSpPr/>
            <p:nvPr/>
          </p:nvSpPr>
          <p:spPr>
            <a:xfrm>
              <a:off x="2948642" y="2551827"/>
              <a:ext cx="68086" cy="59838"/>
            </a:xfrm>
            <a:custGeom>
              <a:rect b="b" l="l" r="r" t="t"/>
              <a:pathLst>
                <a:path extrusionOk="0" h="312" w="355">
                  <a:moveTo>
                    <a:pt x="178" y="1"/>
                  </a:moveTo>
                  <a:cubicBezTo>
                    <a:pt x="126" y="1"/>
                    <a:pt x="75" y="27"/>
                    <a:pt x="45" y="75"/>
                  </a:cubicBezTo>
                  <a:cubicBezTo>
                    <a:pt x="0" y="149"/>
                    <a:pt x="23" y="243"/>
                    <a:pt x="96" y="288"/>
                  </a:cubicBezTo>
                  <a:cubicBezTo>
                    <a:pt x="122" y="304"/>
                    <a:pt x="150" y="311"/>
                    <a:pt x="178" y="311"/>
                  </a:cubicBezTo>
                  <a:cubicBezTo>
                    <a:pt x="229" y="311"/>
                    <a:pt x="280" y="285"/>
                    <a:pt x="310" y="237"/>
                  </a:cubicBezTo>
                  <a:cubicBezTo>
                    <a:pt x="354" y="165"/>
                    <a:pt x="332" y="69"/>
                    <a:pt x="258" y="24"/>
                  </a:cubicBezTo>
                  <a:cubicBezTo>
                    <a:pt x="233" y="8"/>
                    <a:pt x="205" y="1"/>
                    <a:pt x="1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35"/>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35"/>
            <p:cNvSpPr/>
            <p:nvPr/>
          </p:nvSpPr>
          <p:spPr>
            <a:xfrm>
              <a:off x="1621828" y="1098049"/>
              <a:ext cx="2989661" cy="2851917"/>
            </a:xfrm>
            <a:custGeom>
              <a:rect b="b" l="l" r="r" t="t"/>
              <a:pathLst>
                <a:path extrusionOk="0" h="14870" w="15588">
                  <a:moveTo>
                    <a:pt x="7618" y="230"/>
                  </a:moveTo>
                  <a:cubicBezTo>
                    <a:pt x="8229" y="230"/>
                    <a:pt x="8845" y="309"/>
                    <a:pt x="9453" y="468"/>
                  </a:cubicBezTo>
                  <a:cubicBezTo>
                    <a:pt x="10149" y="650"/>
                    <a:pt x="10805" y="929"/>
                    <a:pt x="11411" y="1305"/>
                  </a:cubicBezTo>
                  <a:lnTo>
                    <a:pt x="10572" y="2553"/>
                  </a:lnTo>
                  <a:lnTo>
                    <a:pt x="10763" y="2681"/>
                  </a:lnTo>
                  <a:lnTo>
                    <a:pt x="11604" y="1428"/>
                  </a:lnTo>
                  <a:cubicBezTo>
                    <a:pt x="11723" y="1507"/>
                    <a:pt x="11839" y="1587"/>
                    <a:pt x="11953" y="1673"/>
                  </a:cubicBezTo>
                  <a:cubicBezTo>
                    <a:pt x="14303" y="3437"/>
                    <a:pt x="15343" y="6413"/>
                    <a:pt x="14599" y="9257"/>
                  </a:cubicBezTo>
                  <a:cubicBezTo>
                    <a:pt x="14395" y="10035"/>
                    <a:pt x="14069" y="10760"/>
                    <a:pt x="13638" y="11414"/>
                  </a:cubicBezTo>
                  <a:lnTo>
                    <a:pt x="12353" y="10519"/>
                  </a:lnTo>
                  <a:lnTo>
                    <a:pt x="12223" y="10707"/>
                  </a:lnTo>
                  <a:lnTo>
                    <a:pt x="13509" y="11602"/>
                  </a:lnTo>
                  <a:cubicBezTo>
                    <a:pt x="12926" y="12428"/>
                    <a:pt x="12170" y="13126"/>
                    <a:pt x="11271" y="13652"/>
                  </a:cubicBezTo>
                  <a:cubicBezTo>
                    <a:pt x="10152" y="14306"/>
                    <a:pt x="8906" y="14641"/>
                    <a:pt x="7643" y="14641"/>
                  </a:cubicBezTo>
                  <a:cubicBezTo>
                    <a:pt x="7032" y="14641"/>
                    <a:pt x="6417" y="14563"/>
                    <a:pt x="5811" y="14404"/>
                  </a:cubicBezTo>
                  <a:cubicBezTo>
                    <a:pt x="5138" y="14228"/>
                    <a:pt x="4503" y="13958"/>
                    <a:pt x="3920" y="13609"/>
                  </a:cubicBezTo>
                  <a:lnTo>
                    <a:pt x="4691" y="12372"/>
                  </a:lnTo>
                  <a:lnTo>
                    <a:pt x="4497" y="12251"/>
                  </a:lnTo>
                  <a:lnTo>
                    <a:pt x="3726" y="13487"/>
                  </a:lnTo>
                  <a:cubicBezTo>
                    <a:pt x="2602" y="12762"/>
                    <a:pt x="1691" y="11732"/>
                    <a:pt x="1108" y="10488"/>
                  </a:cubicBezTo>
                  <a:cubicBezTo>
                    <a:pt x="396" y="8971"/>
                    <a:pt x="238" y="7239"/>
                    <a:pt x="663" y="5614"/>
                  </a:cubicBezTo>
                  <a:cubicBezTo>
                    <a:pt x="841" y="4935"/>
                    <a:pt x="1113" y="4297"/>
                    <a:pt x="1465" y="3711"/>
                  </a:cubicBezTo>
                  <a:lnTo>
                    <a:pt x="2639" y="4471"/>
                  </a:lnTo>
                  <a:lnTo>
                    <a:pt x="2762" y="4279"/>
                  </a:lnTo>
                  <a:lnTo>
                    <a:pt x="1587" y="3518"/>
                  </a:lnTo>
                  <a:cubicBezTo>
                    <a:pt x="2191" y="2585"/>
                    <a:pt x="3006" y="1798"/>
                    <a:pt x="3993" y="1220"/>
                  </a:cubicBezTo>
                  <a:cubicBezTo>
                    <a:pt x="5111" y="565"/>
                    <a:pt x="6355" y="230"/>
                    <a:pt x="7618" y="230"/>
                  </a:cubicBezTo>
                  <a:close/>
                  <a:moveTo>
                    <a:pt x="7619" y="0"/>
                  </a:moveTo>
                  <a:cubicBezTo>
                    <a:pt x="6315" y="0"/>
                    <a:pt x="5029" y="346"/>
                    <a:pt x="3874" y="1022"/>
                  </a:cubicBezTo>
                  <a:cubicBezTo>
                    <a:pt x="2161" y="2025"/>
                    <a:pt x="942" y="3635"/>
                    <a:pt x="440" y="5556"/>
                  </a:cubicBezTo>
                  <a:cubicBezTo>
                    <a:pt x="1" y="7233"/>
                    <a:pt x="165" y="9019"/>
                    <a:pt x="899" y="10584"/>
                  </a:cubicBezTo>
                  <a:cubicBezTo>
                    <a:pt x="1840" y="12592"/>
                    <a:pt x="3609" y="14064"/>
                    <a:pt x="5751" y="14624"/>
                  </a:cubicBezTo>
                  <a:cubicBezTo>
                    <a:pt x="6377" y="14788"/>
                    <a:pt x="7011" y="14869"/>
                    <a:pt x="7642" y="14869"/>
                  </a:cubicBezTo>
                  <a:cubicBezTo>
                    <a:pt x="8945" y="14869"/>
                    <a:pt x="10230" y="14523"/>
                    <a:pt x="11385" y="13847"/>
                  </a:cubicBezTo>
                  <a:cubicBezTo>
                    <a:pt x="13097" y="12843"/>
                    <a:pt x="14317" y="11233"/>
                    <a:pt x="14819" y="9313"/>
                  </a:cubicBezTo>
                  <a:cubicBezTo>
                    <a:pt x="15588" y="6381"/>
                    <a:pt x="14515" y="3309"/>
                    <a:pt x="12089" y="1488"/>
                  </a:cubicBezTo>
                  <a:cubicBezTo>
                    <a:pt x="11315" y="908"/>
                    <a:pt x="10448" y="490"/>
                    <a:pt x="9509" y="245"/>
                  </a:cubicBezTo>
                  <a:cubicBezTo>
                    <a:pt x="8884" y="81"/>
                    <a:pt x="8249" y="0"/>
                    <a:pt x="76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9" name="Shape 239"/>
        <p:cNvGrpSpPr/>
        <p:nvPr/>
      </p:nvGrpSpPr>
      <p:grpSpPr>
        <a:xfrm>
          <a:off x="0" y="0"/>
          <a:ext cx="0" cy="0"/>
          <a:chOff x="0" y="0"/>
          <a:chExt cx="0" cy="0"/>
        </a:xfrm>
      </p:grpSpPr>
      <p:sp>
        <p:nvSpPr>
          <p:cNvPr id="240" name="Google Shape;240;p5"/>
          <p:cNvSpPr/>
          <p:nvPr/>
        </p:nvSpPr>
        <p:spPr>
          <a:xfrm>
            <a:off x="1624270" y="-50"/>
            <a:ext cx="3579132" cy="1128476"/>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5"/>
          <p:cNvSpPr/>
          <p:nvPr/>
        </p:nvSpPr>
        <p:spPr>
          <a:xfrm rot="-5400000">
            <a:off x="6646936" y="2646442"/>
            <a:ext cx="2226875" cy="2767242"/>
          </a:xfrm>
          <a:custGeom>
            <a:rect b="b" l="l" r="r" t="t"/>
            <a:pathLst>
              <a:path extrusionOk="0" h="28685" w="23083">
                <a:moveTo>
                  <a:pt x="0" y="1"/>
                </a:moveTo>
                <a:lnTo>
                  <a:pt x="0" y="28685"/>
                </a:lnTo>
                <a:lnTo>
                  <a:pt x="21459" y="28685"/>
                </a:lnTo>
                <a:cubicBezTo>
                  <a:pt x="21459" y="28685"/>
                  <a:pt x="23082" y="26140"/>
                  <a:pt x="18030" y="21621"/>
                </a:cubicBezTo>
                <a:cubicBezTo>
                  <a:pt x="12978" y="17100"/>
                  <a:pt x="5798" y="19892"/>
                  <a:pt x="5866" y="10775"/>
                </a:cubicBezTo>
                <a:cubicBezTo>
                  <a:pt x="5932" y="1659"/>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5"/>
          <p:cNvSpPr/>
          <p:nvPr/>
        </p:nvSpPr>
        <p:spPr>
          <a:xfrm flipH="1">
            <a:off x="32" y="2252751"/>
            <a:ext cx="2616871" cy="2890847"/>
          </a:xfrm>
          <a:custGeom>
            <a:rect b="b" l="l" r="r" t="t"/>
            <a:pathLst>
              <a:path extrusionOk="0" h="39602" w="35850">
                <a:moveTo>
                  <a:pt x="35849" y="0"/>
                </a:moveTo>
                <a:cubicBezTo>
                  <a:pt x="31348" y="819"/>
                  <a:pt x="27986" y="1572"/>
                  <a:pt x="29982" y="14272"/>
                </a:cubicBezTo>
                <a:cubicBezTo>
                  <a:pt x="31965" y="26890"/>
                  <a:pt x="26923" y="30426"/>
                  <a:pt x="13686" y="30426"/>
                </a:cubicBezTo>
                <a:cubicBezTo>
                  <a:pt x="13600" y="30426"/>
                  <a:pt x="13514" y="30425"/>
                  <a:pt x="13427" y="30425"/>
                </a:cubicBezTo>
                <a:cubicBezTo>
                  <a:pt x="13395" y="30425"/>
                  <a:pt x="13362" y="30425"/>
                  <a:pt x="13330" y="30425"/>
                </a:cubicBezTo>
                <a:cubicBezTo>
                  <a:pt x="0" y="30425"/>
                  <a:pt x="1035" y="39600"/>
                  <a:pt x="1035" y="39600"/>
                </a:cubicBezTo>
                <a:lnTo>
                  <a:pt x="1035" y="39601"/>
                </a:lnTo>
                <a:lnTo>
                  <a:pt x="35849" y="39601"/>
                </a:lnTo>
                <a:lnTo>
                  <a:pt x="3584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3" name="Google Shape;243;p5"/>
          <p:cNvGrpSpPr/>
          <p:nvPr/>
        </p:nvGrpSpPr>
        <p:grpSpPr>
          <a:xfrm flipH="1" rot="-6423465">
            <a:off x="-73991" y="-507194"/>
            <a:ext cx="1059855" cy="1224620"/>
            <a:chOff x="725975" y="580175"/>
            <a:chExt cx="3328618" cy="3846085"/>
          </a:xfrm>
        </p:grpSpPr>
        <p:sp>
          <p:nvSpPr>
            <p:cNvPr id="244" name="Google Shape;244;p5"/>
            <p:cNvSpPr/>
            <p:nvPr/>
          </p:nvSpPr>
          <p:spPr>
            <a:xfrm>
              <a:off x="726139" y="580832"/>
              <a:ext cx="3328454" cy="3845428"/>
            </a:xfrm>
            <a:custGeom>
              <a:rect b="b" l="l" r="r" t="t"/>
              <a:pathLst>
                <a:path extrusionOk="0" h="23401" w="20255">
                  <a:moveTo>
                    <a:pt x="8446" y="1"/>
                  </a:moveTo>
                  <a:lnTo>
                    <a:pt x="1" y="18241"/>
                  </a:lnTo>
                  <a:lnTo>
                    <a:pt x="10888" y="23282"/>
                  </a:lnTo>
                  <a:cubicBezTo>
                    <a:pt x="11062" y="23363"/>
                    <a:pt x="11244" y="23401"/>
                    <a:pt x="11424" y="23401"/>
                  </a:cubicBezTo>
                  <a:cubicBezTo>
                    <a:pt x="11908" y="23401"/>
                    <a:pt x="12371" y="23125"/>
                    <a:pt x="12588" y="22658"/>
                  </a:cubicBezTo>
                  <a:lnTo>
                    <a:pt x="19957" y="6742"/>
                  </a:lnTo>
                  <a:cubicBezTo>
                    <a:pt x="20255" y="6102"/>
                    <a:pt x="19975" y="5340"/>
                    <a:pt x="19334" y="5043"/>
                  </a:cubicBezTo>
                  <a:lnTo>
                    <a:pt x="84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5"/>
            <p:cNvSpPr/>
            <p:nvPr/>
          </p:nvSpPr>
          <p:spPr>
            <a:xfrm>
              <a:off x="726304" y="580175"/>
              <a:ext cx="2377983" cy="3455479"/>
            </a:xfrm>
            <a:custGeom>
              <a:rect b="b" l="l" r="r" t="t"/>
              <a:pathLst>
                <a:path extrusionOk="0" h="21028" w="14471">
                  <a:moveTo>
                    <a:pt x="8446" y="0"/>
                  </a:moveTo>
                  <a:lnTo>
                    <a:pt x="1" y="18237"/>
                  </a:lnTo>
                  <a:lnTo>
                    <a:pt x="6025" y="21028"/>
                  </a:lnTo>
                  <a:lnTo>
                    <a:pt x="14471" y="2790"/>
                  </a:lnTo>
                  <a:lnTo>
                    <a:pt x="8446" y="0"/>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5"/>
            <p:cNvSpPr/>
            <p:nvPr/>
          </p:nvSpPr>
          <p:spPr>
            <a:xfrm>
              <a:off x="725975" y="580175"/>
              <a:ext cx="1562590" cy="3077854"/>
            </a:xfrm>
            <a:custGeom>
              <a:rect b="b" l="l" r="r" t="t"/>
              <a:pathLst>
                <a:path extrusionOk="0" h="18730" w="9509">
                  <a:moveTo>
                    <a:pt x="8446" y="0"/>
                  </a:moveTo>
                  <a:lnTo>
                    <a:pt x="1" y="18238"/>
                  </a:lnTo>
                  <a:lnTo>
                    <a:pt x="1063" y="18730"/>
                  </a:lnTo>
                  <a:lnTo>
                    <a:pt x="9508" y="492"/>
                  </a:lnTo>
                  <a:lnTo>
                    <a:pt x="84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5"/>
            <p:cNvSpPr/>
            <p:nvPr/>
          </p:nvSpPr>
          <p:spPr>
            <a:xfrm>
              <a:off x="1577516" y="2620953"/>
              <a:ext cx="1396291" cy="712031"/>
            </a:xfrm>
            <a:custGeom>
              <a:rect b="b" l="l" r="r" t="t"/>
              <a:pathLst>
                <a:path extrusionOk="0" h="4333" w="8497">
                  <a:moveTo>
                    <a:pt x="235" y="1"/>
                  </a:moveTo>
                  <a:lnTo>
                    <a:pt x="0" y="507"/>
                  </a:lnTo>
                  <a:lnTo>
                    <a:pt x="8262" y="4333"/>
                  </a:lnTo>
                  <a:lnTo>
                    <a:pt x="8496" y="3826"/>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5"/>
            <p:cNvSpPr/>
            <p:nvPr/>
          </p:nvSpPr>
          <p:spPr>
            <a:xfrm>
              <a:off x="1485493" y="2819296"/>
              <a:ext cx="1396291" cy="712031"/>
            </a:xfrm>
            <a:custGeom>
              <a:rect b="b" l="l" r="r" t="t"/>
              <a:pathLst>
                <a:path extrusionOk="0" h="4333" w="8497">
                  <a:moveTo>
                    <a:pt x="235" y="1"/>
                  </a:moveTo>
                  <a:lnTo>
                    <a:pt x="1" y="507"/>
                  </a:lnTo>
                  <a:lnTo>
                    <a:pt x="8262" y="4333"/>
                  </a:lnTo>
                  <a:lnTo>
                    <a:pt x="8496" y="3826"/>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5"/>
            <p:cNvSpPr/>
            <p:nvPr/>
          </p:nvSpPr>
          <p:spPr>
            <a:xfrm>
              <a:off x="1393798" y="3017967"/>
              <a:ext cx="1396126" cy="712195"/>
            </a:xfrm>
            <a:custGeom>
              <a:rect b="b" l="l" r="r" t="t"/>
              <a:pathLst>
                <a:path extrusionOk="0" h="4334" w="8496">
                  <a:moveTo>
                    <a:pt x="235" y="1"/>
                  </a:moveTo>
                  <a:lnTo>
                    <a:pt x="0" y="507"/>
                  </a:lnTo>
                  <a:lnTo>
                    <a:pt x="8261" y="4333"/>
                  </a:lnTo>
                  <a:lnTo>
                    <a:pt x="8496" y="3827"/>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5"/>
            <p:cNvSpPr/>
            <p:nvPr/>
          </p:nvSpPr>
          <p:spPr>
            <a:xfrm>
              <a:off x="2072632" y="1651423"/>
              <a:ext cx="1161960" cy="1019816"/>
            </a:xfrm>
            <a:custGeom>
              <a:rect b="b" l="l" r="r" t="t"/>
              <a:pathLst>
                <a:path extrusionOk="0" h="6206" w="7071">
                  <a:moveTo>
                    <a:pt x="3537" y="280"/>
                  </a:moveTo>
                  <a:cubicBezTo>
                    <a:pt x="3941" y="280"/>
                    <a:pt x="4344" y="367"/>
                    <a:pt x="4724" y="543"/>
                  </a:cubicBezTo>
                  <a:cubicBezTo>
                    <a:pt x="6137" y="1198"/>
                    <a:pt x="6753" y="2879"/>
                    <a:pt x="6100" y="4292"/>
                  </a:cubicBezTo>
                  <a:cubicBezTo>
                    <a:pt x="5622" y="5322"/>
                    <a:pt x="4599" y="5929"/>
                    <a:pt x="3532" y="5929"/>
                  </a:cubicBezTo>
                  <a:cubicBezTo>
                    <a:pt x="3135" y="5929"/>
                    <a:pt x="2733" y="5845"/>
                    <a:pt x="2350" y="5667"/>
                  </a:cubicBezTo>
                  <a:cubicBezTo>
                    <a:pt x="1665" y="5351"/>
                    <a:pt x="1145" y="4786"/>
                    <a:pt x="886" y="4078"/>
                  </a:cubicBezTo>
                  <a:cubicBezTo>
                    <a:pt x="625" y="3370"/>
                    <a:pt x="656" y="2604"/>
                    <a:pt x="973" y="1918"/>
                  </a:cubicBezTo>
                  <a:cubicBezTo>
                    <a:pt x="1291" y="1234"/>
                    <a:pt x="1856" y="714"/>
                    <a:pt x="2564" y="453"/>
                  </a:cubicBezTo>
                  <a:cubicBezTo>
                    <a:pt x="2881" y="336"/>
                    <a:pt x="3210" y="280"/>
                    <a:pt x="3537" y="280"/>
                  </a:cubicBezTo>
                  <a:close/>
                  <a:moveTo>
                    <a:pt x="3539" y="0"/>
                  </a:moveTo>
                  <a:cubicBezTo>
                    <a:pt x="3178" y="0"/>
                    <a:pt x="2817" y="64"/>
                    <a:pt x="2468" y="191"/>
                  </a:cubicBezTo>
                  <a:cubicBezTo>
                    <a:pt x="1690" y="477"/>
                    <a:pt x="1068" y="1048"/>
                    <a:pt x="720" y="1800"/>
                  </a:cubicBezTo>
                  <a:cubicBezTo>
                    <a:pt x="1" y="3353"/>
                    <a:pt x="679" y="5201"/>
                    <a:pt x="2231" y="5920"/>
                  </a:cubicBezTo>
                  <a:cubicBezTo>
                    <a:pt x="2652" y="6114"/>
                    <a:pt x="3095" y="6206"/>
                    <a:pt x="3531" y="6206"/>
                  </a:cubicBezTo>
                  <a:cubicBezTo>
                    <a:pt x="4703" y="6206"/>
                    <a:pt x="5828" y="5539"/>
                    <a:pt x="6351" y="4408"/>
                  </a:cubicBezTo>
                  <a:cubicBezTo>
                    <a:pt x="7071" y="2856"/>
                    <a:pt x="6393" y="1007"/>
                    <a:pt x="4840" y="288"/>
                  </a:cubicBezTo>
                  <a:cubicBezTo>
                    <a:pt x="4425" y="96"/>
                    <a:pt x="3983" y="0"/>
                    <a:pt x="353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5"/>
            <p:cNvSpPr/>
            <p:nvPr/>
          </p:nvSpPr>
          <p:spPr>
            <a:xfrm>
              <a:off x="2156603" y="2048766"/>
              <a:ext cx="886054" cy="439412"/>
            </a:xfrm>
            <a:custGeom>
              <a:rect b="b" l="l" r="r" t="t"/>
              <a:pathLst>
                <a:path extrusionOk="0" h="2674" w="5392">
                  <a:moveTo>
                    <a:pt x="238" y="1"/>
                  </a:moveTo>
                  <a:lnTo>
                    <a:pt x="0" y="147"/>
                  </a:lnTo>
                  <a:cubicBezTo>
                    <a:pt x="1383" y="2397"/>
                    <a:pt x="3751" y="2674"/>
                    <a:pt x="4828" y="2674"/>
                  </a:cubicBezTo>
                  <a:cubicBezTo>
                    <a:pt x="5169" y="2674"/>
                    <a:pt x="5382" y="2646"/>
                    <a:pt x="5391" y="2645"/>
                  </a:cubicBezTo>
                  <a:lnTo>
                    <a:pt x="5352" y="2368"/>
                  </a:lnTo>
                  <a:cubicBezTo>
                    <a:pt x="5344" y="2369"/>
                    <a:pt x="5145" y="2395"/>
                    <a:pt x="4823" y="2395"/>
                  </a:cubicBezTo>
                  <a:cubicBezTo>
                    <a:pt x="3803" y="2395"/>
                    <a:pt x="1550" y="2134"/>
                    <a:pt x="2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5"/>
            <p:cNvSpPr/>
            <p:nvPr/>
          </p:nvSpPr>
          <p:spPr>
            <a:xfrm>
              <a:off x="2279190" y="1661940"/>
              <a:ext cx="462746" cy="873401"/>
            </a:xfrm>
            <a:custGeom>
              <a:rect b="b" l="l" r="r" t="t"/>
              <a:pathLst>
                <a:path extrusionOk="0" h="5315" w="2816">
                  <a:moveTo>
                    <a:pt x="2647" y="0"/>
                  </a:moveTo>
                  <a:cubicBezTo>
                    <a:pt x="2620" y="19"/>
                    <a:pt x="1" y="2024"/>
                    <a:pt x="185" y="5314"/>
                  </a:cubicBezTo>
                  <a:lnTo>
                    <a:pt x="466" y="5299"/>
                  </a:lnTo>
                  <a:cubicBezTo>
                    <a:pt x="290" y="2160"/>
                    <a:pt x="2790" y="243"/>
                    <a:pt x="2816" y="224"/>
                  </a:cubicBezTo>
                  <a:lnTo>
                    <a:pt x="264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5"/>
            <p:cNvSpPr/>
            <p:nvPr/>
          </p:nvSpPr>
          <p:spPr>
            <a:xfrm>
              <a:off x="2262758" y="1838920"/>
              <a:ext cx="886054" cy="439576"/>
            </a:xfrm>
            <a:custGeom>
              <a:rect b="b" l="l" r="r" t="t"/>
              <a:pathLst>
                <a:path extrusionOk="0" h="2675" w="5392">
                  <a:moveTo>
                    <a:pt x="564" y="1"/>
                  </a:moveTo>
                  <a:cubicBezTo>
                    <a:pt x="221" y="1"/>
                    <a:pt x="9" y="29"/>
                    <a:pt x="1" y="30"/>
                  </a:cubicBezTo>
                  <a:lnTo>
                    <a:pt x="39" y="307"/>
                  </a:lnTo>
                  <a:cubicBezTo>
                    <a:pt x="47" y="306"/>
                    <a:pt x="247" y="280"/>
                    <a:pt x="570" y="280"/>
                  </a:cubicBezTo>
                  <a:cubicBezTo>
                    <a:pt x="1591" y="280"/>
                    <a:pt x="3842" y="541"/>
                    <a:pt x="5153" y="2674"/>
                  </a:cubicBezTo>
                  <a:lnTo>
                    <a:pt x="5391" y="2527"/>
                  </a:lnTo>
                  <a:cubicBezTo>
                    <a:pt x="4008" y="277"/>
                    <a:pt x="1641" y="1"/>
                    <a:pt x="56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5"/>
            <p:cNvSpPr/>
            <p:nvPr/>
          </p:nvSpPr>
          <p:spPr>
            <a:xfrm>
              <a:off x="2563311" y="1792087"/>
              <a:ext cx="462582" cy="873565"/>
            </a:xfrm>
            <a:custGeom>
              <a:rect b="b" l="l" r="r" t="t"/>
              <a:pathLst>
                <a:path extrusionOk="0" h="5316" w="2815">
                  <a:moveTo>
                    <a:pt x="2628" y="1"/>
                  </a:moveTo>
                  <a:lnTo>
                    <a:pt x="2350" y="16"/>
                  </a:lnTo>
                  <a:cubicBezTo>
                    <a:pt x="2525" y="3155"/>
                    <a:pt x="25" y="5073"/>
                    <a:pt x="0" y="5092"/>
                  </a:cubicBezTo>
                  <a:lnTo>
                    <a:pt x="168" y="5316"/>
                  </a:lnTo>
                  <a:cubicBezTo>
                    <a:pt x="194" y="5295"/>
                    <a:pt x="2815" y="3292"/>
                    <a:pt x="262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5"/>
            <p:cNvSpPr/>
            <p:nvPr/>
          </p:nvSpPr>
          <p:spPr>
            <a:xfrm>
              <a:off x="2428563" y="1711074"/>
              <a:ext cx="451079" cy="903308"/>
            </a:xfrm>
            <a:custGeom>
              <a:rect b="b" l="l" r="r" t="t"/>
              <a:pathLst>
                <a:path extrusionOk="0" h="5497" w="2745">
                  <a:moveTo>
                    <a:pt x="2491" y="1"/>
                  </a:moveTo>
                  <a:lnTo>
                    <a:pt x="0" y="5379"/>
                  </a:lnTo>
                  <a:lnTo>
                    <a:pt x="254" y="5496"/>
                  </a:lnTo>
                  <a:lnTo>
                    <a:pt x="2745" y="118"/>
                  </a:lnTo>
                  <a:lnTo>
                    <a:pt x="24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5"/>
            <p:cNvSpPr/>
            <p:nvPr/>
          </p:nvSpPr>
          <p:spPr>
            <a:xfrm>
              <a:off x="2201135" y="1935216"/>
              <a:ext cx="903144" cy="451243"/>
            </a:xfrm>
            <a:custGeom>
              <a:rect b="b" l="l" r="r" t="t"/>
              <a:pathLst>
                <a:path extrusionOk="0" h="2746" w="5496">
                  <a:moveTo>
                    <a:pt x="117" y="1"/>
                  </a:moveTo>
                  <a:lnTo>
                    <a:pt x="0" y="254"/>
                  </a:lnTo>
                  <a:lnTo>
                    <a:pt x="5378" y="2745"/>
                  </a:lnTo>
                  <a:lnTo>
                    <a:pt x="5496" y="2491"/>
                  </a:lnTo>
                  <a:lnTo>
                    <a:pt x="1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5"/>
            <p:cNvSpPr/>
            <p:nvPr/>
          </p:nvSpPr>
          <p:spPr>
            <a:xfrm>
              <a:off x="2114042" y="580832"/>
              <a:ext cx="1885987" cy="847108"/>
            </a:xfrm>
            <a:custGeom>
              <a:rect b="b" l="l" r="r" t="t"/>
              <a:pathLst>
                <a:path extrusionOk="0" h="5155" w="11477">
                  <a:moveTo>
                    <a:pt x="0" y="1"/>
                  </a:moveTo>
                  <a:lnTo>
                    <a:pt x="11130" y="5155"/>
                  </a:lnTo>
                  <a:lnTo>
                    <a:pt x="11221" y="4935"/>
                  </a:lnTo>
                  <a:cubicBezTo>
                    <a:pt x="11476" y="4322"/>
                    <a:pt x="11153" y="3620"/>
                    <a:pt x="10522" y="3416"/>
                  </a:cubicBez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 name="Google Shape;258;p5"/>
          <p:cNvGrpSpPr/>
          <p:nvPr/>
        </p:nvGrpSpPr>
        <p:grpSpPr>
          <a:xfrm flipH="1" rot="-9502837">
            <a:off x="-158828" y="4390570"/>
            <a:ext cx="1112202" cy="1060997"/>
            <a:chOff x="936800" y="644000"/>
            <a:chExt cx="3397834" cy="3241401"/>
          </a:xfrm>
        </p:grpSpPr>
        <p:sp>
          <p:nvSpPr>
            <p:cNvPr id="259" name="Google Shape;259;p5"/>
            <p:cNvSpPr/>
            <p:nvPr/>
          </p:nvSpPr>
          <p:spPr>
            <a:xfrm>
              <a:off x="936800" y="644000"/>
              <a:ext cx="3397834" cy="3241401"/>
            </a:xfrm>
            <a:custGeom>
              <a:rect b="b" l="l" r="r" t="t"/>
              <a:pathLst>
                <a:path extrusionOk="0" h="27144" w="28454">
                  <a:moveTo>
                    <a:pt x="25151" y="0"/>
                  </a:moveTo>
                  <a:lnTo>
                    <a:pt x="16731" y="4241"/>
                  </a:lnTo>
                  <a:lnTo>
                    <a:pt x="8297" y="2636"/>
                  </a:lnTo>
                  <a:lnTo>
                    <a:pt x="0" y="7528"/>
                  </a:lnTo>
                  <a:lnTo>
                    <a:pt x="3282" y="27143"/>
                  </a:lnTo>
                  <a:lnTo>
                    <a:pt x="11612" y="22505"/>
                  </a:lnTo>
                  <a:lnTo>
                    <a:pt x="20028" y="24257"/>
                  </a:lnTo>
                  <a:lnTo>
                    <a:pt x="28454" y="19750"/>
                  </a:lnTo>
                  <a:lnTo>
                    <a:pt x="2515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5"/>
            <p:cNvSpPr/>
            <p:nvPr/>
          </p:nvSpPr>
          <p:spPr>
            <a:xfrm>
              <a:off x="1060634" y="813332"/>
              <a:ext cx="3149690" cy="2895933"/>
            </a:xfrm>
            <a:custGeom>
              <a:rect b="b" l="l" r="r" t="t"/>
              <a:pathLst>
                <a:path extrusionOk="0" h="24251" w="26376">
                  <a:moveTo>
                    <a:pt x="23394" y="0"/>
                  </a:moveTo>
                  <a:lnTo>
                    <a:pt x="15831" y="3809"/>
                  </a:lnTo>
                  <a:lnTo>
                    <a:pt x="7432" y="2211"/>
                  </a:lnTo>
                  <a:lnTo>
                    <a:pt x="1" y="6593"/>
                  </a:lnTo>
                  <a:lnTo>
                    <a:pt x="2954" y="24251"/>
                  </a:lnTo>
                  <a:lnTo>
                    <a:pt x="10424" y="20092"/>
                  </a:lnTo>
                  <a:lnTo>
                    <a:pt x="18849" y="21847"/>
                  </a:lnTo>
                  <a:lnTo>
                    <a:pt x="26375" y="17819"/>
                  </a:lnTo>
                  <a:lnTo>
                    <a:pt x="233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5"/>
            <p:cNvSpPr/>
            <p:nvPr/>
          </p:nvSpPr>
          <p:spPr>
            <a:xfrm>
              <a:off x="1948130" y="1077241"/>
              <a:ext cx="1363361" cy="2344952"/>
            </a:xfrm>
            <a:custGeom>
              <a:rect b="b" l="l" r="r" t="t"/>
              <a:pathLst>
                <a:path extrusionOk="0" h="19637" w="11417">
                  <a:moveTo>
                    <a:pt x="0" y="1"/>
                  </a:moveTo>
                  <a:lnTo>
                    <a:pt x="2992" y="17882"/>
                  </a:lnTo>
                  <a:lnTo>
                    <a:pt x="11417" y="19637"/>
                  </a:lnTo>
                  <a:lnTo>
                    <a:pt x="8399" y="1599"/>
                  </a:lnTo>
                  <a:lnTo>
                    <a:pt x="0"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5"/>
            <p:cNvSpPr/>
            <p:nvPr/>
          </p:nvSpPr>
          <p:spPr>
            <a:xfrm>
              <a:off x="1060634" y="1139815"/>
              <a:ext cx="3097506" cy="2569572"/>
            </a:xfrm>
            <a:custGeom>
              <a:rect b="b" l="l" r="r" t="t"/>
              <a:pathLst>
                <a:path extrusionOk="0" h="21518" w="25939">
                  <a:moveTo>
                    <a:pt x="20544" y="3424"/>
                  </a:moveTo>
                  <a:lnTo>
                    <a:pt x="21169" y="7163"/>
                  </a:lnTo>
                  <a:lnTo>
                    <a:pt x="18286" y="8550"/>
                  </a:lnTo>
                  <a:lnTo>
                    <a:pt x="17673" y="4884"/>
                  </a:lnTo>
                  <a:lnTo>
                    <a:pt x="20544" y="3424"/>
                  </a:lnTo>
                  <a:close/>
                  <a:moveTo>
                    <a:pt x="8173" y="3902"/>
                  </a:moveTo>
                  <a:lnTo>
                    <a:pt x="10917" y="4408"/>
                  </a:lnTo>
                  <a:lnTo>
                    <a:pt x="11567" y="8293"/>
                  </a:lnTo>
                  <a:lnTo>
                    <a:pt x="11567" y="8293"/>
                  </a:lnTo>
                  <a:lnTo>
                    <a:pt x="8814" y="7837"/>
                  </a:lnTo>
                  <a:lnTo>
                    <a:pt x="6186" y="9254"/>
                  </a:lnTo>
                  <a:lnTo>
                    <a:pt x="5538" y="5384"/>
                  </a:lnTo>
                  <a:lnTo>
                    <a:pt x="8173" y="3902"/>
                  </a:lnTo>
                  <a:close/>
                  <a:moveTo>
                    <a:pt x="12156" y="4634"/>
                  </a:moveTo>
                  <a:lnTo>
                    <a:pt x="16563" y="5448"/>
                  </a:lnTo>
                  <a:lnTo>
                    <a:pt x="17172" y="9088"/>
                  </a:lnTo>
                  <a:lnTo>
                    <a:pt x="17403" y="10461"/>
                  </a:lnTo>
                  <a:lnTo>
                    <a:pt x="17452" y="10754"/>
                  </a:lnTo>
                  <a:lnTo>
                    <a:pt x="18127" y="14788"/>
                  </a:lnTo>
                  <a:lnTo>
                    <a:pt x="18127" y="14788"/>
                  </a:lnTo>
                  <a:lnTo>
                    <a:pt x="13732" y="14060"/>
                  </a:lnTo>
                  <a:lnTo>
                    <a:pt x="12156" y="4634"/>
                  </a:lnTo>
                  <a:close/>
                  <a:moveTo>
                    <a:pt x="9045" y="9210"/>
                  </a:moveTo>
                  <a:lnTo>
                    <a:pt x="11806" y="9719"/>
                  </a:lnTo>
                  <a:lnTo>
                    <a:pt x="12498" y="13856"/>
                  </a:lnTo>
                  <a:lnTo>
                    <a:pt x="12498" y="13856"/>
                  </a:lnTo>
                  <a:lnTo>
                    <a:pt x="9763" y="13403"/>
                  </a:lnTo>
                  <a:lnTo>
                    <a:pt x="7119" y="14829"/>
                  </a:lnTo>
                  <a:lnTo>
                    <a:pt x="6279" y="9810"/>
                  </a:lnTo>
                  <a:lnTo>
                    <a:pt x="6279" y="9810"/>
                  </a:lnTo>
                  <a:lnTo>
                    <a:pt x="6426" y="10684"/>
                  </a:lnTo>
                  <a:lnTo>
                    <a:pt x="9045" y="9210"/>
                  </a:lnTo>
                  <a:close/>
                  <a:moveTo>
                    <a:pt x="4508" y="5962"/>
                  </a:moveTo>
                  <a:lnTo>
                    <a:pt x="6085" y="15386"/>
                  </a:lnTo>
                  <a:lnTo>
                    <a:pt x="3304" y="16884"/>
                  </a:lnTo>
                  <a:lnTo>
                    <a:pt x="1739" y="7522"/>
                  </a:lnTo>
                  <a:lnTo>
                    <a:pt x="4508" y="5962"/>
                  </a:lnTo>
                  <a:close/>
                  <a:moveTo>
                    <a:pt x="10180" y="0"/>
                  </a:moveTo>
                  <a:lnTo>
                    <a:pt x="10679" y="2980"/>
                  </a:lnTo>
                  <a:lnTo>
                    <a:pt x="7944" y="2527"/>
                  </a:lnTo>
                  <a:lnTo>
                    <a:pt x="5300" y="3954"/>
                  </a:lnTo>
                  <a:lnTo>
                    <a:pt x="4810" y="1025"/>
                  </a:lnTo>
                  <a:lnTo>
                    <a:pt x="3784" y="1631"/>
                  </a:lnTo>
                  <a:lnTo>
                    <a:pt x="4267" y="4510"/>
                  </a:lnTo>
                  <a:lnTo>
                    <a:pt x="1486" y="6009"/>
                  </a:lnTo>
                  <a:lnTo>
                    <a:pt x="1025" y="3257"/>
                  </a:lnTo>
                  <a:lnTo>
                    <a:pt x="1" y="3861"/>
                  </a:lnTo>
                  <a:lnTo>
                    <a:pt x="452" y="6566"/>
                  </a:lnTo>
                  <a:lnTo>
                    <a:pt x="710" y="8103"/>
                  </a:lnTo>
                  <a:lnTo>
                    <a:pt x="2272" y="17443"/>
                  </a:lnTo>
                  <a:lnTo>
                    <a:pt x="2529" y="18979"/>
                  </a:lnTo>
                  <a:lnTo>
                    <a:pt x="2954" y="21518"/>
                  </a:lnTo>
                  <a:lnTo>
                    <a:pt x="3984" y="20945"/>
                  </a:lnTo>
                  <a:lnTo>
                    <a:pt x="3559" y="18401"/>
                  </a:lnTo>
                  <a:lnTo>
                    <a:pt x="6329" y="16841"/>
                  </a:lnTo>
                  <a:lnTo>
                    <a:pt x="6756" y="19401"/>
                  </a:lnTo>
                  <a:lnTo>
                    <a:pt x="7786" y="18829"/>
                  </a:lnTo>
                  <a:lnTo>
                    <a:pt x="7358" y="16264"/>
                  </a:lnTo>
                  <a:lnTo>
                    <a:pt x="9992" y="14780"/>
                  </a:lnTo>
                  <a:lnTo>
                    <a:pt x="12737" y="15287"/>
                  </a:lnTo>
                  <a:lnTo>
                    <a:pt x="13179" y="17934"/>
                  </a:lnTo>
                  <a:lnTo>
                    <a:pt x="14423" y="18192"/>
                  </a:lnTo>
                  <a:lnTo>
                    <a:pt x="13975" y="15515"/>
                  </a:lnTo>
                  <a:lnTo>
                    <a:pt x="18383" y="16329"/>
                  </a:lnTo>
                  <a:lnTo>
                    <a:pt x="18849" y="19116"/>
                  </a:lnTo>
                  <a:lnTo>
                    <a:pt x="19953" y="18524"/>
                  </a:lnTo>
                  <a:lnTo>
                    <a:pt x="19493" y="15763"/>
                  </a:lnTo>
                  <a:lnTo>
                    <a:pt x="25939" y="12486"/>
                  </a:lnTo>
                  <a:lnTo>
                    <a:pt x="25694" y="11018"/>
                  </a:lnTo>
                  <a:lnTo>
                    <a:pt x="19238" y="14238"/>
                  </a:lnTo>
                  <a:lnTo>
                    <a:pt x="18517" y="9925"/>
                  </a:lnTo>
                  <a:lnTo>
                    <a:pt x="24988" y="6786"/>
                  </a:lnTo>
                  <a:lnTo>
                    <a:pt x="24762" y="5438"/>
                  </a:lnTo>
                  <a:lnTo>
                    <a:pt x="21891" y="6820"/>
                  </a:lnTo>
                  <a:lnTo>
                    <a:pt x="21263" y="3065"/>
                  </a:lnTo>
                  <a:lnTo>
                    <a:pt x="24120" y="1608"/>
                  </a:lnTo>
                  <a:lnTo>
                    <a:pt x="23868" y="97"/>
                  </a:lnTo>
                  <a:lnTo>
                    <a:pt x="17418" y="3353"/>
                  </a:lnTo>
                  <a:lnTo>
                    <a:pt x="16943" y="516"/>
                  </a:lnTo>
                  <a:lnTo>
                    <a:pt x="15832" y="1076"/>
                  </a:lnTo>
                  <a:lnTo>
                    <a:pt x="16307" y="3913"/>
                  </a:lnTo>
                  <a:lnTo>
                    <a:pt x="11913" y="3186"/>
                  </a:lnTo>
                  <a:lnTo>
                    <a:pt x="11420" y="236"/>
                  </a:lnTo>
                  <a:lnTo>
                    <a:pt x="101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5"/>
            <p:cNvSpPr/>
            <p:nvPr/>
          </p:nvSpPr>
          <p:spPr>
            <a:xfrm>
              <a:off x="1816773" y="1592998"/>
              <a:ext cx="145567" cy="249697"/>
            </a:xfrm>
            <a:custGeom>
              <a:rect b="b" l="l" r="r" t="t"/>
              <a:pathLst>
                <a:path extrusionOk="0" h="2091" w="1219">
                  <a:moveTo>
                    <a:pt x="582" y="315"/>
                  </a:moveTo>
                  <a:cubicBezTo>
                    <a:pt x="734" y="315"/>
                    <a:pt x="868" y="424"/>
                    <a:pt x="894" y="580"/>
                  </a:cubicBezTo>
                  <a:cubicBezTo>
                    <a:pt x="921" y="749"/>
                    <a:pt x="805" y="911"/>
                    <a:pt x="633" y="937"/>
                  </a:cubicBezTo>
                  <a:cubicBezTo>
                    <a:pt x="622" y="938"/>
                    <a:pt x="608" y="939"/>
                    <a:pt x="596" y="940"/>
                  </a:cubicBezTo>
                  <a:cubicBezTo>
                    <a:pt x="591" y="941"/>
                    <a:pt x="586" y="941"/>
                    <a:pt x="581" y="941"/>
                  </a:cubicBezTo>
                  <a:cubicBezTo>
                    <a:pt x="430" y="941"/>
                    <a:pt x="298" y="831"/>
                    <a:pt x="274" y="677"/>
                  </a:cubicBezTo>
                  <a:cubicBezTo>
                    <a:pt x="249" y="518"/>
                    <a:pt x="347" y="369"/>
                    <a:pt x="498" y="326"/>
                  </a:cubicBezTo>
                  <a:cubicBezTo>
                    <a:pt x="510" y="322"/>
                    <a:pt x="521" y="320"/>
                    <a:pt x="533" y="319"/>
                  </a:cubicBezTo>
                  <a:cubicBezTo>
                    <a:pt x="550" y="316"/>
                    <a:pt x="566" y="315"/>
                    <a:pt x="582" y="315"/>
                  </a:cubicBezTo>
                  <a:close/>
                  <a:moveTo>
                    <a:pt x="584" y="0"/>
                  </a:moveTo>
                  <a:cubicBezTo>
                    <a:pt x="539" y="0"/>
                    <a:pt x="494" y="5"/>
                    <a:pt x="450" y="15"/>
                  </a:cubicBezTo>
                  <a:cubicBezTo>
                    <a:pt x="217" y="66"/>
                    <a:pt x="12" y="255"/>
                    <a:pt x="8" y="551"/>
                  </a:cubicBezTo>
                  <a:cubicBezTo>
                    <a:pt x="0" y="874"/>
                    <a:pt x="176" y="1349"/>
                    <a:pt x="771" y="2038"/>
                  </a:cubicBezTo>
                  <a:cubicBezTo>
                    <a:pt x="786" y="2055"/>
                    <a:pt x="802" y="2074"/>
                    <a:pt x="818" y="2091"/>
                  </a:cubicBezTo>
                  <a:cubicBezTo>
                    <a:pt x="1194" y="1211"/>
                    <a:pt x="1219" y="688"/>
                    <a:pt x="1111" y="375"/>
                  </a:cubicBezTo>
                  <a:cubicBezTo>
                    <a:pt x="1021" y="118"/>
                    <a:pt x="803" y="0"/>
                    <a:pt x="5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5"/>
            <p:cNvSpPr/>
            <p:nvPr/>
          </p:nvSpPr>
          <p:spPr>
            <a:xfrm>
              <a:off x="1888423" y="1866938"/>
              <a:ext cx="67111" cy="23047"/>
            </a:xfrm>
            <a:custGeom>
              <a:rect b="b" l="l" r="r" t="t"/>
              <a:pathLst>
                <a:path extrusionOk="0" h="193" w="562">
                  <a:moveTo>
                    <a:pt x="396" y="0"/>
                  </a:moveTo>
                  <a:cubicBezTo>
                    <a:pt x="357" y="0"/>
                    <a:pt x="313" y="4"/>
                    <a:pt x="267" y="11"/>
                  </a:cubicBezTo>
                  <a:cubicBezTo>
                    <a:pt x="117" y="37"/>
                    <a:pt x="0" y="95"/>
                    <a:pt x="8" y="142"/>
                  </a:cubicBezTo>
                  <a:cubicBezTo>
                    <a:pt x="13" y="175"/>
                    <a:pt x="75" y="193"/>
                    <a:pt x="162" y="193"/>
                  </a:cubicBezTo>
                  <a:cubicBezTo>
                    <a:pt x="202" y="193"/>
                    <a:pt x="247" y="189"/>
                    <a:pt x="295" y="181"/>
                  </a:cubicBezTo>
                  <a:cubicBezTo>
                    <a:pt x="445" y="155"/>
                    <a:pt x="561" y="97"/>
                    <a:pt x="554" y="51"/>
                  </a:cubicBezTo>
                  <a:cubicBezTo>
                    <a:pt x="548" y="18"/>
                    <a:pt x="484"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5"/>
            <p:cNvSpPr/>
            <p:nvPr/>
          </p:nvSpPr>
          <p:spPr>
            <a:xfrm>
              <a:off x="3401537" y="2314987"/>
              <a:ext cx="145686" cy="249816"/>
            </a:xfrm>
            <a:custGeom>
              <a:rect b="b" l="l" r="r" t="t"/>
              <a:pathLst>
                <a:path extrusionOk="0" h="2092" w="1220">
                  <a:moveTo>
                    <a:pt x="583" y="316"/>
                  </a:moveTo>
                  <a:cubicBezTo>
                    <a:pt x="735" y="316"/>
                    <a:pt x="869" y="426"/>
                    <a:pt x="894" y="581"/>
                  </a:cubicBezTo>
                  <a:cubicBezTo>
                    <a:pt x="922" y="750"/>
                    <a:pt x="805" y="911"/>
                    <a:pt x="635" y="938"/>
                  </a:cubicBezTo>
                  <a:cubicBezTo>
                    <a:pt x="622" y="939"/>
                    <a:pt x="609" y="940"/>
                    <a:pt x="598" y="941"/>
                  </a:cubicBezTo>
                  <a:cubicBezTo>
                    <a:pt x="593" y="941"/>
                    <a:pt x="588" y="941"/>
                    <a:pt x="583" y="941"/>
                  </a:cubicBezTo>
                  <a:cubicBezTo>
                    <a:pt x="431" y="941"/>
                    <a:pt x="299" y="832"/>
                    <a:pt x="274" y="678"/>
                  </a:cubicBezTo>
                  <a:cubicBezTo>
                    <a:pt x="249" y="519"/>
                    <a:pt x="348" y="370"/>
                    <a:pt x="498" y="327"/>
                  </a:cubicBezTo>
                  <a:cubicBezTo>
                    <a:pt x="510" y="324"/>
                    <a:pt x="523" y="321"/>
                    <a:pt x="535" y="319"/>
                  </a:cubicBezTo>
                  <a:cubicBezTo>
                    <a:pt x="551" y="317"/>
                    <a:pt x="567" y="316"/>
                    <a:pt x="583" y="316"/>
                  </a:cubicBezTo>
                  <a:close/>
                  <a:moveTo>
                    <a:pt x="584" y="1"/>
                  </a:moveTo>
                  <a:cubicBezTo>
                    <a:pt x="539" y="1"/>
                    <a:pt x="493" y="6"/>
                    <a:pt x="449" y="16"/>
                  </a:cubicBezTo>
                  <a:cubicBezTo>
                    <a:pt x="216" y="68"/>
                    <a:pt x="12" y="255"/>
                    <a:pt x="7" y="553"/>
                  </a:cubicBezTo>
                  <a:cubicBezTo>
                    <a:pt x="0" y="875"/>
                    <a:pt x="175" y="1349"/>
                    <a:pt x="770" y="2038"/>
                  </a:cubicBezTo>
                  <a:cubicBezTo>
                    <a:pt x="785" y="2056"/>
                    <a:pt x="801" y="2074"/>
                    <a:pt x="817" y="2092"/>
                  </a:cubicBezTo>
                  <a:cubicBezTo>
                    <a:pt x="1196" y="1212"/>
                    <a:pt x="1219" y="688"/>
                    <a:pt x="1110" y="377"/>
                  </a:cubicBezTo>
                  <a:cubicBezTo>
                    <a:pt x="1020" y="119"/>
                    <a:pt x="802" y="1"/>
                    <a:pt x="5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5"/>
            <p:cNvSpPr/>
            <p:nvPr/>
          </p:nvSpPr>
          <p:spPr>
            <a:xfrm>
              <a:off x="3473067" y="2589046"/>
              <a:ext cx="67111" cy="23047"/>
            </a:xfrm>
            <a:custGeom>
              <a:rect b="b" l="l" r="r" t="t"/>
              <a:pathLst>
                <a:path extrusionOk="0" h="193" w="562">
                  <a:moveTo>
                    <a:pt x="400" y="0"/>
                  </a:moveTo>
                  <a:cubicBezTo>
                    <a:pt x="360" y="0"/>
                    <a:pt x="315" y="4"/>
                    <a:pt x="267" y="12"/>
                  </a:cubicBezTo>
                  <a:cubicBezTo>
                    <a:pt x="117" y="36"/>
                    <a:pt x="1" y="95"/>
                    <a:pt x="9" y="142"/>
                  </a:cubicBezTo>
                  <a:cubicBezTo>
                    <a:pt x="14" y="174"/>
                    <a:pt x="76" y="192"/>
                    <a:pt x="162" y="192"/>
                  </a:cubicBezTo>
                  <a:cubicBezTo>
                    <a:pt x="202" y="192"/>
                    <a:pt x="248" y="188"/>
                    <a:pt x="295" y="180"/>
                  </a:cubicBezTo>
                  <a:cubicBezTo>
                    <a:pt x="445" y="156"/>
                    <a:pt x="562" y="97"/>
                    <a:pt x="554" y="50"/>
                  </a:cubicBezTo>
                  <a:cubicBezTo>
                    <a:pt x="548" y="18"/>
                    <a:pt x="486"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5"/>
            <p:cNvSpPr/>
            <p:nvPr/>
          </p:nvSpPr>
          <p:spPr>
            <a:xfrm>
              <a:off x="1583077" y="3103012"/>
              <a:ext cx="145686" cy="249816"/>
            </a:xfrm>
            <a:custGeom>
              <a:rect b="b" l="l" r="r" t="t"/>
              <a:pathLst>
                <a:path extrusionOk="0" h="2092" w="1220">
                  <a:moveTo>
                    <a:pt x="583" y="316"/>
                  </a:moveTo>
                  <a:cubicBezTo>
                    <a:pt x="734" y="316"/>
                    <a:pt x="869" y="425"/>
                    <a:pt x="894" y="581"/>
                  </a:cubicBezTo>
                  <a:cubicBezTo>
                    <a:pt x="922" y="749"/>
                    <a:pt x="806" y="909"/>
                    <a:pt x="634" y="938"/>
                  </a:cubicBezTo>
                  <a:cubicBezTo>
                    <a:pt x="622" y="939"/>
                    <a:pt x="608" y="940"/>
                    <a:pt x="597" y="941"/>
                  </a:cubicBezTo>
                  <a:cubicBezTo>
                    <a:pt x="592" y="941"/>
                    <a:pt x="587" y="941"/>
                    <a:pt x="582" y="941"/>
                  </a:cubicBezTo>
                  <a:cubicBezTo>
                    <a:pt x="430" y="941"/>
                    <a:pt x="298" y="831"/>
                    <a:pt x="275" y="678"/>
                  </a:cubicBezTo>
                  <a:cubicBezTo>
                    <a:pt x="249" y="519"/>
                    <a:pt x="347" y="369"/>
                    <a:pt x="498" y="327"/>
                  </a:cubicBezTo>
                  <a:cubicBezTo>
                    <a:pt x="510" y="323"/>
                    <a:pt x="522" y="320"/>
                    <a:pt x="534" y="319"/>
                  </a:cubicBezTo>
                  <a:cubicBezTo>
                    <a:pt x="550" y="317"/>
                    <a:pt x="567" y="316"/>
                    <a:pt x="583" y="316"/>
                  </a:cubicBezTo>
                  <a:close/>
                  <a:moveTo>
                    <a:pt x="585" y="1"/>
                  </a:moveTo>
                  <a:cubicBezTo>
                    <a:pt x="540" y="1"/>
                    <a:pt x="495" y="6"/>
                    <a:pt x="451" y="15"/>
                  </a:cubicBezTo>
                  <a:cubicBezTo>
                    <a:pt x="217" y="67"/>
                    <a:pt x="13" y="255"/>
                    <a:pt x="8" y="552"/>
                  </a:cubicBezTo>
                  <a:cubicBezTo>
                    <a:pt x="1" y="875"/>
                    <a:pt x="176" y="1349"/>
                    <a:pt x="771" y="2038"/>
                  </a:cubicBezTo>
                  <a:cubicBezTo>
                    <a:pt x="786" y="2055"/>
                    <a:pt x="802" y="2074"/>
                    <a:pt x="818" y="2091"/>
                  </a:cubicBezTo>
                  <a:cubicBezTo>
                    <a:pt x="1195" y="1212"/>
                    <a:pt x="1219" y="688"/>
                    <a:pt x="1112" y="376"/>
                  </a:cubicBezTo>
                  <a:cubicBezTo>
                    <a:pt x="1021" y="119"/>
                    <a:pt x="804" y="1"/>
                    <a:pt x="5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5"/>
            <p:cNvSpPr/>
            <p:nvPr/>
          </p:nvSpPr>
          <p:spPr>
            <a:xfrm>
              <a:off x="1654607" y="3376833"/>
              <a:ext cx="67111" cy="23047"/>
            </a:xfrm>
            <a:custGeom>
              <a:rect b="b" l="l" r="r" t="t"/>
              <a:pathLst>
                <a:path extrusionOk="0" h="193" w="562">
                  <a:moveTo>
                    <a:pt x="398" y="0"/>
                  </a:moveTo>
                  <a:cubicBezTo>
                    <a:pt x="358" y="0"/>
                    <a:pt x="314" y="4"/>
                    <a:pt x="267" y="12"/>
                  </a:cubicBezTo>
                  <a:cubicBezTo>
                    <a:pt x="116" y="37"/>
                    <a:pt x="1" y="96"/>
                    <a:pt x="8" y="143"/>
                  </a:cubicBezTo>
                  <a:cubicBezTo>
                    <a:pt x="13" y="174"/>
                    <a:pt x="76" y="192"/>
                    <a:pt x="164" y="192"/>
                  </a:cubicBezTo>
                  <a:cubicBezTo>
                    <a:pt x="203" y="192"/>
                    <a:pt x="248" y="189"/>
                    <a:pt x="295" y="181"/>
                  </a:cubicBezTo>
                  <a:cubicBezTo>
                    <a:pt x="445" y="156"/>
                    <a:pt x="562" y="97"/>
                    <a:pt x="553" y="50"/>
                  </a:cubicBezTo>
                  <a:cubicBezTo>
                    <a:pt x="548" y="18"/>
                    <a:pt x="485" y="0"/>
                    <a:pt x="3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9" name="Google Shape;269;p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70" name="Google Shape;270;p5"/>
          <p:cNvSpPr txBox="1"/>
          <p:nvPr>
            <p:ph idx="1" type="subTitle"/>
          </p:nvPr>
        </p:nvSpPr>
        <p:spPr>
          <a:xfrm>
            <a:off x="5090910" y="3747553"/>
            <a:ext cx="2457300" cy="619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1" name="Google Shape;271;p5"/>
          <p:cNvSpPr txBox="1"/>
          <p:nvPr>
            <p:ph idx="2" type="subTitle"/>
          </p:nvPr>
        </p:nvSpPr>
        <p:spPr>
          <a:xfrm>
            <a:off x="1950663" y="3747453"/>
            <a:ext cx="2457300" cy="619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160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2" name="Google Shape;272;p5"/>
          <p:cNvSpPr txBox="1"/>
          <p:nvPr>
            <p:ph idx="3" type="subTitle"/>
          </p:nvPr>
        </p:nvSpPr>
        <p:spPr>
          <a:xfrm>
            <a:off x="5090910" y="3475450"/>
            <a:ext cx="2457300" cy="3906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000">
                <a:latin typeface="Work Sans"/>
                <a:ea typeface="Work Sans"/>
                <a:cs typeface="Work Sans"/>
                <a:sym typeface="Work Sa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3" name="Google Shape;273;p5"/>
          <p:cNvSpPr txBox="1"/>
          <p:nvPr>
            <p:ph idx="4" type="subTitle"/>
          </p:nvPr>
        </p:nvSpPr>
        <p:spPr>
          <a:xfrm>
            <a:off x="1950663" y="3475350"/>
            <a:ext cx="2457300" cy="3906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000">
                <a:latin typeface="Work Sans"/>
                <a:ea typeface="Work Sans"/>
                <a:cs typeface="Work Sans"/>
                <a:sym typeface="Work Sans"/>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4" name="Google Shape;274;p5"/>
          <p:cNvSpPr/>
          <p:nvPr>
            <p:ph idx="5" type="pic"/>
          </p:nvPr>
        </p:nvSpPr>
        <p:spPr>
          <a:xfrm rot="-235013">
            <a:off x="2007325" y="1475489"/>
            <a:ext cx="1712801" cy="1710427"/>
          </a:xfrm>
          <a:prstGeom prst="roundRect">
            <a:avLst>
              <a:gd fmla="val 8664" name="adj"/>
            </a:avLst>
          </a:prstGeom>
          <a:noFill/>
          <a:ln>
            <a:noFill/>
          </a:ln>
        </p:spPr>
      </p:sp>
      <p:sp>
        <p:nvSpPr>
          <p:cNvPr id="275" name="Google Shape;275;p5"/>
          <p:cNvSpPr/>
          <p:nvPr>
            <p:ph idx="6" type="pic"/>
          </p:nvPr>
        </p:nvSpPr>
        <p:spPr>
          <a:xfrm rot="163865">
            <a:off x="5130580" y="1475581"/>
            <a:ext cx="1712545" cy="1710134"/>
          </a:xfrm>
          <a:prstGeom prst="roundRect">
            <a:avLst>
              <a:gd fmla="val 8664" name="adj"/>
            </a:avLst>
          </a:prstGeom>
          <a:noFill/>
          <a:ln>
            <a:noFill/>
          </a:ln>
        </p:spPr>
      </p:sp>
      <p:grpSp>
        <p:nvGrpSpPr>
          <p:cNvPr id="276" name="Google Shape;276;p5"/>
          <p:cNvGrpSpPr/>
          <p:nvPr/>
        </p:nvGrpSpPr>
        <p:grpSpPr>
          <a:xfrm rot="-974512">
            <a:off x="8249414" y="4541871"/>
            <a:ext cx="972921" cy="827988"/>
            <a:chOff x="725975" y="529375"/>
            <a:chExt cx="4581126" cy="3898687"/>
          </a:xfrm>
        </p:grpSpPr>
        <p:sp>
          <p:nvSpPr>
            <p:cNvPr id="277" name="Google Shape;277;p5"/>
            <p:cNvSpPr/>
            <p:nvPr/>
          </p:nvSpPr>
          <p:spPr>
            <a:xfrm>
              <a:off x="725975" y="738407"/>
              <a:ext cx="4581126" cy="3689182"/>
            </a:xfrm>
            <a:custGeom>
              <a:rect b="b" l="l" r="r" t="t"/>
              <a:pathLst>
                <a:path extrusionOk="0" h="23367" w="29722">
                  <a:moveTo>
                    <a:pt x="23737" y="0"/>
                  </a:moveTo>
                  <a:cubicBezTo>
                    <a:pt x="23545" y="0"/>
                    <a:pt x="23350" y="24"/>
                    <a:pt x="23156" y="73"/>
                  </a:cubicBezTo>
                  <a:lnTo>
                    <a:pt x="2015" y="5472"/>
                  </a:lnTo>
                  <a:cubicBezTo>
                    <a:pt x="759" y="5793"/>
                    <a:pt x="0" y="7071"/>
                    <a:pt x="320" y="8326"/>
                  </a:cubicBezTo>
                  <a:lnTo>
                    <a:pt x="3710" y="21599"/>
                  </a:lnTo>
                  <a:cubicBezTo>
                    <a:pt x="3981" y="22660"/>
                    <a:pt x="4937" y="23367"/>
                    <a:pt x="5984" y="23367"/>
                  </a:cubicBezTo>
                  <a:cubicBezTo>
                    <a:pt x="6175" y="23367"/>
                    <a:pt x="6370" y="23343"/>
                    <a:pt x="6564" y="23294"/>
                  </a:cubicBezTo>
                  <a:lnTo>
                    <a:pt x="27706" y="17895"/>
                  </a:lnTo>
                  <a:cubicBezTo>
                    <a:pt x="28964" y="17577"/>
                    <a:pt x="29722" y="16299"/>
                    <a:pt x="29401" y="15042"/>
                  </a:cubicBezTo>
                  <a:lnTo>
                    <a:pt x="26011" y="1768"/>
                  </a:lnTo>
                  <a:cubicBezTo>
                    <a:pt x="25740" y="706"/>
                    <a:pt x="24785" y="0"/>
                    <a:pt x="237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5"/>
            <p:cNvSpPr/>
            <p:nvPr/>
          </p:nvSpPr>
          <p:spPr>
            <a:xfrm>
              <a:off x="1332633" y="250585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5"/>
            <p:cNvSpPr/>
            <p:nvPr/>
          </p:nvSpPr>
          <p:spPr>
            <a:xfrm>
              <a:off x="1216271" y="2037682"/>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5"/>
            <p:cNvSpPr/>
            <p:nvPr/>
          </p:nvSpPr>
          <p:spPr>
            <a:xfrm>
              <a:off x="1099508" y="156150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5"/>
            <p:cNvSpPr/>
            <p:nvPr/>
          </p:nvSpPr>
          <p:spPr>
            <a:xfrm>
              <a:off x="982908" y="110215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5"/>
            <p:cNvSpPr/>
            <p:nvPr/>
          </p:nvSpPr>
          <p:spPr>
            <a:xfrm>
              <a:off x="1449383" y="2973732"/>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5"/>
            <p:cNvSpPr/>
            <p:nvPr/>
          </p:nvSpPr>
          <p:spPr>
            <a:xfrm>
              <a:off x="1249249" y="738722"/>
              <a:ext cx="4057846" cy="3689340"/>
            </a:xfrm>
            <a:custGeom>
              <a:rect b="b" l="l" r="r" t="t"/>
              <a:pathLst>
                <a:path extrusionOk="0" h="23368" w="26327">
                  <a:moveTo>
                    <a:pt x="20344" y="1"/>
                  </a:moveTo>
                  <a:cubicBezTo>
                    <a:pt x="20281" y="1"/>
                    <a:pt x="20217" y="3"/>
                    <a:pt x="20153" y="8"/>
                  </a:cubicBezTo>
                  <a:cubicBezTo>
                    <a:pt x="20810" y="4619"/>
                    <a:pt x="21133" y="18976"/>
                    <a:pt x="0" y="20368"/>
                  </a:cubicBezTo>
                  <a:lnTo>
                    <a:pt x="315" y="21600"/>
                  </a:lnTo>
                  <a:cubicBezTo>
                    <a:pt x="586" y="22661"/>
                    <a:pt x="1541" y="23367"/>
                    <a:pt x="2588" y="23367"/>
                  </a:cubicBezTo>
                  <a:cubicBezTo>
                    <a:pt x="2780" y="23367"/>
                    <a:pt x="2975" y="23343"/>
                    <a:pt x="3169" y="23294"/>
                  </a:cubicBezTo>
                  <a:lnTo>
                    <a:pt x="24311" y="17897"/>
                  </a:lnTo>
                  <a:cubicBezTo>
                    <a:pt x="25569" y="17575"/>
                    <a:pt x="26327" y="16297"/>
                    <a:pt x="26006" y="15040"/>
                  </a:cubicBezTo>
                  <a:lnTo>
                    <a:pt x="22616" y="1766"/>
                  </a:lnTo>
                  <a:cubicBezTo>
                    <a:pt x="22345" y="705"/>
                    <a:pt x="21391" y="1"/>
                    <a:pt x="20344" y="1"/>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5"/>
            <p:cNvSpPr/>
            <p:nvPr/>
          </p:nvSpPr>
          <p:spPr>
            <a:xfrm>
              <a:off x="2004797" y="666256"/>
              <a:ext cx="1153528" cy="334548"/>
            </a:xfrm>
            <a:custGeom>
              <a:rect b="b" l="l" r="r" t="t"/>
              <a:pathLst>
                <a:path extrusionOk="0" h="2119" w="7484">
                  <a:moveTo>
                    <a:pt x="7427" y="0"/>
                  </a:moveTo>
                  <a:lnTo>
                    <a:pt x="1" y="1897"/>
                  </a:lnTo>
                  <a:lnTo>
                    <a:pt x="57" y="2119"/>
                  </a:lnTo>
                  <a:lnTo>
                    <a:pt x="7484" y="221"/>
                  </a:lnTo>
                  <a:lnTo>
                    <a:pt x="742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5"/>
            <p:cNvSpPr/>
            <p:nvPr/>
          </p:nvSpPr>
          <p:spPr>
            <a:xfrm>
              <a:off x="1850975" y="529375"/>
              <a:ext cx="1513581" cy="829817"/>
            </a:xfrm>
            <a:custGeom>
              <a:rect b="b" l="l" r="r" t="t"/>
              <a:pathLst>
                <a:path extrusionOk="0" h="5256" w="9820">
                  <a:moveTo>
                    <a:pt x="9069" y="0"/>
                  </a:moveTo>
                  <a:lnTo>
                    <a:pt x="8248" y="212"/>
                  </a:lnTo>
                  <a:lnTo>
                    <a:pt x="822" y="2106"/>
                  </a:lnTo>
                  <a:lnTo>
                    <a:pt x="1" y="2317"/>
                  </a:lnTo>
                  <a:lnTo>
                    <a:pt x="170" y="2981"/>
                  </a:lnTo>
                  <a:lnTo>
                    <a:pt x="226" y="3202"/>
                  </a:lnTo>
                  <a:lnTo>
                    <a:pt x="694" y="5034"/>
                  </a:lnTo>
                  <a:lnTo>
                    <a:pt x="751" y="5256"/>
                  </a:lnTo>
                  <a:lnTo>
                    <a:pt x="1572" y="5045"/>
                  </a:lnTo>
                  <a:lnTo>
                    <a:pt x="1516" y="4824"/>
                  </a:lnTo>
                  <a:lnTo>
                    <a:pt x="1049" y="2991"/>
                  </a:lnTo>
                  <a:lnTo>
                    <a:pt x="991" y="2771"/>
                  </a:lnTo>
                  <a:lnTo>
                    <a:pt x="8418" y="875"/>
                  </a:lnTo>
                  <a:lnTo>
                    <a:pt x="8473" y="1097"/>
                  </a:lnTo>
                  <a:lnTo>
                    <a:pt x="8942" y="2928"/>
                  </a:lnTo>
                  <a:lnTo>
                    <a:pt x="8999" y="3150"/>
                  </a:lnTo>
                  <a:lnTo>
                    <a:pt x="9820" y="2939"/>
                  </a:lnTo>
                  <a:lnTo>
                    <a:pt x="9763" y="2718"/>
                  </a:lnTo>
                  <a:lnTo>
                    <a:pt x="9296" y="885"/>
                  </a:lnTo>
                  <a:lnTo>
                    <a:pt x="9240" y="665"/>
                  </a:lnTo>
                  <a:lnTo>
                    <a:pt x="906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5"/>
            <p:cNvSpPr/>
            <p:nvPr/>
          </p:nvSpPr>
          <p:spPr>
            <a:xfrm>
              <a:off x="1947306" y="1248986"/>
              <a:ext cx="135482" cy="68204"/>
            </a:xfrm>
            <a:custGeom>
              <a:rect b="b" l="l" r="r" t="t"/>
              <a:pathLst>
                <a:path extrusionOk="0" h="432" w="879">
                  <a:moveTo>
                    <a:pt x="822" y="1"/>
                  </a:moveTo>
                  <a:lnTo>
                    <a:pt x="1" y="211"/>
                  </a:lnTo>
                  <a:lnTo>
                    <a:pt x="57" y="431"/>
                  </a:lnTo>
                  <a:lnTo>
                    <a:pt x="878" y="222"/>
                  </a:lnTo>
                  <a:lnTo>
                    <a:pt x="82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5"/>
            <p:cNvSpPr/>
            <p:nvPr/>
          </p:nvSpPr>
          <p:spPr>
            <a:xfrm>
              <a:off x="3218884" y="917914"/>
              <a:ext cx="135328" cy="68204"/>
            </a:xfrm>
            <a:custGeom>
              <a:rect b="b" l="l" r="r" t="t"/>
              <a:pathLst>
                <a:path extrusionOk="0" h="432" w="878">
                  <a:moveTo>
                    <a:pt x="821" y="0"/>
                  </a:moveTo>
                  <a:lnTo>
                    <a:pt x="0" y="210"/>
                  </a:lnTo>
                  <a:lnTo>
                    <a:pt x="57" y="431"/>
                  </a:lnTo>
                  <a:lnTo>
                    <a:pt x="878" y="221"/>
                  </a:lnTo>
                  <a:lnTo>
                    <a:pt x="8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5"/>
            <p:cNvSpPr/>
            <p:nvPr/>
          </p:nvSpPr>
          <p:spPr>
            <a:xfrm>
              <a:off x="3834328" y="798716"/>
              <a:ext cx="974117" cy="2885099"/>
            </a:xfrm>
            <a:custGeom>
              <a:rect b="b" l="l" r="r" t="t"/>
              <a:pathLst>
                <a:path extrusionOk="0" h="18274" w="6320">
                  <a:moveTo>
                    <a:pt x="1769" y="0"/>
                  </a:moveTo>
                  <a:lnTo>
                    <a:pt x="0" y="453"/>
                  </a:lnTo>
                  <a:lnTo>
                    <a:pt x="4551" y="18274"/>
                  </a:lnTo>
                  <a:lnTo>
                    <a:pt x="6320" y="17823"/>
                  </a:lnTo>
                  <a:lnTo>
                    <a:pt x="176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5"/>
            <p:cNvSpPr/>
            <p:nvPr/>
          </p:nvSpPr>
          <p:spPr>
            <a:xfrm>
              <a:off x="4280999" y="2213781"/>
              <a:ext cx="87547" cy="81150"/>
            </a:xfrm>
            <a:custGeom>
              <a:rect b="b" l="l" r="r" t="t"/>
              <a:pathLst>
                <a:path extrusionOk="0" h="514" w="568">
                  <a:moveTo>
                    <a:pt x="285" y="0"/>
                  </a:moveTo>
                  <a:cubicBezTo>
                    <a:pt x="264" y="0"/>
                    <a:pt x="242" y="3"/>
                    <a:pt x="221" y="9"/>
                  </a:cubicBezTo>
                  <a:cubicBezTo>
                    <a:pt x="83" y="43"/>
                    <a:pt x="0" y="184"/>
                    <a:pt x="35" y="320"/>
                  </a:cubicBezTo>
                  <a:cubicBezTo>
                    <a:pt x="64" y="436"/>
                    <a:pt x="169" y="514"/>
                    <a:pt x="283" y="514"/>
                  </a:cubicBezTo>
                  <a:cubicBezTo>
                    <a:pt x="304" y="514"/>
                    <a:pt x="325" y="511"/>
                    <a:pt x="347" y="506"/>
                  </a:cubicBezTo>
                  <a:cubicBezTo>
                    <a:pt x="484" y="471"/>
                    <a:pt x="567" y="331"/>
                    <a:pt x="532" y="194"/>
                  </a:cubicBezTo>
                  <a:cubicBezTo>
                    <a:pt x="502" y="78"/>
                    <a:pt x="398" y="0"/>
                    <a:pt x="2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5"/>
            <p:cNvSpPr/>
            <p:nvPr/>
          </p:nvSpPr>
          <p:spPr>
            <a:xfrm>
              <a:off x="4035931" y="1908286"/>
              <a:ext cx="571677" cy="667201"/>
            </a:xfrm>
            <a:custGeom>
              <a:rect b="b" l="l" r="r" t="t"/>
              <a:pathLst>
                <a:path extrusionOk="0" h="4226" w="3709">
                  <a:moveTo>
                    <a:pt x="2568" y="546"/>
                  </a:moveTo>
                  <a:lnTo>
                    <a:pt x="3232" y="3150"/>
                  </a:lnTo>
                  <a:lnTo>
                    <a:pt x="3166" y="3165"/>
                  </a:lnTo>
                  <a:lnTo>
                    <a:pt x="1142" y="3682"/>
                  </a:lnTo>
                  <a:lnTo>
                    <a:pt x="478" y="1077"/>
                  </a:lnTo>
                  <a:lnTo>
                    <a:pt x="1354" y="853"/>
                  </a:lnTo>
                  <a:lnTo>
                    <a:pt x="1420" y="837"/>
                  </a:lnTo>
                  <a:lnTo>
                    <a:pt x="1763" y="2179"/>
                  </a:lnTo>
                  <a:cubicBezTo>
                    <a:pt x="1774" y="2223"/>
                    <a:pt x="1813" y="2247"/>
                    <a:pt x="1856" y="2252"/>
                  </a:cubicBezTo>
                  <a:cubicBezTo>
                    <a:pt x="1866" y="2253"/>
                    <a:pt x="1875" y="2258"/>
                    <a:pt x="1886" y="2258"/>
                  </a:cubicBezTo>
                  <a:cubicBezTo>
                    <a:pt x="1888" y="2258"/>
                    <a:pt x="1890" y="2258"/>
                    <a:pt x="1892" y="2257"/>
                  </a:cubicBezTo>
                  <a:cubicBezTo>
                    <a:pt x="1949" y="2242"/>
                    <a:pt x="1982" y="2185"/>
                    <a:pt x="1968" y="2127"/>
                  </a:cubicBezTo>
                  <a:lnTo>
                    <a:pt x="1625" y="786"/>
                  </a:lnTo>
                  <a:lnTo>
                    <a:pt x="2502" y="562"/>
                  </a:lnTo>
                  <a:lnTo>
                    <a:pt x="2568" y="546"/>
                  </a:lnTo>
                  <a:close/>
                  <a:moveTo>
                    <a:pt x="2813" y="0"/>
                  </a:moveTo>
                  <a:lnTo>
                    <a:pt x="2747" y="17"/>
                  </a:lnTo>
                  <a:lnTo>
                    <a:pt x="0" y="719"/>
                  </a:lnTo>
                  <a:lnTo>
                    <a:pt x="896" y="4225"/>
                  </a:lnTo>
                  <a:lnTo>
                    <a:pt x="3643" y="3524"/>
                  </a:lnTo>
                  <a:lnTo>
                    <a:pt x="3709" y="3508"/>
                  </a:lnTo>
                  <a:lnTo>
                    <a:pt x="281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5"/>
            <p:cNvSpPr/>
            <p:nvPr/>
          </p:nvSpPr>
          <p:spPr>
            <a:xfrm>
              <a:off x="4253718" y="2482491"/>
              <a:ext cx="279750" cy="97728"/>
            </a:xfrm>
            <a:custGeom>
              <a:rect b="b" l="l" r="r" t="t"/>
              <a:pathLst>
                <a:path extrusionOk="0" h="619" w="1815">
                  <a:moveTo>
                    <a:pt x="1772" y="1"/>
                  </a:moveTo>
                  <a:lnTo>
                    <a:pt x="0" y="453"/>
                  </a:lnTo>
                  <a:lnTo>
                    <a:pt x="43" y="618"/>
                  </a:lnTo>
                  <a:lnTo>
                    <a:pt x="1815" y="166"/>
                  </a:lnTo>
                  <a:lnTo>
                    <a:pt x="17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5"/>
            <p:cNvSpPr/>
            <p:nvPr/>
          </p:nvSpPr>
          <p:spPr>
            <a:xfrm>
              <a:off x="1223509" y="1481699"/>
              <a:ext cx="974272" cy="2885257"/>
            </a:xfrm>
            <a:custGeom>
              <a:rect b="b" l="l" r="r" t="t"/>
              <a:pathLst>
                <a:path extrusionOk="0" h="18275" w="6321">
                  <a:moveTo>
                    <a:pt x="1770" y="0"/>
                  </a:moveTo>
                  <a:lnTo>
                    <a:pt x="1" y="452"/>
                  </a:lnTo>
                  <a:lnTo>
                    <a:pt x="4552" y="18274"/>
                  </a:lnTo>
                  <a:lnTo>
                    <a:pt x="6321" y="17822"/>
                  </a:lnTo>
                  <a:lnTo>
                    <a:pt x="177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5"/>
            <p:cNvSpPr/>
            <p:nvPr/>
          </p:nvSpPr>
          <p:spPr>
            <a:xfrm>
              <a:off x="1670179" y="2896448"/>
              <a:ext cx="87547" cy="81308"/>
            </a:xfrm>
            <a:custGeom>
              <a:rect b="b" l="l" r="r" t="t"/>
              <a:pathLst>
                <a:path extrusionOk="0" h="515" w="568">
                  <a:moveTo>
                    <a:pt x="286" y="1"/>
                  </a:moveTo>
                  <a:cubicBezTo>
                    <a:pt x="264" y="1"/>
                    <a:pt x="242" y="4"/>
                    <a:pt x="221" y="9"/>
                  </a:cubicBezTo>
                  <a:cubicBezTo>
                    <a:pt x="84" y="45"/>
                    <a:pt x="1" y="184"/>
                    <a:pt x="36" y="322"/>
                  </a:cubicBezTo>
                  <a:cubicBezTo>
                    <a:pt x="65" y="437"/>
                    <a:pt x="169" y="514"/>
                    <a:pt x="284" y="514"/>
                  </a:cubicBezTo>
                  <a:cubicBezTo>
                    <a:pt x="305" y="514"/>
                    <a:pt x="326" y="512"/>
                    <a:pt x="348" y="506"/>
                  </a:cubicBezTo>
                  <a:cubicBezTo>
                    <a:pt x="485" y="472"/>
                    <a:pt x="567" y="332"/>
                    <a:pt x="533" y="195"/>
                  </a:cubicBezTo>
                  <a:cubicBezTo>
                    <a:pt x="503" y="78"/>
                    <a:pt x="400" y="1"/>
                    <a:pt x="2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5"/>
            <p:cNvSpPr/>
            <p:nvPr/>
          </p:nvSpPr>
          <p:spPr>
            <a:xfrm>
              <a:off x="1425266" y="2591111"/>
              <a:ext cx="571523" cy="667043"/>
            </a:xfrm>
            <a:custGeom>
              <a:rect b="b" l="l" r="r" t="t"/>
              <a:pathLst>
                <a:path extrusionOk="0" h="4225" w="3708">
                  <a:moveTo>
                    <a:pt x="2566" y="546"/>
                  </a:moveTo>
                  <a:lnTo>
                    <a:pt x="3231" y="3149"/>
                  </a:lnTo>
                  <a:lnTo>
                    <a:pt x="3166" y="3164"/>
                  </a:lnTo>
                  <a:lnTo>
                    <a:pt x="1142" y="3681"/>
                  </a:lnTo>
                  <a:lnTo>
                    <a:pt x="477" y="1078"/>
                  </a:lnTo>
                  <a:lnTo>
                    <a:pt x="1354" y="854"/>
                  </a:lnTo>
                  <a:lnTo>
                    <a:pt x="1419" y="838"/>
                  </a:lnTo>
                  <a:lnTo>
                    <a:pt x="1762" y="2179"/>
                  </a:lnTo>
                  <a:cubicBezTo>
                    <a:pt x="1772" y="2224"/>
                    <a:pt x="1813" y="2246"/>
                    <a:pt x="1855" y="2252"/>
                  </a:cubicBezTo>
                  <a:cubicBezTo>
                    <a:pt x="1866" y="2252"/>
                    <a:pt x="1875" y="2257"/>
                    <a:pt x="1886" y="2257"/>
                  </a:cubicBezTo>
                  <a:cubicBezTo>
                    <a:pt x="1888" y="2257"/>
                    <a:pt x="1890" y="2257"/>
                    <a:pt x="1892" y="2257"/>
                  </a:cubicBezTo>
                  <a:cubicBezTo>
                    <a:pt x="1948" y="2242"/>
                    <a:pt x="1982" y="2184"/>
                    <a:pt x="1967" y="2128"/>
                  </a:cubicBezTo>
                  <a:lnTo>
                    <a:pt x="1625" y="785"/>
                  </a:lnTo>
                  <a:lnTo>
                    <a:pt x="2501" y="562"/>
                  </a:lnTo>
                  <a:lnTo>
                    <a:pt x="2566" y="546"/>
                  </a:lnTo>
                  <a:close/>
                  <a:moveTo>
                    <a:pt x="2812" y="1"/>
                  </a:moveTo>
                  <a:lnTo>
                    <a:pt x="2747" y="17"/>
                  </a:lnTo>
                  <a:lnTo>
                    <a:pt x="0" y="717"/>
                  </a:lnTo>
                  <a:lnTo>
                    <a:pt x="896" y="4224"/>
                  </a:lnTo>
                  <a:lnTo>
                    <a:pt x="3642" y="3522"/>
                  </a:lnTo>
                  <a:lnTo>
                    <a:pt x="3708" y="3506"/>
                  </a:lnTo>
                  <a:lnTo>
                    <a:pt x="281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5"/>
            <p:cNvSpPr/>
            <p:nvPr/>
          </p:nvSpPr>
          <p:spPr>
            <a:xfrm>
              <a:off x="1643207" y="3165315"/>
              <a:ext cx="279596" cy="97570"/>
            </a:xfrm>
            <a:custGeom>
              <a:rect b="b" l="l" r="r" t="t"/>
              <a:pathLst>
                <a:path extrusionOk="0" h="618" w="1814">
                  <a:moveTo>
                    <a:pt x="1771" y="1"/>
                  </a:moveTo>
                  <a:lnTo>
                    <a:pt x="0" y="453"/>
                  </a:lnTo>
                  <a:lnTo>
                    <a:pt x="42" y="618"/>
                  </a:lnTo>
                  <a:lnTo>
                    <a:pt x="1814" y="166"/>
                  </a:lnTo>
                  <a:lnTo>
                    <a:pt x="177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5"/>
            <p:cNvSpPr/>
            <p:nvPr/>
          </p:nvSpPr>
          <p:spPr>
            <a:xfrm>
              <a:off x="1908311" y="1270615"/>
              <a:ext cx="241680" cy="102780"/>
            </a:xfrm>
            <a:custGeom>
              <a:rect b="b" l="l" r="r" t="t"/>
              <a:pathLst>
                <a:path extrusionOk="0" h="651" w="1568">
                  <a:moveTo>
                    <a:pt x="1500" y="0"/>
                  </a:moveTo>
                  <a:lnTo>
                    <a:pt x="1537" y="146"/>
                  </a:lnTo>
                  <a:lnTo>
                    <a:pt x="1" y="540"/>
                  </a:lnTo>
                  <a:lnTo>
                    <a:pt x="29" y="651"/>
                  </a:lnTo>
                  <a:lnTo>
                    <a:pt x="1567" y="258"/>
                  </a:lnTo>
                  <a:lnTo>
                    <a:pt x="15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5"/>
            <p:cNvSpPr/>
            <p:nvPr/>
          </p:nvSpPr>
          <p:spPr>
            <a:xfrm>
              <a:off x="1902146" y="1270141"/>
              <a:ext cx="242913" cy="85413"/>
            </a:xfrm>
            <a:custGeom>
              <a:rect b="b" l="l" r="r" t="t"/>
              <a:pathLst>
                <a:path extrusionOk="0" h="541" w="1576">
                  <a:moveTo>
                    <a:pt x="1538" y="1"/>
                  </a:moveTo>
                  <a:lnTo>
                    <a:pt x="0" y="393"/>
                  </a:lnTo>
                  <a:lnTo>
                    <a:pt x="38" y="541"/>
                  </a:lnTo>
                  <a:lnTo>
                    <a:pt x="1575" y="148"/>
                  </a:lnTo>
                  <a:lnTo>
                    <a:pt x="153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5"/>
            <p:cNvSpPr/>
            <p:nvPr/>
          </p:nvSpPr>
          <p:spPr>
            <a:xfrm>
              <a:off x="3178502" y="938281"/>
              <a:ext cx="241526" cy="102938"/>
            </a:xfrm>
            <a:custGeom>
              <a:rect b="b" l="l" r="r" t="t"/>
              <a:pathLst>
                <a:path extrusionOk="0" h="652" w="1567">
                  <a:moveTo>
                    <a:pt x="1501" y="0"/>
                  </a:moveTo>
                  <a:lnTo>
                    <a:pt x="1538" y="149"/>
                  </a:lnTo>
                  <a:lnTo>
                    <a:pt x="1538" y="149"/>
                  </a:lnTo>
                  <a:lnTo>
                    <a:pt x="1538" y="149"/>
                  </a:lnTo>
                  <a:lnTo>
                    <a:pt x="1501" y="0"/>
                  </a:lnTo>
                  <a:close/>
                  <a:moveTo>
                    <a:pt x="1538" y="149"/>
                  </a:moveTo>
                  <a:lnTo>
                    <a:pt x="1" y="540"/>
                  </a:lnTo>
                  <a:lnTo>
                    <a:pt x="30" y="652"/>
                  </a:lnTo>
                  <a:lnTo>
                    <a:pt x="1566" y="261"/>
                  </a:lnTo>
                  <a:lnTo>
                    <a:pt x="1538" y="149"/>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5"/>
            <p:cNvSpPr/>
            <p:nvPr/>
          </p:nvSpPr>
          <p:spPr>
            <a:xfrm>
              <a:off x="3172645" y="937807"/>
              <a:ext cx="243067" cy="85413"/>
            </a:xfrm>
            <a:custGeom>
              <a:rect b="b" l="l" r="r" t="t"/>
              <a:pathLst>
                <a:path extrusionOk="0" h="541" w="1577">
                  <a:moveTo>
                    <a:pt x="1538" y="0"/>
                  </a:moveTo>
                  <a:lnTo>
                    <a:pt x="0" y="394"/>
                  </a:lnTo>
                  <a:lnTo>
                    <a:pt x="38" y="541"/>
                  </a:lnTo>
                  <a:lnTo>
                    <a:pt x="1576" y="147"/>
                  </a:lnTo>
                  <a:lnTo>
                    <a:pt x="15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0" name="Google Shape;300;p5"/>
          <p:cNvSpPr/>
          <p:nvPr/>
        </p:nvSpPr>
        <p:spPr>
          <a:xfrm>
            <a:off x="7564263" y="4827713"/>
            <a:ext cx="186813" cy="186676"/>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5"/>
          <p:cNvSpPr/>
          <p:nvPr/>
        </p:nvSpPr>
        <p:spPr>
          <a:xfrm>
            <a:off x="8793299" y="910963"/>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5"/>
          <p:cNvSpPr/>
          <p:nvPr/>
        </p:nvSpPr>
        <p:spPr>
          <a:xfrm>
            <a:off x="1229312" y="154988"/>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3" name="Google Shape;303;p5"/>
          <p:cNvGrpSpPr/>
          <p:nvPr/>
        </p:nvGrpSpPr>
        <p:grpSpPr>
          <a:xfrm>
            <a:off x="8273626" y="-378404"/>
            <a:ext cx="1045245" cy="967054"/>
            <a:chOff x="940201" y="467822"/>
            <a:chExt cx="4254149" cy="3935914"/>
          </a:xfrm>
        </p:grpSpPr>
        <p:sp>
          <p:nvSpPr>
            <p:cNvPr id="304" name="Google Shape;304;p5"/>
            <p:cNvSpPr/>
            <p:nvPr/>
          </p:nvSpPr>
          <p:spPr>
            <a:xfrm>
              <a:off x="940201" y="467822"/>
              <a:ext cx="4254149" cy="3935914"/>
            </a:xfrm>
            <a:custGeom>
              <a:rect b="b" l="l" r="r" t="t"/>
              <a:pathLst>
                <a:path extrusionOk="0" h="20522" w="22181">
                  <a:moveTo>
                    <a:pt x="17086" y="684"/>
                  </a:moveTo>
                  <a:cubicBezTo>
                    <a:pt x="17230" y="684"/>
                    <a:pt x="17376" y="723"/>
                    <a:pt x="17508" y="803"/>
                  </a:cubicBezTo>
                  <a:cubicBezTo>
                    <a:pt x="17888" y="1037"/>
                    <a:pt x="18006" y="1534"/>
                    <a:pt x="17773" y="1915"/>
                  </a:cubicBezTo>
                  <a:cubicBezTo>
                    <a:pt x="17621" y="2163"/>
                    <a:pt x="17356" y="2300"/>
                    <a:pt x="17084" y="2300"/>
                  </a:cubicBezTo>
                  <a:cubicBezTo>
                    <a:pt x="16940" y="2300"/>
                    <a:pt x="16794" y="2262"/>
                    <a:pt x="16662" y="2181"/>
                  </a:cubicBezTo>
                  <a:cubicBezTo>
                    <a:pt x="16282" y="1946"/>
                    <a:pt x="16162" y="1448"/>
                    <a:pt x="16396" y="1069"/>
                  </a:cubicBezTo>
                  <a:cubicBezTo>
                    <a:pt x="16549" y="821"/>
                    <a:pt x="16814" y="684"/>
                    <a:pt x="17086" y="684"/>
                  </a:cubicBezTo>
                  <a:close/>
                  <a:moveTo>
                    <a:pt x="17085" y="0"/>
                  </a:moveTo>
                  <a:cubicBezTo>
                    <a:pt x="16585" y="0"/>
                    <a:pt x="16096" y="253"/>
                    <a:pt x="15814" y="711"/>
                  </a:cubicBezTo>
                  <a:cubicBezTo>
                    <a:pt x="15563" y="1121"/>
                    <a:pt x="15534" y="1603"/>
                    <a:pt x="15693" y="2022"/>
                  </a:cubicBezTo>
                  <a:cubicBezTo>
                    <a:pt x="14261" y="1278"/>
                    <a:pt x="12717" y="922"/>
                    <a:pt x="11190" y="922"/>
                  </a:cubicBezTo>
                  <a:cubicBezTo>
                    <a:pt x="7899" y="922"/>
                    <a:pt x="4686" y="2578"/>
                    <a:pt x="2835" y="5587"/>
                  </a:cubicBezTo>
                  <a:cubicBezTo>
                    <a:pt x="1" y="10198"/>
                    <a:pt x="1440" y="16234"/>
                    <a:pt x="6052" y="19068"/>
                  </a:cubicBezTo>
                  <a:cubicBezTo>
                    <a:pt x="7653" y="20052"/>
                    <a:pt x="9425" y="20521"/>
                    <a:pt x="11176" y="20521"/>
                  </a:cubicBezTo>
                  <a:cubicBezTo>
                    <a:pt x="14468" y="20521"/>
                    <a:pt x="17682" y="18863"/>
                    <a:pt x="19532" y="15852"/>
                  </a:cubicBezTo>
                  <a:cubicBezTo>
                    <a:pt x="22181" y="11549"/>
                    <a:pt x="21099" y="6000"/>
                    <a:pt x="17190" y="2976"/>
                  </a:cubicBezTo>
                  <a:cubicBezTo>
                    <a:pt x="17652" y="2943"/>
                    <a:pt x="18092" y="2696"/>
                    <a:pt x="18353" y="2272"/>
                  </a:cubicBezTo>
                  <a:cubicBezTo>
                    <a:pt x="18784" y="1570"/>
                    <a:pt x="18565" y="653"/>
                    <a:pt x="17863" y="221"/>
                  </a:cubicBezTo>
                  <a:cubicBezTo>
                    <a:pt x="17620" y="72"/>
                    <a:pt x="17351" y="0"/>
                    <a:pt x="170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5"/>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5"/>
            <p:cNvSpPr/>
            <p:nvPr/>
          </p:nvSpPr>
          <p:spPr>
            <a:xfrm>
              <a:off x="1485656" y="958233"/>
              <a:ext cx="2913136" cy="2428445"/>
            </a:xfrm>
            <a:custGeom>
              <a:rect b="b" l="l" r="r" t="t"/>
              <a:pathLst>
                <a:path extrusionOk="0" h="12662" w="15189">
                  <a:moveTo>
                    <a:pt x="8349" y="0"/>
                  </a:moveTo>
                  <a:cubicBezTo>
                    <a:pt x="5607" y="0"/>
                    <a:pt x="2929" y="1382"/>
                    <a:pt x="1388" y="3890"/>
                  </a:cubicBezTo>
                  <a:cubicBezTo>
                    <a:pt x="348" y="5580"/>
                    <a:pt x="1" y="7499"/>
                    <a:pt x="262" y="9321"/>
                  </a:cubicBezTo>
                  <a:cubicBezTo>
                    <a:pt x="870" y="10151"/>
                    <a:pt x="1643" y="10880"/>
                    <a:pt x="2573" y="11452"/>
                  </a:cubicBezTo>
                  <a:cubicBezTo>
                    <a:pt x="3906" y="12271"/>
                    <a:pt x="5382" y="12662"/>
                    <a:pt x="6840" y="12662"/>
                  </a:cubicBezTo>
                  <a:cubicBezTo>
                    <a:pt x="9582" y="12662"/>
                    <a:pt x="12260" y="11281"/>
                    <a:pt x="13802" y="8773"/>
                  </a:cubicBezTo>
                  <a:cubicBezTo>
                    <a:pt x="14841" y="7083"/>
                    <a:pt x="15189" y="5164"/>
                    <a:pt x="14928" y="3342"/>
                  </a:cubicBezTo>
                  <a:cubicBezTo>
                    <a:pt x="14320" y="2511"/>
                    <a:pt x="13547" y="1783"/>
                    <a:pt x="12617" y="1211"/>
                  </a:cubicBezTo>
                  <a:cubicBezTo>
                    <a:pt x="11284" y="391"/>
                    <a:pt x="9807" y="0"/>
                    <a:pt x="83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5"/>
            <p:cNvSpPr/>
            <p:nvPr/>
          </p:nvSpPr>
          <p:spPr>
            <a:xfrm>
              <a:off x="2888995" y="1738823"/>
              <a:ext cx="612202" cy="925003"/>
            </a:xfrm>
            <a:custGeom>
              <a:rect b="b" l="l" r="r" t="t"/>
              <a:pathLst>
                <a:path extrusionOk="0" h="4823" w="3192">
                  <a:moveTo>
                    <a:pt x="3191" y="0"/>
                  </a:moveTo>
                  <a:lnTo>
                    <a:pt x="125" y="4171"/>
                  </a:lnTo>
                  <a:cubicBezTo>
                    <a:pt x="0" y="4373"/>
                    <a:pt x="63" y="4636"/>
                    <a:pt x="264" y="4759"/>
                  </a:cubicBezTo>
                  <a:cubicBezTo>
                    <a:pt x="335" y="4802"/>
                    <a:pt x="412" y="4823"/>
                    <a:pt x="489" y="4823"/>
                  </a:cubicBezTo>
                  <a:cubicBezTo>
                    <a:pt x="632" y="4823"/>
                    <a:pt x="772" y="4750"/>
                    <a:pt x="852" y="4619"/>
                  </a:cubicBezTo>
                  <a:lnTo>
                    <a:pt x="31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5"/>
            <p:cNvSpPr/>
            <p:nvPr/>
          </p:nvSpPr>
          <p:spPr>
            <a:xfrm>
              <a:off x="2892447" y="2499660"/>
              <a:ext cx="312046" cy="1046598"/>
            </a:xfrm>
            <a:custGeom>
              <a:rect b="b" l="l" r="r" t="t"/>
              <a:pathLst>
                <a:path extrusionOk="0" h="5457" w="1627">
                  <a:moveTo>
                    <a:pt x="471" y="0"/>
                  </a:moveTo>
                  <a:cubicBezTo>
                    <a:pt x="439" y="0"/>
                    <a:pt x="407" y="4"/>
                    <a:pt x="374" y="11"/>
                  </a:cubicBezTo>
                  <a:cubicBezTo>
                    <a:pt x="144" y="65"/>
                    <a:pt x="0" y="294"/>
                    <a:pt x="53" y="524"/>
                  </a:cubicBezTo>
                  <a:lnTo>
                    <a:pt x="1626" y="5457"/>
                  </a:lnTo>
                  <a:lnTo>
                    <a:pt x="887" y="332"/>
                  </a:lnTo>
                  <a:cubicBezTo>
                    <a:pt x="841" y="134"/>
                    <a:pt x="666" y="0"/>
                    <a:pt x="4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5"/>
            <p:cNvSpPr/>
            <p:nvPr/>
          </p:nvSpPr>
          <p:spPr>
            <a:xfrm>
              <a:off x="2948642" y="2551827"/>
              <a:ext cx="68086" cy="59838"/>
            </a:xfrm>
            <a:custGeom>
              <a:rect b="b" l="l" r="r" t="t"/>
              <a:pathLst>
                <a:path extrusionOk="0" h="312" w="355">
                  <a:moveTo>
                    <a:pt x="178" y="1"/>
                  </a:moveTo>
                  <a:cubicBezTo>
                    <a:pt x="126" y="1"/>
                    <a:pt x="75" y="27"/>
                    <a:pt x="45" y="75"/>
                  </a:cubicBezTo>
                  <a:cubicBezTo>
                    <a:pt x="0" y="149"/>
                    <a:pt x="23" y="243"/>
                    <a:pt x="96" y="288"/>
                  </a:cubicBezTo>
                  <a:cubicBezTo>
                    <a:pt x="122" y="304"/>
                    <a:pt x="150" y="311"/>
                    <a:pt x="178" y="311"/>
                  </a:cubicBezTo>
                  <a:cubicBezTo>
                    <a:pt x="229" y="311"/>
                    <a:pt x="280" y="285"/>
                    <a:pt x="310" y="237"/>
                  </a:cubicBezTo>
                  <a:cubicBezTo>
                    <a:pt x="354" y="165"/>
                    <a:pt x="332" y="69"/>
                    <a:pt x="258" y="24"/>
                  </a:cubicBezTo>
                  <a:cubicBezTo>
                    <a:pt x="233" y="8"/>
                    <a:pt x="205" y="1"/>
                    <a:pt x="1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5"/>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5"/>
            <p:cNvSpPr/>
            <p:nvPr/>
          </p:nvSpPr>
          <p:spPr>
            <a:xfrm>
              <a:off x="1621828" y="1098049"/>
              <a:ext cx="2989661" cy="2851917"/>
            </a:xfrm>
            <a:custGeom>
              <a:rect b="b" l="l" r="r" t="t"/>
              <a:pathLst>
                <a:path extrusionOk="0" h="14870" w="15588">
                  <a:moveTo>
                    <a:pt x="7618" y="230"/>
                  </a:moveTo>
                  <a:cubicBezTo>
                    <a:pt x="8229" y="230"/>
                    <a:pt x="8845" y="309"/>
                    <a:pt x="9453" y="468"/>
                  </a:cubicBezTo>
                  <a:cubicBezTo>
                    <a:pt x="10149" y="650"/>
                    <a:pt x="10805" y="929"/>
                    <a:pt x="11411" y="1305"/>
                  </a:cubicBezTo>
                  <a:lnTo>
                    <a:pt x="10572" y="2553"/>
                  </a:lnTo>
                  <a:lnTo>
                    <a:pt x="10763" y="2681"/>
                  </a:lnTo>
                  <a:lnTo>
                    <a:pt x="11604" y="1428"/>
                  </a:lnTo>
                  <a:cubicBezTo>
                    <a:pt x="11723" y="1507"/>
                    <a:pt x="11839" y="1587"/>
                    <a:pt x="11953" y="1673"/>
                  </a:cubicBezTo>
                  <a:cubicBezTo>
                    <a:pt x="14303" y="3437"/>
                    <a:pt x="15343" y="6413"/>
                    <a:pt x="14599" y="9257"/>
                  </a:cubicBezTo>
                  <a:cubicBezTo>
                    <a:pt x="14395" y="10035"/>
                    <a:pt x="14069" y="10760"/>
                    <a:pt x="13638" y="11414"/>
                  </a:cubicBezTo>
                  <a:lnTo>
                    <a:pt x="12353" y="10519"/>
                  </a:lnTo>
                  <a:lnTo>
                    <a:pt x="12223" y="10707"/>
                  </a:lnTo>
                  <a:lnTo>
                    <a:pt x="13509" y="11602"/>
                  </a:lnTo>
                  <a:cubicBezTo>
                    <a:pt x="12926" y="12428"/>
                    <a:pt x="12170" y="13126"/>
                    <a:pt x="11271" y="13652"/>
                  </a:cubicBezTo>
                  <a:cubicBezTo>
                    <a:pt x="10152" y="14306"/>
                    <a:pt x="8906" y="14641"/>
                    <a:pt x="7643" y="14641"/>
                  </a:cubicBezTo>
                  <a:cubicBezTo>
                    <a:pt x="7032" y="14641"/>
                    <a:pt x="6417" y="14563"/>
                    <a:pt x="5811" y="14404"/>
                  </a:cubicBezTo>
                  <a:cubicBezTo>
                    <a:pt x="5138" y="14228"/>
                    <a:pt x="4503" y="13958"/>
                    <a:pt x="3920" y="13609"/>
                  </a:cubicBezTo>
                  <a:lnTo>
                    <a:pt x="4691" y="12372"/>
                  </a:lnTo>
                  <a:lnTo>
                    <a:pt x="4497" y="12251"/>
                  </a:lnTo>
                  <a:lnTo>
                    <a:pt x="3726" y="13487"/>
                  </a:lnTo>
                  <a:cubicBezTo>
                    <a:pt x="2602" y="12762"/>
                    <a:pt x="1691" y="11732"/>
                    <a:pt x="1108" y="10488"/>
                  </a:cubicBezTo>
                  <a:cubicBezTo>
                    <a:pt x="396" y="8971"/>
                    <a:pt x="238" y="7239"/>
                    <a:pt x="663" y="5614"/>
                  </a:cubicBezTo>
                  <a:cubicBezTo>
                    <a:pt x="841" y="4935"/>
                    <a:pt x="1113" y="4297"/>
                    <a:pt x="1465" y="3711"/>
                  </a:cubicBezTo>
                  <a:lnTo>
                    <a:pt x="2639" y="4471"/>
                  </a:lnTo>
                  <a:lnTo>
                    <a:pt x="2762" y="4279"/>
                  </a:lnTo>
                  <a:lnTo>
                    <a:pt x="1587" y="3518"/>
                  </a:lnTo>
                  <a:cubicBezTo>
                    <a:pt x="2191" y="2585"/>
                    <a:pt x="3006" y="1798"/>
                    <a:pt x="3993" y="1220"/>
                  </a:cubicBezTo>
                  <a:cubicBezTo>
                    <a:pt x="5111" y="565"/>
                    <a:pt x="6355" y="230"/>
                    <a:pt x="7618" y="230"/>
                  </a:cubicBezTo>
                  <a:close/>
                  <a:moveTo>
                    <a:pt x="7619" y="0"/>
                  </a:moveTo>
                  <a:cubicBezTo>
                    <a:pt x="6315" y="0"/>
                    <a:pt x="5029" y="346"/>
                    <a:pt x="3874" y="1022"/>
                  </a:cubicBezTo>
                  <a:cubicBezTo>
                    <a:pt x="2161" y="2025"/>
                    <a:pt x="942" y="3635"/>
                    <a:pt x="440" y="5556"/>
                  </a:cubicBezTo>
                  <a:cubicBezTo>
                    <a:pt x="1" y="7233"/>
                    <a:pt x="165" y="9019"/>
                    <a:pt x="899" y="10584"/>
                  </a:cubicBezTo>
                  <a:cubicBezTo>
                    <a:pt x="1840" y="12592"/>
                    <a:pt x="3609" y="14064"/>
                    <a:pt x="5751" y="14624"/>
                  </a:cubicBezTo>
                  <a:cubicBezTo>
                    <a:pt x="6377" y="14788"/>
                    <a:pt x="7011" y="14869"/>
                    <a:pt x="7642" y="14869"/>
                  </a:cubicBezTo>
                  <a:cubicBezTo>
                    <a:pt x="8945" y="14869"/>
                    <a:pt x="10230" y="14523"/>
                    <a:pt x="11385" y="13847"/>
                  </a:cubicBezTo>
                  <a:cubicBezTo>
                    <a:pt x="13097" y="12843"/>
                    <a:pt x="14317" y="11233"/>
                    <a:pt x="14819" y="9313"/>
                  </a:cubicBezTo>
                  <a:cubicBezTo>
                    <a:pt x="15588" y="6381"/>
                    <a:pt x="14515" y="3309"/>
                    <a:pt x="12089" y="1488"/>
                  </a:cubicBezTo>
                  <a:cubicBezTo>
                    <a:pt x="11315" y="908"/>
                    <a:pt x="10448" y="490"/>
                    <a:pt x="9509" y="245"/>
                  </a:cubicBezTo>
                  <a:cubicBezTo>
                    <a:pt x="8884" y="81"/>
                    <a:pt x="8249" y="0"/>
                    <a:pt x="76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2" name="Google Shape;312;p5"/>
          <p:cNvSpPr/>
          <p:nvPr/>
        </p:nvSpPr>
        <p:spPr>
          <a:xfrm>
            <a:off x="189988" y="3636763"/>
            <a:ext cx="186813" cy="186676"/>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5"/>
          <p:cNvSpPr/>
          <p:nvPr/>
        </p:nvSpPr>
        <p:spPr>
          <a:xfrm flipH="1" rot="2029110">
            <a:off x="5050209" y="-685067"/>
            <a:ext cx="1964209" cy="1179791"/>
          </a:xfrm>
          <a:custGeom>
            <a:rect b="b" l="l" r="r" t="t"/>
            <a:pathLst>
              <a:path extrusionOk="0" fill="none" h="25948" w="43197">
                <a:moveTo>
                  <a:pt x="2642" y="0"/>
                </a:moveTo>
                <a:cubicBezTo>
                  <a:pt x="2642" y="0"/>
                  <a:pt x="0" y="7192"/>
                  <a:pt x="5885" y="12347"/>
                </a:cubicBezTo>
                <a:cubicBezTo>
                  <a:pt x="10249" y="16168"/>
                  <a:pt x="20454" y="13429"/>
                  <a:pt x="18652" y="10311"/>
                </a:cubicBezTo>
                <a:cubicBezTo>
                  <a:pt x="16851" y="7190"/>
                  <a:pt x="14020" y="15272"/>
                  <a:pt x="17099" y="19675"/>
                </a:cubicBezTo>
                <a:cubicBezTo>
                  <a:pt x="21244" y="25602"/>
                  <a:pt x="37533" y="25947"/>
                  <a:pt x="43196" y="4539"/>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5"/>
          <p:cNvSpPr/>
          <p:nvPr/>
        </p:nvSpPr>
        <p:spPr>
          <a:xfrm rot="8770890">
            <a:off x="1523359" y="4653758"/>
            <a:ext cx="1964209" cy="1179791"/>
          </a:xfrm>
          <a:custGeom>
            <a:rect b="b" l="l" r="r" t="t"/>
            <a:pathLst>
              <a:path extrusionOk="0" fill="none" h="25948" w="43197">
                <a:moveTo>
                  <a:pt x="2642" y="0"/>
                </a:moveTo>
                <a:cubicBezTo>
                  <a:pt x="2642" y="0"/>
                  <a:pt x="0" y="7192"/>
                  <a:pt x="5885" y="12347"/>
                </a:cubicBezTo>
                <a:cubicBezTo>
                  <a:pt x="10249" y="16168"/>
                  <a:pt x="20454" y="13429"/>
                  <a:pt x="18652" y="10311"/>
                </a:cubicBezTo>
                <a:cubicBezTo>
                  <a:pt x="16851" y="7190"/>
                  <a:pt x="14020" y="15272"/>
                  <a:pt x="17099" y="19675"/>
                </a:cubicBezTo>
                <a:cubicBezTo>
                  <a:pt x="21244" y="25602"/>
                  <a:pt x="37533" y="25947"/>
                  <a:pt x="43196" y="4539"/>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5" name="Google Shape;315;p5"/>
          <p:cNvGrpSpPr/>
          <p:nvPr/>
        </p:nvGrpSpPr>
        <p:grpSpPr>
          <a:xfrm>
            <a:off x="8715721" y="3519274"/>
            <a:ext cx="262163" cy="531538"/>
            <a:chOff x="2322875" y="1049950"/>
            <a:chExt cx="1301705" cy="2640525"/>
          </a:xfrm>
        </p:grpSpPr>
        <p:sp>
          <p:nvSpPr>
            <p:cNvPr id="316" name="Google Shape;316;p5"/>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5"/>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5"/>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 name="Google Shape;319;p5"/>
          <p:cNvGrpSpPr/>
          <p:nvPr/>
        </p:nvGrpSpPr>
        <p:grpSpPr>
          <a:xfrm>
            <a:off x="228471" y="1128437"/>
            <a:ext cx="262163" cy="531538"/>
            <a:chOff x="2322875" y="1049950"/>
            <a:chExt cx="1301705" cy="2640525"/>
          </a:xfrm>
        </p:grpSpPr>
        <p:sp>
          <p:nvSpPr>
            <p:cNvPr id="320" name="Google Shape;320;p5"/>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5"/>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5"/>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3" name="Shape 323"/>
        <p:cNvGrpSpPr/>
        <p:nvPr/>
      </p:nvGrpSpPr>
      <p:grpSpPr>
        <a:xfrm>
          <a:off x="0" y="0"/>
          <a:ext cx="0" cy="0"/>
          <a:chOff x="0" y="0"/>
          <a:chExt cx="0" cy="0"/>
        </a:xfrm>
      </p:grpSpPr>
      <p:sp>
        <p:nvSpPr>
          <p:cNvPr id="324" name="Google Shape;324;p6"/>
          <p:cNvSpPr/>
          <p:nvPr/>
        </p:nvSpPr>
        <p:spPr>
          <a:xfrm flipH="1" rot="10800000">
            <a:off x="1505393" y="4614125"/>
            <a:ext cx="1816404" cy="572700"/>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6"/>
          <p:cNvSpPr/>
          <p:nvPr/>
        </p:nvSpPr>
        <p:spPr>
          <a:xfrm flipH="1">
            <a:off x="5822243" y="-50"/>
            <a:ext cx="1816404" cy="572700"/>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6"/>
          <p:cNvSpPr/>
          <p:nvPr/>
        </p:nvSpPr>
        <p:spPr>
          <a:xfrm rot="5400000">
            <a:off x="270216" y="-270183"/>
            <a:ext cx="2226875" cy="2767242"/>
          </a:xfrm>
          <a:custGeom>
            <a:rect b="b" l="l" r="r" t="t"/>
            <a:pathLst>
              <a:path extrusionOk="0" h="28685" w="23083">
                <a:moveTo>
                  <a:pt x="0" y="1"/>
                </a:moveTo>
                <a:lnTo>
                  <a:pt x="0" y="28685"/>
                </a:lnTo>
                <a:lnTo>
                  <a:pt x="21459" y="28685"/>
                </a:lnTo>
                <a:cubicBezTo>
                  <a:pt x="21459" y="28685"/>
                  <a:pt x="23082" y="26140"/>
                  <a:pt x="18030" y="21621"/>
                </a:cubicBezTo>
                <a:cubicBezTo>
                  <a:pt x="12978" y="17100"/>
                  <a:pt x="5798" y="19892"/>
                  <a:pt x="5866" y="10775"/>
                </a:cubicBezTo>
                <a:cubicBezTo>
                  <a:pt x="5932" y="1659"/>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6"/>
          <p:cNvSpPr/>
          <p:nvPr/>
        </p:nvSpPr>
        <p:spPr>
          <a:xfrm>
            <a:off x="6527124" y="2252751"/>
            <a:ext cx="2616871" cy="2890847"/>
          </a:xfrm>
          <a:custGeom>
            <a:rect b="b" l="l" r="r" t="t"/>
            <a:pathLst>
              <a:path extrusionOk="0" h="39602" w="35850">
                <a:moveTo>
                  <a:pt x="35849" y="0"/>
                </a:moveTo>
                <a:cubicBezTo>
                  <a:pt x="31348" y="819"/>
                  <a:pt x="27986" y="1572"/>
                  <a:pt x="29982" y="14272"/>
                </a:cubicBezTo>
                <a:cubicBezTo>
                  <a:pt x="31965" y="26890"/>
                  <a:pt x="26923" y="30426"/>
                  <a:pt x="13686" y="30426"/>
                </a:cubicBezTo>
                <a:cubicBezTo>
                  <a:pt x="13600" y="30426"/>
                  <a:pt x="13514" y="30425"/>
                  <a:pt x="13427" y="30425"/>
                </a:cubicBezTo>
                <a:cubicBezTo>
                  <a:pt x="13395" y="30425"/>
                  <a:pt x="13362" y="30425"/>
                  <a:pt x="13330" y="30425"/>
                </a:cubicBezTo>
                <a:cubicBezTo>
                  <a:pt x="0" y="30425"/>
                  <a:pt x="1035" y="39600"/>
                  <a:pt x="1035" y="39600"/>
                </a:cubicBezTo>
                <a:lnTo>
                  <a:pt x="1035" y="39601"/>
                </a:lnTo>
                <a:lnTo>
                  <a:pt x="35849" y="39601"/>
                </a:lnTo>
                <a:lnTo>
                  <a:pt x="3584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329" name="Google Shape;329;p6"/>
          <p:cNvGrpSpPr/>
          <p:nvPr/>
        </p:nvGrpSpPr>
        <p:grpSpPr>
          <a:xfrm flipH="1" rot="1386721">
            <a:off x="-128287" y="4560984"/>
            <a:ext cx="1074878" cy="914756"/>
            <a:chOff x="725975" y="529375"/>
            <a:chExt cx="4581126" cy="3898687"/>
          </a:xfrm>
        </p:grpSpPr>
        <p:sp>
          <p:nvSpPr>
            <p:cNvPr id="330" name="Google Shape;330;p6"/>
            <p:cNvSpPr/>
            <p:nvPr/>
          </p:nvSpPr>
          <p:spPr>
            <a:xfrm>
              <a:off x="725975" y="738407"/>
              <a:ext cx="4581126" cy="3689182"/>
            </a:xfrm>
            <a:custGeom>
              <a:rect b="b" l="l" r="r" t="t"/>
              <a:pathLst>
                <a:path extrusionOk="0" h="23367" w="29722">
                  <a:moveTo>
                    <a:pt x="23737" y="0"/>
                  </a:moveTo>
                  <a:cubicBezTo>
                    <a:pt x="23545" y="0"/>
                    <a:pt x="23350" y="24"/>
                    <a:pt x="23156" y="73"/>
                  </a:cubicBezTo>
                  <a:lnTo>
                    <a:pt x="2015" y="5472"/>
                  </a:lnTo>
                  <a:cubicBezTo>
                    <a:pt x="759" y="5793"/>
                    <a:pt x="0" y="7071"/>
                    <a:pt x="320" y="8326"/>
                  </a:cubicBezTo>
                  <a:lnTo>
                    <a:pt x="3710" y="21599"/>
                  </a:lnTo>
                  <a:cubicBezTo>
                    <a:pt x="3981" y="22660"/>
                    <a:pt x="4937" y="23367"/>
                    <a:pt x="5984" y="23367"/>
                  </a:cubicBezTo>
                  <a:cubicBezTo>
                    <a:pt x="6175" y="23367"/>
                    <a:pt x="6370" y="23343"/>
                    <a:pt x="6564" y="23294"/>
                  </a:cubicBezTo>
                  <a:lnTo>
                    <a:pt x="27706" y="17895"/>
                  </a:lnTo>
                  <a:cubicBezTo>
                    <a:pt x="28964" y="17577"/>
                    <a:pt x="29722" y="16299"/>
                    <a:pt x="29401" y="15042"/>
                  </a:cubicBezTo>
                  <a:lnTo>
                    <a:pt x="26011" y="1768"/>
                  </a:lnTo>
                  <a:cubicBezTo>
                    <a:pt x="25740" y="706"/>
                    <a:pt x="24785" y="0"/>
                    <a:pt x="237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6"/>
            <p:cNvSpPr/>
            <p:nvPr/>
          </p:nvSpPr>
          <p:spPr>
            <a:xfrm>
              <a:off x="1332633" y="250585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6"/>
            <p:cNvSpPr/>
            <p:nvPr/>
          </p:nvSpPr>
          <p:spPr>
            <a:xfrm>
              <a:off x="1216271" y="2037682"/>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6"/>
            <p:cNvSpPr/>
            <p:nvPr/>
          </p:nvSpPr>
          <p:spPr>
            <a:xfrm>
              <a:off x="1099508" y="156150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6"/>
            <p:cNvSpPr/>
            <p:nvPr/>
          </p:nvSpPr>
          <p:spPr>
            <a:xfrm>
              <a:off x="982908" y="110215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6"/>
            <p:cNvSpPr/>
            <p:nvPr/>
          </p:nvSpPr>
          <p:spPr>
            <a:xfrm>
              <a:off x="1449383" y="2973732"/>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6"/>
            <p:cNvSpPr/>
            <p:nvPr/>
          </p:nvSpPr>
          <p:spPr>
            <a:xfrm>
              <a:off x="1249249" y="738722"/>
              <a:ext cx="4057846" cy="3689340"/>
            </a:xfrm>
            <a:custGeom>
              <a:rect b="b" l="l" r="r" t="t"/>
              <a:pathLst>
                <a:path extrusionOk="0" h="23368" w="26327">
                  <a:moveTo>
                    <a:pt x="20344" y="1"/>
                  </a:moveTo>
                  <a:cubicBezTo>
                    <a:pt x="20281" y="1"/>
                    <a:pt x="20217" y="3"/>
                    <a:pt x="20153" y="8"/>
                  </a:cubicBezTo>
                  <a:cubicBezTo>
                    <a:pt x="20810" y="4619"/>
                    <a:pt x="21133" y="18976"/>
                    <a:pt x="0" y="20368"/>
                  </a:cubicBezTo>
                  <a:lnTo>
                    <a:pt x="315" y="21600"/>
                  </a:lnTo>
                  <a:cubicBezTo>
                    <a:pt x="586" y="22661"/>
                    <a:pt x="1541" y="23367"/>
                    <a:pt x="2588" y="23367"/>
                  </a:cubicBezTo>
                  <a:cubicBezTo>
                    <a:pt x="2780" y="23367"/>
                    <a:pt x="2975" y="23343"/>
                    <a:pt x="3169" y="23294"/>
                  </a:cubicBezTo>
                  <a:lnTo>
                    <a:pt x="24311" y="17897"/>
                  </a:lnTo>
                  <a:cubicBezTo>
                    <a:pt x="25569" y="17575"/>
                    <a:pt x="26327" y="16297"/>
                    <a:pt x="26006" y="15040"/>
                  </a:cubicBezTo>
                  <a:lnTo>
                    <a:pt x="22616" y="1766"/>
                  </a:lnTo>
                  <a:cubicBezTo>
                    <a:pt x="22345" y="705"/>
                    <a:pt x="21391" y="1"/>
                    <a:pt x="20344" y="1"/>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6"/>
            <p:cNvSpPr/>
            <p:nvPr/>
          </p:nvSpPr>
          <p:spPr>
            <a:xfrm>
              <a:off x="2004797" y="666256"/>
              <a:ext cx="1153528" cy="334548"/>
            </a:xfrm>
            <a:custGeom>
              <a:rect b="b" l="l" r="r" t="t"/>
              <a:pathLst>
                <a:path extrusionOk="0" h="2119" w="7484">
                  <a:moveTo>
                    <a:pt x="7427" y="0"/>
                  </a:moveTo>
                  <a:lnTo>
                    <a:pt x="1" y="1897"/>
                  </a:lnTo>
                  <a:lnTo>
                    <a:pt x="57" y="2119"/>
                  </a:lnTo>
                  <a:lnTo>
                    <a:pt x="7484" y="221"/>
                  </a:lnTo>
                  <a:lnTo>
                    <a:pt x="742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6"/>
            <p:cNvSpPr/>
            <p:nvPr/>
          </p:nvSpPr>
          <p:spPr>
            <a:xfrm>
              <a:off x="1850975" y="529375"/>
              <a:ext cx="1513581" cy="829817"/>
            </a:xfrm>
            <a:custGeom>
              <a:rect b="b" l="l" r="r" t="t"/>
              <a:pathLst>
                <a:path extrusionOk="0" h="5256" w="9820">
                  <a:moveTo>
                    <a:pt x="9069" y="0"/>
                  </a:moveTo>
                  <a:lnTo>
                    <a:pt x="8248" y="212"/>
                  </a:lnTo>
                  <a:lnTo>
                    <a:pt x="822" y="2106"/>
                  </a:lnTo>
                  <a:lnTo>
                    <a:pt x="1" y="2317"/>
                  </a:lnTo>
                  <a:lnTo>
                    <a:pt x="170" y="2981"/>
                  </a:lnTo>
                  <a:lnTo>
                    <a:pt x="226" y="3202"/>
                  </a:lnTo>
                  <a:lnTo>
                    <a:pt x="694" y="5034"/>
                  </a:lnTo>
                  <a:lnTo>
                    <a:pt x="751" y="5256"/>
                  </a:lnTo>
                  <a:lnTo>
                    <a:pt x="1572" y="5045"/>
                  </a:lnTo>
                  <a:lnTo>
                    <a:pt x="1516" y="4824"/>
                  </a:lnTo>
                  <a:lnTo>
                    <a:pt x="1049" y="2991"/>
                  </a:lnTo>
                  <a:lnTo>
                    <a:pt x="991" y="2771"/>
                  </a:lnTo>
                  <a:lnTo>
                    <a:pt x="8418" y="875"/>
                  </a:lnTo>
                  <a:lnTo>
                    <a:pt x="8473" y="1097"/>
                  </a:lnTo>
                  <a:lnTo>
                    <a:pt x="8942" y="2928"/>
                  </a:lnTo>
                  <a:lnTo>
                    <a:pt x="8999" y="3150"/>
                  </a:lnTo>
                  <a:lnTo>
                    <a:pt x="9820" y="2939"/>
                  </a:lnTo>
                  <a:lnTo>
                    <a:pt x="9763" y="2718"/>
                  </a:lnTo>
                  <a:lnTo>
                    <a:pt x="9296" y="885"/>
                  </a:lnTo>
                  <a:lnTo>
                    <a:pt x="9240" y="665"/>
                  </a:lnTo>
                  <a:lnTo>
                    <a:pt x="906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6"/>
            <p:cNvSpPr/>
            <p:nvPr/>
          </p:nvSpPr>
          <p:spPr>
            <a:xfrm>
              <a:off x="1947306" y="1248986"/>
              <a:ext cx="135482" cy="68204"/>
            </a:xfrm>
            <a:custGeom>
              <a:rect b="b" l="l" r="r" t="t"/>
              <a:pathLst>
                <a:path extrusionOk="0" h="432" w="879">
                  <a:moveTo>
                    <a:pt x="822" y="1"/>
                  </a:moveTo>
                  <a:lnTo>
                    <a:pt x="1" y="211"/>
                  </a:lnTo>
                  <a:lnTo>
                    <a:pt x="57" y="431"/>
                  </a:lnTo>
                  <a:lnTo>
                    <a:pt x="878" y="222"/>
                  </a:lnTo>
                  <a:lnTo>
                    <a:pt x="82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6"/>
            <p:cNvSpPr/>
            <p:nvPr/>
          </p:nvSpPr>
          <p:spPr>
            <a:xfrm>
              <a:off x="3218884" y="917914"/>
              <a:ext cx="135328" cy="68204"/>
            </a:xfrm>
            <a:custGeom>
              <a:rect b="b" l="l" r="r" t="t"/>
              <a:pathLst>
                <a:path extrusionOk="0" h="432" w="878">
                  <a:moveTo>
                    <a:pt x="821" y="0"/>
                  </a:moveTo>
                  <a:lnTo>
                    <a:pt x="0" y="210"/>
                  </a:lnTo>
                  <a:lnTo>
                    <a:pt x="57" y="431"/>
                  </a:lnTo>
                  <a:lnTo>
                    <a:pt x="878" y="221"/>
                  </a:lnTo>
                  <a:lnTo>
                    <a:pt x="8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6"/>
            <p:cNvSpPr/>
            <p:nvPr/>
          </p:nvSpPr>
          <p:spPr>
            <a:xfrm>
              <a:off x="3834328" y="798716"/>
              <a:ext cx="974117" cy="2885099"/>
            </a:xfrm>
            <a:custGeom>
              <a:rect b="b" l="l" r="r" t="t"/>
              <a:pathLst>
                <a:path extrusionOk="0" h="18274" w="6320">
                  <a:moveTo>
                    <a:pt x="1769" y="0"/>
                  </a:moveTo>
                  <a:lnTo>
                    <a:pt x="0" y="453"/>
                  </a:lnTo>
                  <a:lnTo>
                    <a:pt x="4551" y="18274"/>
                  </a:lnTo>
                  <a:lnTo>
                    <a:pt x="6320" y="17823"/>
                  </a:lnTo>
                  <a:lnTo>
                    <a:pt x="176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6"/>
            <p:cNvSpPr/>
            <p:nvPr/>
          </p:nvSpPr>
          <p:spPr>
            <a:xfrm>
              <a:off x="4280999" y="2213781"/>
              <a:ext cx="87547" cy="81150"/>
            </a:xfrm>
            <a:custGeom>
              <a:rect b="b" l="l" r="r" t="t"/>
              <a:pathLst>
                <a:path extrusionOk="0" h="514" w="568">
                  <a:moveTo>
                    <a:pt x="285" y="0"/>
                  </a:moveTo>
                  <a:cubicBezTo>
                    <a:pt x="264" y="0"/>
                    <a:pt x="242" y="3"/>
                    <a:pt x="221" y="9"/>
                  </a:cubicBezTo>
                  <a:cubicBezTo>
                    <a:pt x="83" y="43"/>
                    <a:pt x="0" y="184"/>
                    <a:pt x="35" y="320"/>
                  </a:cubicBezTo>
                  <a:cubicBezTo>
                    <a:pt x="64" y="436"/>
                    <a:pt x="169" y="514"/>
                    <a:pt x="283" y="514"/>
                  </a:cubicBezTo>
                  <a:cubicBezTo>
                    <a:pt x="304" y="514"/>
                    <a:pt x="325" y="511"/>
                    <a:pt x="347" y="506"/>
                  </a:cubicBezTo>
                  <a:cubicBezTo>
                    <a:pt x="484" y="471"/>
                    <a:pt x="567" y="331"/>
                    <a:pt x="532" y="194"/>
                  </a:cubicBezTo>
                  <a:cubicBezTo>
                    <a:pt x="502" y="78"/>
                    <a:pt x="398" y="0"/>
                    <a:pt x="2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6"/>
            <p:cNvSpPr/>
            <p:nvPr/>
          </p:nvSpPr>
          <p:spPr>
            <a:xfrm>
              <a:off x="4035931" y="1908286"/>
              <a:ext cx="571677" cy="667201"/>
            </a:xfrm>
            <a:custGeom>
              <a:rect b="b" l="l" r="r" t="t"/>
              <a:pathLst>
                <a:path extrusionOk="0" h="4226" w="3709">
                  <a:moveTo>
                    <a:pt x="2568" y="546"/>
                  </a:moveTo>
                  <a:lnTo>
                    <a:pt x="3232" y="3150"/>
                  </a:lnTo>
                  <a:lnTo>
                    <a:pt x="3166" y="3165"/>
                  </a:lnTo>
                  <a:lnTo>
                    <a:pt x="1142" y="3682"/>
                  </a:lnTo>
                  <a:lnTo>
                    <a:pt x="478" y="1077"/>
                  </a:lnTo>
                  <a:lnTo>
                    <a:pt x="1354" y="853"/>
                  </a:lnTo>
                  <a:lnTo>
                    <a:pt x="1420" y="837"/>
                  </a:lnTo>
                  <a:lnTo>
                    <a:pt x="1763" y="2179"/>
                  </a:lnTo>
                  <a:cubicBezTo>
                    <a:pt x="1774" y="2223"/>
                    <a:pt x="1813" y="2247"/>
                    <a:pt x="1856" y="2252"/>
                  </a:cubicBezTo>
                  <a:cubicBezTo>
                    <a:pt x="1866" y="2253"/>
                    <a:pt x="1875" y="2258"/>
                    <a:pt x="1886" y="2258"/>
                  </a:cubicBezTo>
                  <a:cubicBezTo>
                    <a:pt x="1888" y="2258"/>
                    <a:pt x="1890" y="2258"/>
                    <a:pt x="1892" y="2257"/>
                  </a:cubicBezTo>
                  <a:cubicBezTo>
                    <a:pt x="1949" y="2242"/>
                    <a:pt x="1982" y="2185"/>
                    <a:pt x="1968" y="2127"/>
                  </a:cubicBezTo>
                  <a:lnTo>
                    <a:pt x="1625" y="786"/>
                  </a:lnTo>
                  <a:lnTo>
                    <a:pt x="2502" y="562"/>
                  </a:lnTo>
                  <a:lnTo>
                    <a:pt x="2568" y="546"/>
                  </a:lnTo>
                  <a:close/>
                  <a:moveTo>
                    <a:pt x="2813" y="0"/>
                  </a:moveTo>
                  <a:lnTo>
                    <a:pt x="2747" y="17"/>
                  </a:lnTo>
                  <a:lnTo>
                    <a:pt x="0" y="719"/>
                  </a:lnTo>
                  <a:lnTo>
                    <a:pt x="896" y="4225"/>
                  </a:lnTo>
                  <a:lnTo>
                    <a:pt x="3643" y="3524"/>
                  </a:lnTo>
                  <a:lnTo>
                    <a:pt x="3709" y="3508"/>
                  </a:lnTo>
                  <a:lnTo>
                    <a:pt x="281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6"/>
            <p:cNvSpPr/>
            <p:nvPr/>
          </p:nvSpPr>
          <p:spPr>
            <a:xfrm>
              <a:off x="4253718" y="2482491"/>
              <a:ext cx="279750" cy="97728"/>
            </a:xfrm>
            <a:custGeom>
              <a:rect b="b" l="l" r="r" t="t"/>
              <a:pathLst>
                <a:path extrusionOk="0" h="619" w="1815">
                  <a:moveTo>
                    <a:pt x="1772" y="1"/>
                  </a:moveTo>
                  <a:lnTo>
                    <a:pt x="0" y="453"/>
                  </a:lnTo>
                  <a:lnTo>
                    <a:pt x="43" y="618"/>
                  </a:lnTo>
                  <a:lnTo>
                    <a:pt x="1815" y="166"/>
                  </a:lnTo>
                  <a:lnTo>
                    <a:pt x="17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6"/>
            <p:cNvSpPr/>
            <p:nvPr/>
          </p:nvSpPr>
          <p:spPr>
            <a:xfrm>
              <a:off x="1223509" y="1481699"/>
              <a:ext cx="974272" cy="2885257"/>
            </a:xfrm>
            <a:custGeom>
              <a:rect b="b" l="l" r="r" t="t"/>
              <a:pathLst>
                <a:path extrusionOk="0" h="18275" w="6321">
                  <a:moveTo>
                    <a:pt x="1770" y="0"/>
                  </a:moveTo>
                  <a:lnTo>
                    <a:pt x="1" y="452"/>
                  </a:lnTo>
                  <a:lnTo>
                    <a:pt x="4552" y="18274"/>
                  </a:lnTo>
                  <a:lnTo>
                    <a:pt x="6321" y="17822"/>
                  </a:lnTo>
                  <a:lnTo>
                    <a:pt x="177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6"/>
            <p:cNvSpPr/>
            <p:nvPr/>
          </p:nvSpPr>
          <p:spPr>
            <a:xfrm>
              <a:off x="1670179" y="2896448"/>
              <a:ext cx="87547" cy="81308"/>
            </a:xfrm>
            <a:custGeom>
              <a:rect b="b" l="l" r="r" t="t"/>
              <a:pathLst>
                <a:path extrusionOk="0" h="515" w="568">
                  <a:moveTo>
                    <a:pt x="286" y="1"/>
                  </a:moveTo>
                  <a:cubicBezTo>
                    <a:pt x="264" y="1"/>
                    <a:pt x="242" y="4"/>
                    <a:pt x="221" y="9"/>
                  </a:cubicBezTo>
                  <a:cubicBezTo>
                    <a:pt x="84" y="45"/>
                    <a:pt x="1" y="184"/>
                    <a:pt x="36" y="322"/>
                  </a:cubicBezTo>
                  <a:cubicBezTo>
                    <a:pt x="65" y="437"/>
                    <a:pt x="169" y="514"/>
                    <a:pt x="284" y="514"/>
                  </a:cubicBezTo>
                  <a:cubicBezTo>
                    <a:pt x="305" y="514"/>
                    <a:pt x="326" y="512"/>
                    <a:pt x="348" y="506"/>
                  </a:cubicBezTo>
                  <a:cubicBezTo>
                    <a:pt x="485" y="472"/>
                    <a:pt x="567" y="332"/>
                    <a:pt x="533" y="195"/>
                  </a:cubicBezTo>
                  <a:cubicBezTo>
                    <a:pt x="503" y="78"/>
                    <a:pt x="400" y="1"/>
                    <a:pt x="2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6"/>
            <p:cNvSpPr/>
            <p:nvPr/>
          </p:nvSpPr>
          <p:spPr>
            <a:xfrm>
              <a:off x="1425266" y="2591111"/>
              <a:ext cx="571523" cy="667043"/>
            </a:xfrm>
            <a:custGeom>
              <a:rect b="b" l="l" r="r" t="t"/>
              <a:pathLst>
                <a:path extrusionOk="0" h="4225" w="3708">
                  <a:moveTo>
                    <a:pt x="2566" y="546"/>
                  </a:moveTo>
                  <a:lnTo>
                    <a:pt x="3231" y="3149"/>
                  </a:lnTo>
                  <a:lnTo>
                    <a:pt x="3166" y="3164"/>
                  </a:lnTo>
                  <a:lnTo>
                    <a:pt x="1142" y="3681"/>
                  </a:lnTo>
                  <a:lnTo>
                    <a:pt x="477" y="1078"/>
                  </a:lnTo>
                  <a:lnTo>
                    <a:pt x="1354" y="854"/>
                  </a:lnTo>
                  <a:lnTo>
                    <a:pt x="1419" y="838"/>
                  </a:lnTo>
                  <a:lnTo>
                    <a:pt x="1762" y="2179"/>
                  </a:lnTo>
                  <a:cubicBezTo>
                    <a:pt x="1772" y="2224"/>
                    <a:pt x="1813" y="2246"/>
                    <a:pt x="1855" y="2252"/>
                  </a:cubicBezTo>
                  <a:cubicBezTo>
                    <a:pt x="1866" y="2252"/>
                    <a:pt x="1875" y="2257"/>
                    <a:pt x="1886" y="2257"/>
                  </a:cubicBezTo>
                  <a:cubicBezTo>
                    <a:pt x="1888" y="2257"/>
                    <a:pt x="1890" y="2257"/>
                    <a:pt x="1892" y="2257"/>
                  </a:cubicBezTo>
                  <a:cubicBezTo>
                    <a:pt x="1948" y="2242"/>
                    <a:pt x="1982" y="2184"/>
                    <a:pt x="1967" y="2128"/>
                  </a:cubicBezTo>
                  <a:lnTo>
                    <a:pt x="1625" y="785"/>
                  </a:lnTo>
                  <a:lnTo>
                    <a:pt x="2501" y="562"/>
                  </a:lnTo>
                  <a:lnTo>
                    <a:pt x="2566" y="546"/>
                  </a:lnTo>
                  <a:close/>
                  <a:moveTo>
                    <a:pt x="2812" y="1"/>
                  </a:moveTo>
                  <a:lnTo>
                    <a:pt x="2747" y="17"/>
                  </a:lnTo>
                  <a:lnTo>
                    <a:pt x="0" y="717"/>
                  </a:lnTo>
                  <a:lnTo>
                    <a:pt x="896" y="4224"/>
                  </a:lnTo>
                  <a:lnTo>
                    <a:pt x="3642" y="3522"/>
                  </a:lnTo>
                  <a:lnTo>
                    <a:pt x="3708" y="3506"/>
                  </a:lnTo>
                  <a:lnTo>
                    <a:pt x="281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6"/>
            <p:cNvSpPr/>
            <p:nvPr/>
          </p:nvSpPr>
          <p:spPr>
            <a:xfrm>
              <a:off x="1643207" y="3165315"/>
              <a:ext cx="279596" cy="97570"/>
            </a:xfrm>
            <a:custGeom>
              <a:rect b="b" l="l" r="r" t="t"/>
              <a:pathLst>
                <a:path extrusionOk="0" h="618" w="1814">
                  <a:moveTo>
                    <a:pt x="1771" y="1"/>
                  </a:moveTo>
                  <a:lnTo>
                    <a:pt x="0" y="453"/>
                  </a:lnTo>
                  <a:lnTo>
                    <a:pt x="42" y="618"/>
                  </a:lnTo>
                  <a:lnTo>
                    <a:pt x="1814" y="166"/>
                  </a:lnTo>
                  <a:lnTo>
                    <a:pt x="177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6"/>
            <p:cNvSpPr/>
            <p:nvPr/>
          </p:nvSpPr>
          <p:spPr>
            <a:xfrm>
              <a:off x="1908311" y="1270615"/>
              <a:ext cx="241680" cy="102780"/>
            </a:xfrm>
            <a:custGeom>
              <a:rect b="b" l="l" r="r" t="t"/>
              <a:pathLst>
                <a:path extrusionOk="0" h="651" w="1568">
                  <a:moveTo>
                    <a:pt x="1500" y="0"/>
                  </a:moveTo>
                  <a:lnTo>
                    <a:pt x="1537" y="146"/>
                  </a:lnTo>
                  <a:lnTo>
                    <a:pt x="1" y="540"/>
                  </a:lnTo>
                  <a:lnTo>
                    <a:pt x="29" y="651"/>
                  </a:lnTo>
                  <a:lnTo>
                    <a:pt x="1567" y="258"/>
                  </a:lnTo>
                  <a:lnTo>
                    <a:pt x="15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6"/>
            <p:cNvSpPr/>
            <p:nvPr/>
          </p:nvSpPr>
          <p:spPr>
            <a:xfrm>
              <a:off x="1902146" y="1270141"/>
              <a:ext cx="242913" cy="85413"/>
            </a:xfrm>
            <a:custGeom>
              <a:rect b="b" l="l" r="r" t="t"/>
              <a:pathLst>
                <a:path extrusionOk="0" h="541" w="1576">
                  <a:moveTo>
                    <a:pt x="1538" y="1"/>
                  </a:moveTo>
                  <a:lnTo>
                    <a:pt x="0" y="393"/>
                  </a:lnTo>
                  <a:lnTo>
                    <a:pt x="38" y="541"/>
                  </a:lnTo>
                  <a:lnTo>
                    <a:pt x="1575" y="148"/>
                  </a:lnTo>
                  <a:lnTo>
                    <a:pt x="153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6"/>
            <p:cNvSpPr/>
            <p:nvPr/>
          </p:nvSpPr>
          <p:spPr>
            <a:xfrm>
              <a:off x="3178502" y="938281"/>
              <a:ext cx="241526" cy="102938"/>
            </a:xfrm>
            <a:custGeom>
              <a:rect b="b" l="l" r="r" t="t"/>
              <a:pathLst>
                <a:path extrusionOk="0" h="652" w="1567">
                  <a:moveTo>
                    <a:pt x="1501" y="0"/>
                  </a:moveTo>
                  <a:lnTo>
                    <a:pt x="1538" y="149"/>
                  </a:lnTo>
                  <a:lnTo>
                    <a:pt x="1538" y="149"/>
                  </a:lnTo>
                  <a:lnTo>
                    <a:pt x="1538" y="149"/>
                  </a:lnTo>
                  <a:lnTo>
                    <a:pt x="1501" y="0"/>
                  </a:lnTo>
                  <a:close/>
                  <a:moveTo>
                    <a:pt x="1538" y="149"/>
                  </a:moveTo>
                  <a:lnTo>
                    <a:pt x="1" y="540"/>
                  </a:lnTo>
                  <a:lnTo>
                    <a:pt x="30" y="652"/>
                  </a:lnTo>
                  <a:lnTo>
                    <a:pt x="1566" y="261"/>
                  </a:lnTo>
                  <a:lnTo>
                    <a:pt x="1538" y="149"/>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6"/>
            <p:cNvSpPr/>
            <p:nvPr/>
          </p:nvSpPr>
          <p:spPr>
            <a:xfrm>
              <a:off x="3172645" y="937807"/>
              <a:ext cx="243067" cy="85413"/>
            </a:xfrm>
            <a:custGeom>
              <a:rect b="b" l="l" r="r" t="t"/>
              <a:pathLst>
                <a:path extrusionOk="0" h="541" w="1577">
                  <a:moveTo>
                    <a:pt x="1538" y="0"/>
                  </a:moveTo>
                  <a:lnTo>
                    <a:pt x="0" y="394"/>
                  </a:lnTo>
                  <a:lnTo>
                    <a:pt x="38" y="541"/>
                  </a:lnTo>
                  <a:lnTo>
                    <a:pt x="1576" y="147"/>
                  </a:lnTo>
                  <a:lnTo>
                    <a:pt x="15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3" name="Google Shape;353;p6"/>
          <p:cNvGrpSpPr/>
          <p:nvPr/>
        </p:nvGrpSpPr>
        <p:grpSpPr>
          <a:xfrm>
            <a:off x="8301801" y="4440766"/>
            <a:ext cx="993769" cy="919430"/>
            <a:chOff x="940201" y="467822"/>
            <a:chExt cx="4254149" cy="3935914"/>
          </a:xfrm>
        </p:grpSpPr>
        <p:sp>
          <p:nvSpPr>
            <p:cNvPr id="354" name="Google Shape;354;p6"/>
            <p:cNvSpPr/>
            <p:nvPr/>
          </p:nvSpPr>
          <p:spPr>
            <a:xfrm>
              <a:off x="940201" y="467822"/>
              <a:ext cx="4254149" cy="3935914"/>
            </a:xfrm>
            <a:custGeom>
              <a:rect b="b" l="l" r="r" t="t"/>
              <a:pathLst>
                <a:path extrusionOk="0" h="20522" w="22181">
                  <a:moveTo>
                    <a:pt x="17086" y="684"/>
                  </a:moveTo>
                  <a:cubicBezTo>
                    <a:pt x="17230" y="684"/>
                    <a:pt x="17376" y="723"/>
                    <a:pt x="17508" y="803"/>
                  </a:cubicBezTo>
                  <a:cubicBezTo>
                    <a:pt x="17888" y="1037"/>
                    <a:pt x="18006" y="1534"/>
                    <a:pt x="17773" y="1915"/>
                  </a:cubicBezTo>
                  <a:cubicBezTo>
                    <a:pt x="17621" y="2163"/>
                    <a:pt x="17356" y="2300"/>
                    <a:pt x="17084" y="2300"/>
                  </a:cubicBezTo>
                  <a:cubicBezTo>
                    <a:pt x="16940" y="2300"/>
                    <a:pt x="16794" y="2262"/>
                    <a:pt x="16662" y="2181"/>
                  </a:cubicBezTo>
                  <a:cubicBezTo>
                    <a:pt x="16282" y="1946"/>
                    <a:pt x="16162" y="1448"/>
                    <a:pt x="16396" y="1069"/>
                  </a:cubicBezTo>
                  <a:cubicBezTo>
                    <a:pt x="16549" y="821"/>
                    <a:pt x="16814" y="684"/>
                    <a:pt x="17086" y="684"/>
                  </a:cubicBezTo>
                  <a:close/>
                  <a:moveTo>
                    <a:pt x="17085" y="0"/>
                  </a:moveTo>
                  <a:cubicBezTo>
                    <a:pt x="16585" y="0"/>
                    <a:pt x="16096" y="253"/>
                    <a:pt x="15814" y="711"/>
                  </a:cubicBezTo>
                  <a:cubicBezTo>
                    <a:pt x="15563" y="1121"/>
                    <a:pt x="15534" y="1603"/>
                    <a:pt x="15693" y="2022"/>
                  </a:cubicBezTo>
                  <a:cubicBezTo>
                    <a:pt x="14261" y="1278"/>
                    <a:pt x="12717" y="922"/>
                    <a:pt x="11190" y="922"/>
                  </a:cubicBezTo>
                  <a:cubicBezTo>
                    <a:pt x="7899" y="922"/>
                    <a:pt x="4686" y="2578"/>
                    <a:pt x="2835" y="5587"/>
                  </a:cubicBezTo>
                  <a:cubicBezTo>
                    <a:pt x="1" y="10198"/>
                    <a:pt x="1440" y="16234"/>
                    <a:pt x="6052" y="19068"/>
                  </a:cubicBezTo>
                  <a:cubicBezTo>
                    <a:pt x="7653" y="20052"/>
                    <a:pt x="9425" y="20521"/>
                    <a:pt x="11176" y="20521"/>
                  </a:cubicBezTo>
                  <a:cubicBezTo>
                    <a:pt x="14468" y="20521"/>
                    <a:pt x="17682" y="18863"/>
                    <a:pt x="19532" y="15852"/>
                  </a:cubicBezTo>
                  <a:cubicBezTo>
                    <a:pt x="22181" y="11549"/>
                    <a:pt x="21099" y="6000"/>
                    <a:pt x="17190" y="2976"/>
                  </a:cubicBezTo>
                  <a:cubicBezTo>
                    <a:pt x="17652" y="2943"/>
                    <a:pt x="18092" y="2696"/>
                    <a:pt x="18353" y="2272"/>
                  </a:cubicBezTo>
                  <a:cubicBezTo>
                    <a:pt x="18784" y="1570"/>
                    <a:pt x="18565" y="653"/>
                    <a:pt x="17863" y="221"/>
                  </a:cubicBezTo>
                  <a:cubicBezTo>
                    <a:pt x="17620" y="72"/>
                    <a:pt x="17351" y="0"/>
                    <a:pt x="170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6"/>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6"/>
            <p:cNvSpPr/>
            <p:nvPr/>
          </p:nvSpPr>
          <p:spPr>
            <a:xfrm>
              <a:off x="1485656" y="958233"/>
              <a:ext cx="2913136" cy="2428445"/>
            </a:xfrm>
            <a:custGeom>
              <a:rect b="b" l="l" r="r" t="t"/>
              <a:pathLst>
                <a:path extrusionOk="0" h="12662" w="15189">
                  <a:moveTo>
                    <a:pt x="8349" y="0"/>
                  </a:moveTo>
                  <a:cubicBezTo>
                    <a:pt x="5607" y="0"/>
                    <a:pt x="2929" y="1382"/>
                    <a:pt x="1388" y="3890"/>
                  </a:cubicBezTo>
                  <a:cubicBezTo>
                    <a:pt x="348" y="5580"/>
                    <a:pt x="1" y="7499"/>
                    <a:pt x="262" y="9321"/>
                  </a:cubicBezTo>
                  <a:cubicBezTo>
                    <a:pt x="870" y="10151"/>
                    <a:pt x="1643" y="10880"/>
                    <a:pt x="2573" y="11452"/>
                  </a:cubicBezTo>
                  <a:cubicBezTo>
                    <a:pt x="3906" y="12271"/>
                    <a:pt x="5382" y="12662"/>
                    <a:pt x="6840" y="12662"/>
                  </a:cubicBezTo>
                  <a:cubicBezTo>
                    <a:pt x="9582" y="12662"/>
                    <a:pt x="12260" y="11281"/>
                    <a:pt x="13802" y="8773"/>
                  </a:cubicBezTo>
                  <a:cubicBezTo>
                    <a:pt x="14841" y="7083"/>
                    <a:pt x="15189" y="5164"/>
                    <a:pt x="14928" y="3342"/>
                  </a:cubicBezTo>
                  <a:cubicBezTo>
                    <a:pt x="14320" y="2511"/>
                    <a:pt x="13547" y="1783"/>
                    <a:pt x="12617" y="1211"/>
                  </a:cubicBezTo>
                  <a:cubicBezTo>
                    <a:pt x="11284" y="391"/>
                    <a:pt x="9807" y="0"/>
                    <a:pt x="83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6"/>
            <p:cNvSpPr/>
            <p:nvPr/>
          </p:nvSpPr>
          <p:spPr>
            <a:xfrm>
              <a:off x="2888995" y="1738823"/>
              <a:ext cx="612202" cy="925003"/>
            </a:xfrm>
            <a:custGeom>
              <a:rect b="b" l="l" r="r" t="t"/>
              <a:pathLst>
                <a:path extrusionOk="0" h="4823" w="3192">
                  <a:moveTo>
                    <a:pt x="3191" y="0"/>
                  </a:moveTo>
                  <a:lnTo>
                    <a:pt x="125" y="4171"/>
                  </a:lnTo>
                  <a:cubicBezTo>
                    <a:pt x="0" y="4373"/>
                    <a:pt x="63" y="4636"/>
                    <a:pt x="264" y="4759"/>
                  </a:cubicBezTo>
                  <a:cubicBezTo>
                    <a:pt x="335" y="4802"/>
                    <a:pt x="412" y="4823"/>
                    <a:pt x="489" y="4823"/>
                  </a:cubicBezTo>
                  <a:cubicBezTo>
                    <a:pt x="632" y="4823"/>
                    <a:pt x="772" y="4750"/>
                    <a:pt x="852" y="4619"/>
                  </a:cubicBezTo>
                  <a:lnTo>
                    <a:pt x="31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6"/>
            <p:cNvSpPr/>
            <p:nvPr/>
          </p:nvSpPr>
          <p:spPr>
            <a:xfrm>
              <a:off x="2892447" y="2499660"/>
              <a:ext cx="312046" cy="1046598"/>
            </a:xfrm>
            <a:custGeom>
              <a:rect b="b" l="l" r="r" t="t"/>
              <a:pathLst>
                <a:path extrusionOk="0" h="5457" w="1627">
                  <a:moveTo>
                    <a:pt x="471" y="0"/>
                  </a:moveTo>
                  <a:cubicBezTo>
                    <a:pt x="439" y="0"/>
                    <a:pt x="407" y="4"/>
                    <a:pt x="374" y="11"/>
                  </a:cubicBezTo>
                  <a:cubicBezTo>
                    <a:pt x="144" y="65"/>
                    <a:pt x="0" y="294"/>
                    <a:pt x="53" y="524"/>
                  </a:cubicBezTo>
                  <a:lnTo>
                    <a:pt x="1626" y="5457"/>
                  </a:lnTo>
                  <a:lnTo>
                    <a:pt x="887" y="332"/>
                  </a:lnTo>
                  <a:cubicBezTo>
                    <a:pt x="841" y="134"/>
                    <a:pt x="666" y="0"/>
                    <a:pt x="4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6"/>
            <p:cNvSpPr/>
            <p:nvPr/>
          </p:nvSpPr>
          <p:spPr>
            <a:xfrm>
              <a:off x="2948642" y="2551827"/>
              <a:ext cx="68086" cy="59838"/>
            </a:xfrm>
            <a:custGeom>
              <a:rect b="b" l="l" r="r" t="t"/>
              <a:pathLst>
                <a:path extrusionOk="0" h="312" w="355">
                  <a:moveTo>
                    <a:pt x="178" y="1"/>
                  </a:moveTo>
                  <a:cubicBezTo>
                    <a:pt x="126" y="1"/>
                    <a:pt x="75" y="27"/>
                    <a:pt x="45" y="75"/>
                  </a:cubicBezTo>
                  <a:cubicBezTo>
                    <a:pt x="0" y="149"/>
                    <a:pt x="23" y="243"/>
                    <a:pt x="96" y="288"/>
                  </a:cubicBezTo>
                  <a:cubicBezTo>
                    <a:pt x="122" y="304"/>
                    <a:pt x="150" y="311"/>
                    <a:pt x="178" y="311"/>
                  </a:cubicBezTo>
                  <a:cubicBezTo>
                    <a:pt x="229" y="311"/>
                    <a:pt x="280" y="285"/>
                    <a:pt x="310" y="237"/>
                  </a:cubicBezTo>
                  <a:cubicBezTo>
                    <a:pt x="354" y="165"/>
                    <a:pt x="332" y="69"/>
                    <a:pt x="258" y="24"/>
                  </a:cubicBezTo>
                  <a:cubicBezTo>
                    <a:pt x="233" y="8"/>
                    <a:pt x="205" y="1"/>
                    <a:pt x="1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6"/>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6"/>
            <p:cNvSpPr/>
            <p:nvPr/>
          </p:nvSpPr>
          <p:spPr>
            <a:xfrm>
              <a:off x="1621828" y="1098049"/>
              <a:ext cx="2989661" cy="2851917"/>
            </a:xfrm>
            <a:custGeom>
              <a:rect b="b" l="l" r="r" t="t"/>
              <a:pathLst>
                <a:path extrusionOk="0" h="14870" w="15588">
                  <a:moveTo>
                    <a:pt x="7618" y="230"/>
                  </a:moveTo>
                  <a:cubicBezTo>
                    <a:pt x="8229" y="230"/>
                    <a:pt x="8845" y="309"/>
                    <a:pt x="9453" y="468"/>
                  </a:cubicBezTo>
                  <a:cubicBezTo>
                    <a:pt x="10149" y="650"/>
                    <a:pt x="10805" y="929"/>
                    <a:pt x="11411" y="1305"/>
                  </a:cubicBezTo>
                  <a:lnTo>
                    <a:pt x="10572" y="2553"/>
                  </a:lnTo>
                  <a:lnTo>
                    <a:pt x="10763" y="2681"/>
                  </a:lnTo>
                  <a:lnTo>
                    <a:pt x="11604" y="1428"/>
                  </a:lnTo>
                  <a:cubicBezTo>
                    <a:pt x="11723" y="1507"/>
                    <a:pt x="11839" y="1587"/>
                    <a:pt x="11953" y="1673"/>
                  </a:cubicBezTo>
                  <a:cubicBezTo>
                    <a:pt x="14303" y="3437"/>
                    <a:pt x="15343" y="6413"/>
                    <a:pt x="14599" y="9257"/>
                  </a:cubicBezTo>
                  <a:cubicBezTo>
                    <a:pt x="14395" y="10035"/>
                    <a:pt x="14069" y="10760"/>
                    <a:pt x="13638" y="11414"/>
                  </a:cubicBezTo>
                  <a:lnTo>
                    <a:pt x="12353" y="10519"/>
                  </a:lnTo>
                  <a:lnTo>
                    <a:pt x="12223" y="10707"/>
                  </a:lnTo>
                  <a:lnTo>
                    <a:pt x="13509" y="11602"/>
                  </a:lnTo>
                  <a:cubicBezTo>
                    <a:pt x="12926" y="12428"/>
                    <a:pt x="12170" y="13126"/>
                    <a:pt x="11271" y="13652"/>
                  </a:cubicBezTo>
                  <a:cubicBezTo>
                    <a:pt x="10152" y="14306"/>
                    <a:pt x="8906" y="14641"/>
                    <a:pt x="7643" y="14641"/>
                  </a:cubicBezTo>
                  <a:cubicBezTo>
                    <a:pt x="7032" y="14641"/>
                    <a:pt x="6417" y="14563"/>
                    <a:pt x="5811" y="14404"/>
                  </a:cubicBezTo>
                  <a:cubicBezTo>
                    <a:pt x="5138" y="14228"/>
                    <a:pt x="4503" y="13958"/>
                    <a:pt x="3920" y="13609"/>
                  </a:cubicBezTo>
                  <a:lnTo>
                    <a:pt x="4691" y="12372"/>
                  </a:lnTo>
                  <a:lnTo>
                    <a:pt x="4497" y="12251"/>
                  </a:lnTo>
                  <a:lnTo>
                    <a:pt x="3726" y="13487"/>
                  </a:lnTo>
                  <a:cubicBezTo>
                    <a:pt x="2602" y="12762"/>
                    <a:pt x="1691" y="11732"/>
                    <a:pt x="1108" y="10488"/>
                  </a:cubicBezTo>
                  <a:cubicBezTo>
                    <a:pt x="396" y="8971"/>
                    <a:pt x="238" y="7239"/>
                    <a:pt x="663" y="5614"/>
                  </a:cubicBezTo>
                  <a:cubicBezTo>
                    <a:pt x="841" y="4935"/>
                    <a:pt x="1113" y="4297"/>
                    <a:pt x="1465" y="3711"/>
                  </a:cubicBezTo>
                  <a:lnTo>
                    <a:pt x="2639" y="4471"/>
                  </a:lnTo>
                  <a:lnTo>
                    <a:pt x="2762" y="4279"/>
                  </a:lnTo>
                  <a:lnTo>
                    <a:pt x="1587" y="3518"/>
                  </a:lnTo>
                  <a:cubicBezTo>
                    <a:pt x="2191" y="2585"/>
                    <a:pt x="3006" y="1798"/>
                    <a:pt x="3993" y="1220"/>
                  </a:cubicBezTo>
                  <a:cubicBezTo>
                    <a:pt x="5111" y="565"/>
                    <a:pt x="6355" y="230"/>
                    <a:pt x="7618" y="230"/>
                  </a:cubicBezTo>
                  <a:close/>
                  <a:moveTo>
                    <a:pt x="7619" y="0"/>
                  </a:moveTo>
                  <a:cubicBezTo>
                    <a:pt x="6315" y="0"/>
                    <a:pt x="5029" y="346"/>
                    <a:pt x="3874" y="1022"/>
                  </a:cubicBezTo>
                  <a:cubicBezTo>
                    <a:pt x="2161" y="2025"/>
                    <a:pt x="942" y="3635"/>
                    <a:pt x="440" y="5556"/>
                  </a:cubicBezTo>
                  <a:cubicBezTo>
                    <a:pt x="1" y="7233"/>
                    <a:pt x="165" y="9019"/>
                    <a:pt x="899" y="10584"/>
                  </a:cubicBezTo>
                  <a:cubicBezTo>
                    <a:pt x="1840" y="12592"/>
                    <a:pt x="3609" y="14064"/>
                    <a:pt x="5751" y="14624"/>
                  </a:cubicBezTo>
                  <a:cubicBezTo>
                    <a:pt x="6377" y="14788"/>
                    <a:pt x="7011" y="14869"/>
                    <a:pt x="7642" y="14869"/>
                  </a:cubicBezTo>
                  <a:cubicBezTo>
                    <a:pt x="8945" y="14869"/>
                    <a:pt x="10230" y="14523"/>
                    <a:pt x="11385" y="13847"/>
                  </a:cubicBezTo>
                  <a:cubicBezTo>
                    <a:pt x="13097" y="12843"/>
                    <a:pt x="14317" y="11233"/>
                    <a:pt x="14819" y="9313"/>
                  </a:cubicBezTo>
                  <a:cubicBezTo>
                    <a:pt x="15588" y="6381"/>
                    <a:pt x="14515" y="3309"/>
                    <a:pt x="12089" y="1488"/>
                  </a:cubicBezTo>
                  <a:cubicBezTo>
                    <a:pt x="11315" y="908"/>
                    <a:pt x="10448" y="490"/>
                    <a:pt x="9509" y="245"/>
                  </a:cubicBezTo>
                  <a:cubicBezTo>
                    <a:pt x="8884" y="81"/>
                    <a:pt x="8249" y="0"/>
                    <a:pt x="76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2" name="Google Shape;362;p6"/>
          <p:cNvGrpSpPr/>
          <p:nvPr/>
        </p:nvGrpSpPr>
        <p:grpSpPr>
          <a:xfrm rot="716367">
            <a:off x="-338944" y="-405049"/>
            <a:ext cx="1063534" cy="1228871"/>
            <a:chOff x="725975" y="580175"/>
            <a:chExt cx="3328618" cy="3846085"/>
          </a:xfrm>
        </p:grpSpPr>
        <p:sp>
          <p:nvSpPr>
            <p:cNvPr id="363" name="Google Shape;363;p6"/>
            <p:cNvSpPr/>
            <p:nvPr/>
          </p:nvSpPr>
          <p:spPr>
            <a:xfrm>
              <a:off x="726139" y="580832"/>
              <a:ext cx="3328454" cy="3845428"/>
            </a:xfrm>
            <a:custGeom>
              <a:rect b="b" l="l" r="r" t="t"/>
              <a:pathLst>
                <a:path extrusionOk="0" h="23401" w="20255">
                  <a:moveTo>
                    <a:pt x="8446" y="1"/>
                  </a:moveTo>
                  <a:lnTo>
                    <a:pt x="1" y="18241"/>
                  </a:lnTo>
                  <a:lnTo>
                    <a:pt x="10888" y="23282"/>
                  </a:lnTo>
                  <a:cubicBezTo>
                    <a:pt x="11062" y="23363"/>
                    <a:pt x="11244" y="23401"/>
                    <a:pt x="11424" y="23401"/>
                  </a:cubicBezTo>
                  <a:cubicBezTo>
                    <a:pt x="11908" y="23401"/>
                    <a:pt x="12371" y="23125"/>
                    <a:pt x="12588" y="22658"/>
                  </a:cubicBezTo>
                  <a:lnTo>
                    <a:pt x="19957" y="6742"/>
                  </a:lnTo>
                  <a:cubicBezTo>
                    <a:pt x="20255" y="6102"/>
                    <a:pt x="19975" y="5340"/>
                    <a:pt x="19334" y="5043"/>
                  </a:cubicBezTo>
                  <a:lnTo>
                    <a:pt x="844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6"/>
            <p:cNvSpPr/>
            <p:nvPr/>
          </p:nvSpPr>
          <p:spPr>
            <a:xfrm>
              <a:off x="726304" y="580175"/>
              <a:ext cx="2377983" cy="3455479"/>
            </a:xfrm>
            <a:custGeom>
              <a:rect b="b" l="l" r="r" t="t"/>
              <a:pathLst>
                <a:path extrusionOk="0" h="21028" w="14471">
                  <a:moveTo>
                    <a:pt x="8446" y="0"/>
                  </a:moveTo>
                  <a:lnTo>
                    <a:pt x="1" y="18237"/>
                  </a:lnTo>
                  <a:lnTo>
                    <a:pt x="6025" y="21028"/>
                  </a:lnTo>
                  <a:lnTo>
                    <a:pt x="14471" y="2790"/>
                  </a:lnTo>
                  <a:lnTo>
                    <a:pt x="8446" y="0"/>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6"/>
            <p:cNvSpPr/>
            <p:nvPr/>
          </p:nvSpPr>
          <p:spPr>
            <a:xfrm>
              <a:off x="725975" y="580175"/>
              <a:ext cx="1562590" cy="3077854"/>
            </a:xfrm>
            <a:custGeom>
              <a:rect b="b" l="l" r="r" t="t"/>
              <a:pathLst>
                <a:path extrusionOk="0" h="18730" w="9509">
                  <a:moveTo>
                    <a:pt x="8446" y="0"/>
                  </a:moveTo>
                  <a:lnTo>
                    <a:pt x="1" y="18238"/>
                  </a:lnTo>
                  <a:lnTo>
                    <a:pt x="1063" y="18730"/>
                  </a:lnTo>
                  <a:lnTo>
                    <a:pt x="9508" y="492"/>
                  </a:lnTo>
                  <a:lnTo>
                    <a:pt x="84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6"/>
            <p:cNvSpPr/>
            <p:nvPr/>
          </p:nvSpPr>
          <p:spPr>
            <a:xfrm>
              <a:off x="1577516" y="2620953"/>
              <a:ext cx="1396291" cy="712031"/>
            </a:xfrm>
            <a:custGeom>
              <a:rect b="b" l="l" r="r" t="t"/>
              <a:pathLst>
                <a:path extrusionOk="0" h="4333" w="8497">
                  <a:moveTo>
                    <a:pt x="235" y="1"/>
                  </a:moveTo>
                  <a:lnTo>
                    <a:pt x="0" y="507"/>
                  </a:lnTo>
                  <a:lnTo>
                    <a:pt x="8262" y="4333"/>
                  </a:lnTo>
                  <a:lnTo>
                    <a:pt x="8496" y="3826"/>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6"/>
            <p:cNvSpPr/>
            <p:nvPr/>
          </p:nvSpPr>
          <p:spPr>
            <a:xfrm>
              <a:off x="1485493" y="2819296"/>
              <a:ext cx="1396291" cy="712031"/>
            </a:xfrm>
            <a:custGeom>
              <a:rect b="b" l="l" r="r" t="t"/>
              <a:pathLst>
                <a:path extrusionOk="0" h="4333" w="8497">
                  <a:moveTo>
                    <a:pt x="235" y="1"/>
                  </a:moveTo>
                  <a:lnTo>
                    <a:pt x="1" y="507"/>
                  </a:lnTo>
                  <a:lnTo>
                    <a:pt x="8262" y="4333"/>
                  </a:lnTo>
                  <a:lnTo>
                    <a:pt x="8496" y="3826"/>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6"/>
            <p:cNvSpPr/>
            <p:nvPr/>
          </p:nvSpPr>
          <p:spPr>
            <a:xfrm>
              <a:off x="1393798" y="3017967"/>
              <a:ext cx="1396126" cy="712195"/>
            </a:xfrm>
            <a:custGeom>
              <a:rect b="b" l="l" r="r" t="t"/>
              <a:pathLst>
                <a:path extrusionOk="0" h="4334" w="8496">
                  <a:moveTo>
                    <a:pt x="235" y="1"/>
                  </a:moveTo>
                  <a:lnTo>
                    <a:pt x="0" y="507"/>
                  </a:lnTo>
                  <a:lnTo>
                    <a:pt x="8261" y="4333"/>
                  </a:lnTo>
                  <a:lnTo>
                    <a:pt x="8496" y="3827"/>
                  </a:lnTo>
                  <a:lnTo>
                    <a:pt x="23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6"/>
            <p:cNvSpPr/>
            <p:nvPr/>
          </p:nvSpPr>
          <p:spPr>
            <a:xfrm>
              <a:off x="2072632" y="1651423"/>
              <a:ext cx="1161960" cy="1019816"/>
            </a:xfrm>
            <a:custGeom>
              <a:rect b="b" l="l" r="r" t="t"/>
              <a:pathLst>
                <a:path extrusionOk="0" h="6206" w="7071">
                  <a:moveTo>
                    <a:pt x="3537" y="280"/>
                  </a:moveTo>
                  <a:cubicBezTo>
                    <a:pt x="3941" y="280"/>
                    <a:pt x="4344" y="367"/>
                    <a:pt x="4724" y="543"/>
                  </a:cubicBezTo>
                  <a:cubicBezTo>
                    <a:pt x="6137" y="1198"/>
                    <a:pt x="6753" y="2879"/>
                    <a:pt x="6100" y="4292"/>
                  </a:cubicBezTo>
                  <a:cubicBezTo>
                    <a:pt x="5622" y="5322"/>
                    <a:pt x="4599" y="5929"/>
                    <a:pt x="3532" y="5929"/>
                  </a:cubicBezTo>
                  <a:cubicBezTo>
                    <a:pt x="3135" y="5929"/>
                    <a:pt x="2733" y="5845"/>
                    <a:pt x="2350" y="5667"/>
                  </a:cubicBezTo>
                  <a:cubicBezTo>
                    <a:pt x="1665" y="5351"/>
                    <a:pt x="1145" y="4786"/>
                    <a:pt x="886" y="4078"/>
                  </a:cubicBezTo>
                  <a:cubicBezTo>
                    <a:pt x="625" y="3370"/>
                    <a:pt x="656" y="2604"/>
                    <a:pt x="973" y="1918"/>
                  </a:cubicBezTo>
                  <a:cubicBezTo>
                    <a:pt x="1291" y="1234"/>
                    <a:pt x="1856" y="714"/>
                    <a:pt x="2564" y="453"/>
                  </a:cubicBezTo>
                  <a:cubicBezTo>
                    <a:pt x="2881" y="336"/>
                    <a:pt x="3210" y="280"/>
                    <a:pt x="3537" y="280"/>
                  </a:cubicBezTo>
                  <a:close/>
                  <a:moveTo>
                    <a:pt x="3539" y="0"/>
                  </a:moveTo>
                  <a:cubicBezTo>
                    <a:pt x="3178" y="0"/>
                    <a:pt x="2817" y="64"/>
                    <a:pt x="2468" y="191"/>
                  </a:cubicBezTo>
                  <a:cubicBezTo>
                    <a:pt x="1690" y="477"/>
                    <a:pt x="1068" y="1048"/>
                    <a:pt x="720" y="1800"/>
                  </a:cubicBezTo>
                  <a:cubicBezTo>
                    <a:pt x="1" y="3353"/>
                    <a:pt x="679" y="5201"/>
                    <a:pt x="2231" y="5920"/>
                  </a:cubicBezTo>
                  <a:cubicBezTo>
                    <a:pt x="2652" y="6114"/>
                    <a:pt x="3095" y="6206"/>
                    <a:pt x="3531" y="6206"/>
                  </a:cubicBezTo>
                  <a:cubicBezTo>
                    <a:pt x="4703" y="6206"/>
                    <a:pt x="5828" y="5539"/>
                    <a:pt x="6351" y="4408"/>
                  </a:cubicBezTo>
                  <a:cubicBezTo>
                    <a:pt x="7071" y="2856"/>
                    <a:pt x="6393" y="1007"/>
                    <a:pt x="4840" y="288"/>
                  </a:cubicBezTo>
                  <a:cubicBezTo>
                    <a:pt x="4425" y="96"/>
                    <a:pt x="3983" y="0"/>
                    <a:pt x="353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6"/>
            <p:cNvSpPr/>
            <p:nvPr/>
          </p:nvSpPr>
          <p:spPr>
            <a:xfrm>
              <a:off x="2156603" y="2048766"/>
              <a:ext cx="886054" cy="439412"/>
            </a:xfrm>
            <a:custGeom>
              <a:rect b="b" l="l" r="r" t="t"/>
              <a:pathLst>
                <a:path extrusionOk="0" h="2674" w="5392">
                  <a:moveTo>
                    <a:pt x="238" y="1"/>
                  </a:moveTo>
                  <a:lnTo>
                    <a:pt x="0" y="147"/>
                  </a:lnTo>
                  <a:cubicBezTo>
                    <a:pt x="1383" y="2397"/>
                    <a:pt x="3751" y="2674"/>
                    <a:pt x="4828" y="2674"/>
                  </a:cubicBezTo>
                  <a:cubicBezTo>
                    <a:pt x="5169" y="2674"/>
                    <a:pt x="5382" y="2646"/>
                    <a:pt x="5391" y="2645"/>
                  </a:cubicBezTo>
                  <a:lnTo>
                    <a:pt x="5352" y="2368"/>
                  </a:lnTo>
                  <a:cubicBezTo>
                    <a:pt x="5344" y="2369"/>
                    <a:pt x="5145" y="2395"/>
                    <a:pt x="4823" y="2395"/>
                  </a:cubicBezTo>
                  <a:cubicBezTo>
                    <a:pt x="3803" y="2395"/>
                    <a:pt x="1550" y="2134"/>
                    <a:pt x="23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6"/>
            <p:cNvSpPr/>
            <p:nvPr/>
          </p:nvSpPr>
          <p:spPr>
            <a:xfrm>
              <a:off x="2279190" y="1661940"/>
              <a:ext cx="462746" cy="873401"/>
            </a:xfrm>
            <a:custGeom>
              <a:rect b="b" l="l" r="r" t="t"/>
              <a:pathLst>
                <a:path extrusionOk="0" h="5315" w="2816">
                  <a:moveTo>
                    <a:pt x="2647" y="0"/>
                  </a:moveTo>
                  <a:cubicBezTo>
                    <a:pt x="2620" y="19"/>
                    <a:pt x="1" y="2024"/>
                    <a:pt x="185" y="5314"/>
                  </a:cubicBezTo>
                  <a:lnTo>
                    <a:pt x="466" y="5299"/>
                  </a:lnTo>
                  <a:cubicBezTo>
                    <a:pt x="290" y="2160"/>
                    <a:pt x="2790" y="243"/>
                    <a:pt x="2816" y="224"/>
                  </a:cubicBezTo>
                  <a:lnTo>
                    <a:pt x="264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6"/>
            <p:cNvSpPr/>
            <p:nvPr/>
          </p:nvSpPr>
          <p:spPr>
            <a:xfrm>
              <a:off x="2262758" y="1838920"/>
              <a:ext cx="886054" cy="439576"/>
            </a:xfrm>
            <a:custGeom>
              <a:rect b="b" l="l" r="r" t="t"/>
              <a:pathLst>
                <a:path extrusionOk="0" h="2675" w="5392">
                  <a:moveTo>
                    <a:pt x="564" y="1"/>
                  </a:moveTo>
                  <a:cubicBezTo>
                    <a:pt x="221" y="1"/>
                    <a:pt x="9" y="29"/>
                    <a:pt x="1" y="30"/>
                  </a:cubicBezTo>
                  <a:lnTo>
                    <a:pt x="39" y="307"/>
                  </a:lnTo>
                  <a:cubicBezTo>
                    <a:pt x="47" y="306"/>
                    <a:pt x="247" y="280"/>
                    <a:pt x="570" y="280"/>
                  </a:cubicBezTo>
                  <a:cubicBezTo>
                    <a:pt x="1591" y="280"/>
                    <a:pt x="3842" y="541"/>
                    <a:pt x="5153" y="2674"/>
                  </a:cubicBezTo>
                  <a:lnTo>
                    <a:pt x="5391" y="2527"/>
                  </a:lnTo>
                  <a:cubicBezTo>
                    <a:pt x="4008" y="277"/>
                    <a:pt x="1641" y="1"/>
                    <a:pt x="56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6"/>
            <p:cNvSpPr/>
            <p:nvPr/>
          </p:nvSpPr>
          <p:spPr>
            <a:xfrm>
              <a:off x="2563311" y="1792087"/>
              <a:ext cx="462582" cy="873565"/>
            </a:xfrm>
            <a:custGeom>
              <a:rect b="b" l="l" r="r" t="t"/>
              <a:pathLst>
                <a:path extrusionOk="0" h="5316" w="2815">
                  <a:moveTo>
                    <a:pt x="2628" y="1"/>
                  </a:moveTo>
                  <a:lnTo>
                    <a:pt x="2350" y="16"/>
                  </a:lnTo>
                  <a:cubicBezTo>
                    <a:pt x="2525" y="3155"/>
                    <a:pt x="25" y="5073"/>
                    <a:pt x="0" y="5092"/>
                  </a:cubicBezTo>
                  <a:lnTo>
                    <a:pt x="168" y="5316"/>
                  </a:lnTo>
                  <a:cubicBezTo>
                    <a:pt x="194" y="5295"/>
                    <a:pt x="2815" y="3292"/>
                    <a:pt x="262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6"/>
            <p:cNvSpPr/>
            <p:nvPr/>
          </p:nvSpPr>
          <p:spPr>
            <a:xfrm>
              <a:off x="2428563" y="1711074"/>
              <a:ext cx="451079" cy="903308"/>
            </a:xfrm>
            <a:custGeom>
              <a:rect b="b" l="l" r="r" t="t"/>
              <a:pathLst>
                <a:path extrusionOk="0" h="5497" w="2745">
                  <a:moveTo>
                    <a:pt x="2491" y="1"/>
                  </a:moveTo>
                  <a:lnTo>
                    <a:pt x="0" y="5379"/>
                  </a:lnTo>
                  <a:lnTo>
                    <a:pt x="254" y="5496"/>
                  </a:lnTo>
                  <a:lnTo>
                    <a:pt x="2745" y="118"/>
                  </a:lnTo>
                  <a:lnTo>
                    <a:pt x="24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6"/>
            <p:cNvSpPr/>
            <p:nvPr/>
          </p:nvSpPr>
          <p:spPr>
            <a:xfrm>
              <a:off x="2201135" y="1935216"/>
              <a:ext cx="903144" cy="451243"/>
            </a:xfrm>
            <a:custGeom>
              <a:rect b="b" l="l" r="r" t="t"/>
              <a:pathLst>
                <a:path extrusionOk="0" h="2746" w="5496">
                  <a:moveTo>
                    <a:pt x="117" y="1"/>
                  </a:moveTo>
                  <a:lnTo>
                    <a:pt x="0" y="254"/>
                  </a:lnTo>
                  <a:lnTo>
                    <a:pt x="5378" y="2745"/>
                  </a:lnTo>
                  <a:lnTo>
                    <a:pt x="5496" y="2491"/>
                  </a:lnTo>
                  <a:lnTo>
                    <a:pt x="1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6"/>
            <p:cNvSpPr/>
            <p:nvPr/>
          </p:nvSpPr>
          <p:spPr>
            <a:xfrm>
              <a:off x="2114042" y="580832"/>
              <a:ext cx="1885987" cy="847108"/>
            </a:xfrm>
            <a:custGeom>
              <a:rect b="b" l="l" r="r" t="t"/>
              <a:pathLst>
                <a:path extrusionOk="0" h="5155" w="11477">
                  <a:moveTo>
                    <a:pt x="0" y="1"/>
                  </a:moveTo>
                  <a:lnTo>
                    <a:pt x="11130" y="5155"/>
                  </a:lnTo>
                  <a:lnTo>
                    <a:pt x="11221" y="4935"/>
                  </a:lnTo>
                  <a:cubicBezTo>
                    <a:pt x="11476" y="4322"/>
                    <a:pt x="11153" y="3620"/>
                    <a:pt x="10522" y="3416"/>
                  </a:cubicBez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7" name="Google Shape;377;p6"/>
          <p:cNvGrpSpPr/>
          <p:nvPr/>
        </p:nvGrpSpPr>
        <p:grpSpPr>
          <a:xfrm rot="-6300507">
            <a:off x="8159670" y="-506874"/>
            <a:ext cx="1278041" cy="1338819"/>
            <a:chOff x="1511250" y="306000"/>
            <a:chExt cx="3756676" cy="3935328"/>
          </a:xfrm>
        </p:grpSpPr>
        <p:sp>
          <p:nvSpPr>
            <p:cNvPr id="378" name="Google Shape;378;p6"/>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6"/>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6"/>
            <p:cNvSpPr/>
            <p:nvPr/>
          </p:nvSpPr>
          <p:spPr>
            <a:xfrm>
              <a:off x="1511250" y="1630859"/>
              <a:ext cx="3300871" cy="1504615"/>
            </a:xfrm>
            <a:custGeom>
              <a:rect b="b" l="l" r="r" t="t"/>
              <a:pathLst>
                <a:path extrusionOk="0" h="8203" w="17996">
                  <a:moveTo>
                    <a:pt x="17608" y="0"/>
                  </a:moveTo>
                  <a:lnTo>
                    <a:pt x="0" y="7265"/>
                  </a:lnTo>
                  <a:lnTo>
                    <a:pt x="387" y="8203"/>
                  </a:lnTo>
                  <a:lnTo>
                    <a:pt x="17995" y="938"/>
                  </a:lnTo>
                  <a:lnTo>
                    <a:pt x="1760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6"/>
            <p:cNvSpPr/>
            <p:nvPr/>
          </p:nvSpPr>
          <p:spPr>
            <a:xfrm>
              <a:off x="2591425" y="1932222"/>
              <a:ext cx="2210608" cy="986996"/>
            </a:xfrm>
            <a:custGeom>
              <a:rect b="b" l="l" r="r" t="t"/>
              <a:pathLst>
                <a:path extrusionOk="0" h="5381" w="12052">
                  <a:moveTo>
                    <a:pt x="11850" y="0"/>
                  </a:moveTo>
                  <a:lnTo>
                    <a:pt x="0" y="4890"/>
                  </a:lnTo>
                  <a:lnTo>
                    <a:pt x="203" y="5381"/>
                  </a:lnTo>
                  <a:lnTo>
                    <a:pt x="12052" y="491"/>
                  </a:lnTo>
                  <a:lnTo>
                    <a:pt x="1185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6"/>
            <p:cNvSpPr/>
            <p:nvPr/>
          </p:nvSpPr>
          <p:spPr>
            <a:xfrm>
              <a:off x="2662409" y="2173422"/>
              <a:ext cx="2042960" cy="917663"/>
            </a:xfrm>
            <a:custGeom>
              <a:rect b="b" l="l" r="r" t="t"/>
              <a:pathLst>
                <a:path extrusionOk="0" h="5003" w="11138">
                  <a:moveTo>
                    <a:pt x="10934" y="0"/>
                  </a:moveTo>
                  <a:lnTo>
                    <a:pt x="0" y="4512"/>
                  </a:lnTo>
                  <a:lnTo>
                    <a:pt x="202" y="5003"/>
                  </a:lnTo>
                  <a:lnTo>
                    <a:pt x="11137" y="491"/>
                  </a:lnTo>
                  <a:lnTo>
                    <a:pt x="1093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6"/>
            <p:cNvSpPr/>
            <p:nvPr/>
          </p:nvSpPr>
          <p:spPr>
            <a:xfrm>
              <a:off x="2733027" y="2408386"/>
              <a:ext cx="1890169" cy="854749"/>
            </a:xfrm>
            <a:custGeom>
              <a:rect b="b" l="l" r="r" t="t"/>
              <a:pathLst>
                <a:path extrusionOk="0" h="4660" w="10305">
                  <a:moveTo>
                    <a:pt x="10102" y="1"/>
                  </a:moveTo>
                  <a:lnTo>
                    <a:pt x="0" y="4169"/>
                  </a:lnTo>
                  <a:lnTo>
                    <a:pt x="203" y="4659"/>
                  </a:lnTo>
                  <a:lnTo>
                    <a:pt x="10304" y="491"/>
                  </a:lnTo>
                  <a:lnTo>
                    <a:pt x="1010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6"/>
            <p:cNvSpPr/>
            <p:nvPr/>
          </p:nvSpPr>
          <p:spPr>
            <a:xfrm>
              <a:off x="2908746" y="3150146"/>
              <a:ext cx="1124197" cy="538712"/>
            </a:xfrm>
            <a:custGeom>
              <a:rect b="b" l="l" r="r" t="t"/>
              <a:pathLst>
                <a:path extrusionOk="0" h="2937" w="6129">
                  <a:moveTo>
                    <a:pt x="5926" y="1"/>
                  </a:moveTo>
                  <a:lnTo>
                    <a:pt x="1" y="2446"/>
                  </a:lnTo>
                  <a:lnTo>
                    <a:pt x="203" y="2936"/>
                  </a:lnTo>
                  <a:lnTo>
                    <a:pt x="6128" y="491"/>
                  </a:lnTo>
                  <a:lnTo>
                    <a:pt x="592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6"/>
            <p:cNvSpPr/>
            <p:nvPr/>
          </p:nvSpPr>
          <p:spPr>
            <a:xfrm>
              <a:off x="4082466" y="2945997"/>
              <a:ext cx="446450" cy="258993"/>
            </a:xfrm>
            <a:custGeom>
              <a:rect b="b" l="l" r="r" t="t"/>
              <a:pathLst>
                <a:path extrusionOk="0" h="1412" w="2434">
                  <a:moveTo>
                    <a:pt x="2231" y="1"/>
                  </a:moveTo>
                  <a:lnTo>
                    <a:pt x="0" y="921"/>
                  </a:lnTo>
                  <a:lnTo>
                    <a:pt x="203" y="1411"/>
                  </a:lnTo>
                  <a:lnTo>
                    <a:pt x="2433" y="491"/>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6"/>
            <p:cNvSpPr/>
            <p:nvPr/>
          </p:nvSpPr>
          <p:spPr>
            <a:xfrm>
              <a:off x="2854819" y="3018999"/>
              <a:ext cx="1124197" cy="538528"/>
            </a:xfrm>
            <a:custGeom>
              <a:rect b="b" l="l" r="r" t="t"/>
              <a:pathLst>
                <a:path extrusionOk="0" h="2936" w="6129">
                  <a:moveTo>
                    <a:pt x="5925" y="0"/>
                  </a:moveTo>
                  <a:lnTo>
                    <a:pt x="0" y="2445"/>
                  </a:lnTo>
                  <a:lnTo>
                    <a:pt x="203" y="2936"/>
                  </a:lnTo>
                  <a:lnTo>
                    <a:pt x="6128" y="491"/>
                  </a:lnTo>
                  <a:lnTo>
                    <a:pt x="592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6"/>
            <p:cNvSpPr/>
            <p:nvPr/>
          </p:nvSpPr>
          <p:spPr>
            <a:xfrm>
              <a:off x="1783082" y="3136206"/>
              <a:ext cx="728921" cy="375466"/>
            </a:xfrm>
            <a:custGeom>
              <a:rect b="b" l="l" r="r" t="t"/>
              <a:pathLst>
                <a:path extrusionOk="0" h="2047" w="3974">
                  <a:moveTo>
                    <a:pt x="3772" y="0"/>
                  </a:moveTo>
                  <a:lnTo>
                    <a:pt x="0" y="1556"/>
                  </a:lnTo>
                  <a:lnTo>
                    <a:pt x="202" y="2046"/>
                  </a:lnTo>
                  <a:lnTo>
                    <a:pt x="3973" y="491"/>
                  </a:lnTo>
                  <a:lnTo>
                    <a:pt x="377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6"/>
            <p:cNvSpPr/>
            <p:nvPr/>
          </p:nvSpPr>
          <p:spPr>
            <a:xfrm>
              <a:off x="1729156" y="3005426"/>
              <a:ext cx="729104" cy="375282"/>
            </a:xfrm>
            <a:custGeom>
              <a:rect b="b" l="l" r="r" t="t"/>
              <a:pathLst>
                <a:path extrusionOk="0" h="2046" w="3975">
                  <a:moveTo>
                    <a:pt x="3771" y="1"/>
                  </a:moveTo>
                  <a:lnTo>
                    <a:pt x="0" y="1557"/>
                  </a:lnTo>
                  <a:lnTo>
                    <a:pt x="203" y="2046"/>
                  </a:lnTo>
                  <a:lnTo>
                    <a:pt x="3974" y="491"/>
                  </a:lnTo>
                  <a:lnTo>
                    <a:pt x="3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6"/>
            <p:cNvSpPr/>
            <p:nvPr/>
          </p:nvSpPr>
          <p:spPr>
            <a:xfrm>
              <a:off x="4600818" y="2517522"/>
              <a:ext cx="407565" cy="415452"/>
            </a:xfrm>
            <a:custGeom>
              <a:rect b="b" l="l" r="r" t="t"/>
              <a:pathLst>
                <a:path extrusionOk="0" h="2265" w="2222">
                  <a:moveTo>
                    <a:pt x="1742" y="0"/>
                  </a:moveTo>
                  <a:cubicBezTo>
                    <a:pt x="1723" y="0"/>
                    <a:pt x="1703" y="4"/>
                    <a:pt x="1683" y="12"/>
                  </a:cubicBezTo>
                  <a:cubicBezTo>
                    <a:pt x="1632" y="35"/>
                    <a:pt x="1592" y="73"/>
                    <a:pt x="1565" y="121"/>
                  </a:cubicBezTo>
                  <a:lnTo>
                    <a:pt x="1293" y="609"/>
                  </a:lnTo>
                  <a:lnTo>
                    <a:pt x="90" y="690"/>
                  </a:lnTo>
                  <a:cubicBezTo>
                    <a:pt x="69" y="692"/>
                    <a:pt x="51" y="703"/>
                    <a:pt x="40" y="721"/>
                  </a:cubicBezTo>
                  <a:lnTo>
                    <a:pt x="16" y="769"/>
                  </a:lnTo>
                  <a:cubicBezTo>
                    <a:pt x="1" y="799"/>
                    <a:pt x="21" y="835"/>
                    <a:pt x="54" y="839"/>
                  </a:cubicBezTo>
                  <a:lnTo>
                    <a:pt x="1107" y="936"/>
                  </a:lnTo>
                  <a:lnTo>
                    <a:pt x="759" y="1727"/>
                  </a:lnTo>
                  <a:lnTo>
                    <a:pt x="757" y="1727"/>
                  </a:lnTo>
                  <a:lnTo>
                    <a:pt x="743" y="1757"/>
                  </a:lnTo>
                  <a:lnTo>
                    <a:pt x="427" y="1820"/>
                  </a:lnTo>
                  <a:cubicBezTo>
                    <a:pt x="420" y="1821"/>
                    <a:pt x="412" y="1825"/>
                    <a:pt x="406" y="1831"/>
                  </a:cubicBezTo>
                  <a:lnTo>
                    <a:pt x="382" y="1889"/>
                  </a:lnTo>
                  <a:cubicBezTo>
                    <a:pt x="372" y="1913"/>
                    <a:pt x="389" y="1940"/>
                    <a:pt x="417" y="1942"/>
                  </a:cubicBezTo>
                  <a:lnTo>
                    <a:pt x="665" y="1954"/>
                  </a:lnTo>
                  <a:cubicBezTo>
                    <a:pt x="665" y="1954"/>
                    <a:pt x="671" y="1992"/>
                    <a:pt x="688" y="2025"/>
                  </a:cubicBezTo>
                  <a:cubicBezTo>
                    <a:pt x="702" y="2053"/>
                    <a:pt x="729" y="2069"/>
                    <a:pt x="758" y="2069"/>
                  </a:cubicBezTo>
                  <a:cubicBezTo>
                    <a:pt x="762" y="2069"/>
                    <a:pt x="766" y="2069"/>
                    <a:pt x="771" y="2068"/>
                  </a:cubicBezTo>
                  <a:cubicBezTo>
                    <a:pt x="808" y="2063"/>
                    <a:pt x="843" y="2049"/>
                    <a:pt x="843" y="2049"/>
                  </a:cubicBezTo>
                  <a:lnTo>
                    <a:pt x="991" y="2248"/>
                  </a:lnTo>
                  <a:cubicBezTo>
                    <a:pt x="999" y="2259"/>
                    <a:pt x="1011" y="2264"/>
                    <a:pt x="1023" y="2264"/>
                  </a:cubicBezTo>
                  <a:cubicBezTo>
                    <a:pt x="1035" y="2264"/>
                    <a:pt x="1048" y="2259"/>
                    <a:pt x="1055" y="2247"/>
                  </a:cubicBezTo>
                  <a:lnTo>
                    <a:pt x="1088" y="2196"/>
                  </a:lnTo>
                  <a:cubicBezTo>
                    <a:pt x="1090" y="2189"/>
                    <a:pt x="1090" y="2180"/>
                    <a:pt x="1086" y="2173"/>
                  </a:cubicBezTo>
                  <a:lnTo>
                    <a:pt x="960" y="1875"/>
                  </a:lnTo>
                  <a:lnTo>
                    <a:pt x="978" y="1847"/>
                  </a:lnTo>
                  <a:lnTo>
                    <a:pt x="976" y="1844"/>
                  </a:lnTo>
                  <a:lnTo>
                    <a:pt x="1439" y="1113"/>
                  </a:lnTo>
                  <a:lnTo>
                    <a:pt x="2109" y="1933"/>
                  </a:lnTo>
                  <a:cubicBezTo>
                    <a:pt x="2118" y="1945"/>
                    <a:pt x="2132" y="1950"/>
                    <a:pt x="2145" y="1950"/>
                  </a:cubicBezTo>
                  <a:cubicBezTo>
                    <a:pt x="2162" y="1950"/>
                    <a:pt x="2178" y="1942"/>
                    <a:pt x="2186" y="1926"/>
                  </a:cubicBezTo>
                  <a:lnTo>
                    <a:pt x="2213" y="1879"/>
                  </a:lnTo>
                  <a:cubicBezTo>
                    <a:pt x="2222" y="1860"/>
                    <a:pt x="2222" y="1838"/>
                    <a:pt x="2211" y="1820"/>
                  </a:cubicBezTo>
                  <a:lnTo>
                    <a:pt x="1609" y="777"/>
                  </a:lnTo>
                  <a:lnTo>
                    <a:pt x="1864" y="275"/>
                  </a:lnTo>
                  <a:cubicBezTo>
                    <a:pt x="1888" y="229"/>
                    <a:pt x="1895" y="175"/>
                    <a:pt x="1887" y="125"/>
                  </a:cubicBezTo>
                  <a:lnTo>
                    <a:pt x="1886" y="120"/>
                  </a:lnTo>
                  <a:cubicBezTo>
                    <a:pt x="1873" y="47"/>
                    <a:pt x="1810" y="0"/>
                    <a:pt x="17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6"/>
            <p:cNvSpPr/>
            <p:nvPr/>
          </p:nvSpPr>
          <p:spPr>
            <a:xfrm>
              <a:off x="4913369" y="2689206"/>
              <a:ext cx="26413" cy="24762"/>
            </a:xfrm>
            <a:custGeom>
              <a:rect b="b" l="l" r="r" t="t"/>
              <a:pathLst>
                <a:path extrusionOk="0" h="135" w="144">
                  <a:moveTo>
                    <a:pt x="86" y="1"/>
                  </a:moveTo>
                  <a:lnTo>
                    <a:pt x="22" y="42"/>
                  </a:lnTo>
                  <a:cubicBezTo>
                    <a:pt x="3" y="54"/>
                    <a:pt x="1" y="84"/>
                    <a:pt x="17" y="107"/>
                  </a:cubicBezTo>
                  <a:cubicBezTo>
                    <a:pt x="27" y="125"/>
                    <a:pt x="44" y="134"/>
                    <a:pt x="61" y="134"/>
                  </a:cubicBezTo>
                  <a:cubicBezTo>
                    <a:pt x="67" y="134"/>
                    <a:pt x="74" y="133"/>
                    <a:pt x="79" y="130"/>
                  </a:cubicBezTo>
                  <a:lnTo>
                    <a:pt x="143" y="89"/>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6"/>
            <p:cNvSpPr/>
            <p:nvPr/>
          </p:nvSpPr>
          <p:spPr>
            <a:xfrm>
              <a:off x="4945468" y="2744783"/>
              <a:ext cx="26229" cy="24762"/>
            </a:xfrm>
            <a:custGeom>
              <a:rect b="b" l="l" r="r" t="t"/>
              <a:pathLst>
                <a:path extrusionOk="0" h="135" w="143">
                  <a:moveTo>
                    <a:pt x="86" y="1"/>
                  </a:moveTo>
                  <a:lnTo>
                    <a:pt x="22" y="42"/>
                  </a:lnTo>
                  <a:cubicBezTo>
                    <a:pt x="3" y="54"/>
                    <a:pt x="0" y="83"/>
                    <a:pt x="16" y="107"/>
                  </a:cubicBezTo>
                  <a:cubicBezTo>
                    <a:pt x="28" y="124"/>
                    <a:pt x="46" y="134"/>
                    <a:pt x="61" y="134"/>
                  </a:cubicBezTo>
                  <a:cubicBezTo>
                    <a:pt x="67" y="134"/>
                    <a:pt x="73" y="133"/>
                    <a:pt x="78" y="130"/>
                  </a:cubicBezTo>
                  <a:lnTo>
                    <a:pt x="142" y="88"/>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6"/>
            <p:cNvSpPr/>
            <p:nvPr/>
          </p:nvSpPr>
          <p:spPr>
            <a:xfrm>
              <a:off x="4752691" y="2619505"/>
              <a:ext cx="19443" cy="21644"/>
            </a:xfrm>
            <a:custGeom>
              <a:rect b="b" l="l" r="r" t="t"/>
              <a:pathLst>
                <a:path extrusionOk="0" h="118" w="106">
                  <a:moveTo>
                    <a:pt x="105" y="0"/>
                  </a:moveTo>
                  <a:lnTo>
                    <a:pt x="0" y="1"/>
                  </a:lnTo>
                  <a:lnTo>
                    <a:pt x="2" y="77"/>
                  </a:lnTo>
                  <a:cubicBezTo>
                    <a:pt x="2" y="101"/>
                    <a:pt x="23" y="117"/>
                    <a:pt x="52" y="117"/>
                  </a:cubicBezTo>
                  <a:cubicBezTo>
                    <a:pt x="53" y="117"/>
                    <a:pt x="54" y="117"/>
                    <a:pt x="54" y="117"/>
                  </a:cubicBezTo>
                  <a:cubicBezTo>
                    <a:pt x="83" y="117"/>
                    <a:pt x="106" y="98"/>
                    <a:pt x="106" y="76"/>
                  </a:cubicBezTo>
                  <a:lnTo>
                    <a:pt x="1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6"/>
            <p:cNvSpPr/>
            <p:nvPr/>
          </p:nvSpPr>
          <p:spPr>
            <a:xfrm>
              <a:off x="4688677" y="2623724"/>
              <a:ext cx="19443" cy="21644"/>
            </a:xfrm>
            <a:custGeom>
              <a:rect b="b" l="l" r="r" t="t"/>
              <a:pathLst>
                <a:path extrusionOk="0" h="118" w="106">
                  <a:moveTo>
                    <a:pt x="104" y="1"/>
                  </a:moveTo>
                  <a:lnTo>
                    <a:pt x="0" y="2"/>
                  </a:lnTo>
                  <a:lnTo>
                    <a:pt x="2" y="78"/>
                  </a:lnTo>
                  <a:cubicBezTo>
                    <a:pt x="0" y="101"/>
                    <a:pt x="24" y="118"/>
                    <a:pt x="51" y="118"/>
                  </a:cubicBezTo>
                  <a:cubicBezTo>
                    <a:pt x="52" y="118"/>
                    <a:pt x="53" y="118"/>
                    <a:pt x="54" y="118"/>
                  </a:cubicBezTo>
                  <a:cubicBezTo>
                    <a:pt x="84" y="118"/>
                    <a:pt x="106" y="100"/>
                    <a:pt x="106" y="76"/>
                  </a:cubicBezTo>
                  <a:lnTo>
                    <a:pt x="1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6"/>
            <p:cNvSpPr/>
            <p:nvPr/>
          </p:nvSpPr>
          <p:spPr>
            <a:xfrm>
              <a:off x="1974942" y="3363833"/>
              <a:ext cx="647848" cy="647848"/>
            </a:xfrm>
            <a:custGeom>
              <a:rect b="b" l="l" r="r" t="t"/>
              <a:pathLst>
                <a:path extrusionOk="0" h="3532" w="3532">
                  <a:moveTo>
                    <a:pt x="2501" y="0"/>
                  </a:moveTo>
                  <a:lnTo>
                    <a:pt x="0" y="1031"/>
                  </a:lnTo>
                  <a:lnTo>
                    <a:pt x="1033" y="3532"/>
                  </a:lnTo>
                  <a:lnTo>
                    <a:pt x="3532" y="2499"/>
                  </a:lnTo>
                  <a:lnTo>
                    <a:pt x="25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6"/>
            <p:cNvSpPr/>
            <p:nvPr/>
          </p:nvSpPr>
          <p:spPr>
            <a:xfrm>
              <a:off x="1691187" y="424307"/>
              <a:ext cx="3142761" cy="3458248"/>
            </a:xfrm>
            <a:custGeom>
              <a:rect b="b" l="l" r="r" t="t"/>
              <a:pathLst>
                <a:path extrusionOk="0" h="18854" w="17134">
                  <a:moveTo>
                    <a:pt x="12099" y="1"/>
                  </a:moveTo>
                  <a:lnTo>
                    <a:pt x="0" y="14714"/>
                  </a:lnTo>
                  <a:lnTo>
                    <a:pt x="5034" y="18854"/>
                  </a:lnTo>
                  <a:lnTo>
                    <a:pt x="17134" y="4141"/>
                  </a:lnTo>
                  <a:lnTo>
                    <a:pt x="1209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6"/>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6"/>
            <p:cNvSpPr/>
            <p:nvPr/>
          </p:nvSpPr>
          <p:spPr>
            <a:xfrm>
              <a:off x="2436066" y="560774"/>
              <a:ext cx="1568813" cy="1878063"/>
            </a:xfrm>
            <a:custGeom>
              <a:rect b="b" l="l" r="r" t="t"/>
              <a:pathLst>
                <a:path extrusionOk="0" h="10239" w="8553">
                  <a:moveTo>
                    <a:pt x="8143" y="1"/>
                  </a:moveTo>
                  <a:lnTo>
                    <a:pt x="1" y="9902"/>
                  </a:lnTo>
                  <a:lnTo>
                    <a:pt x="411" y="10239"/>
                  </a:lnTo>
                  <a:lnTo>
                    <a:pt x="8553" y="338"/>
                  </a:lnTo>
                  <a:lnTo>
                    <a:pt x="814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6"/>
            <p:cNvSpPr/>
            <p:nvPr/>
          </p:nvSpPr>
          <p:spPr>
            <a:xfrm>
              <a:off x="2579869" y="819216"/>
              <a:ext cx="1453440" cy="1737745"/>
            </a:xfrm>
            <a:custGeom>
              <a:rect b="b" l="l" r="r" t="t"/>
              <a:pathLst>
                <a:path extrusionOk="0" h="9474" w="7924">
                  <a:moveTo>
                    <a:pt x="7514" y="0"/>
                  </a:moveTo>
                  <a:lnTo>
                    <a:pt x="0" y="9137"/>
                  </a:lnTo>
                  <a:lnTo>
                    <a:pt x="410" y="9474"/>
                  </a:lnTo>
                  <a:lnTo>
                    <a:pt x="7923" y="337"/>
                  </a:lnTo>
                  <a:lnTo>
                    <a:pt x="751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6"/>
            <p:cNvSpPr/>
            <p:nvPr/>
          </p:nvSpPr>
          <p:spPr>
            <a:xfrm>
              <a:off x="2723489" y="1065185"/>
              <a:ext cx="1348522" cy="1610083"/>
            </a:xfrm>
            <a:custGeom>
              <a:rect b="b" l="l" r="r" t="t"/>
              <a:pathLst>
                <a:path extrusionOk="0" h="8778" w="7352">
                  <a:moveTo>
                    <a:pt x="6942" y="1"/>
                  </a:moveTo>
                  <a:lnTo>
                    <a:pt x="1" y="8441"/>
                  </a:lnTo>
                  <a:lnTo>
                    <a:pt x="410" y="8778"/>
                  </a:lnTo>
                  <a:lnTo>
                    <a:pt x="7352" y="338"/>
                  </a:lnTo>
                  <a:lnTo>
                    <a:pt x="694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6"/>
            <p:cNvSpPr/>
            <p:nvPr/>
          </p:nvSpPr>
          <p:spPr>
            <a:xfrm>
              <a:off x="3079328" y="1997520"/>
              <a:ext cx="822100" cy="969938"/>
            </a:xfrm>
            <a:custGeom>
              <a:rect b="b" l="l" r="r" t="t"/>
              <a:pathLst>
                <a:path extrusionOk="0" h="5288" w="4482">
                  <a:moveTo>
                    <a:pt x="4071" y="1"/>
                  </a:moveTo>
                  <a:lnTo>
                    <a:pt x="0" y="4951"/>
                  </a:lnTo>
                  <a:lnTo>
                    <a:pt x="410" y="5288"/>
                  </a:lnTo>
                  <a:lnTo>
                    <a:pt x="4482" y="337"/>
                  </a:lnTo>
                  <a:lnTo>
                    <a:pt x="40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6"/>
            <p:cNvSpPr/>
            <p:nvPr/>
          </p:nvSpPr>
          <p:spPr>
            <a:xfrm>
              <a:off x="3886204" y="1581885"/>
              <a:ext cx="356757" cy="404080"/>
            </a:xfrm>
            <a:custGeom>
              <a:rect b="b" l="l" r="r" t="t"/>
              <a:pathLst>
                <a:path extrusionOk="0" h="2203" w="1945">
                  <a:moveTo>
                    <a:pt x="1534" y="1"/>
                  </a:moveTo>
                  <a:lnTo>
                    <a:pt x="1" y="1866"/>
                  </a:lnTo>
                  <a:lnTo>
                    <a:pt x="411" y="2203"/>
                  </a:lnTo>
                  <a:lnTo>
                    <a:pt x="1944" y="338"/>
                  </a:lnTo>
                  <a:lnTo>
                    <a:pt x="15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6"/>
            <p:cNvSpPr/>
            <p:nvPr/>
          </p:nvSpPr>
          <p:spPr>
            <a:xfrm>
              <a:off x="2969825" y="1907643"/>
              <a:ext cx="822100" cy="969938"/>
            </a:xfrm>
            <a:custGeom>
              <a:rect b="b" l="l" r="r" t="t"/>
              <a:pathLst>
                <a:path extrusionOk="0" h="5288" w="4482">
                  <a:moveTo>
                    <a:pt x="4071" y="0"/>
                  </a:moveTo>
                  <a:lnTo>
                    <a:pt x="0" y="4951"/>
                  </a:lnTo>
                  <a:lnTo>
                    <a:pt x="410" y="5287"/>
                  </a:lnTo>
                  <a:lnTo>
                    <a:pt x="4482" y="337"/>
                  </a:lnTo>
                  <a:lnTo>
                    <a:pt x="40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6"/>
            <p:cNvSpPr/>
            <p:nvPr/>
          </p:nvSpPr>
          <p:spPr>
            <a:xfrm>
              <a:off x="2003923" y="2701495"/>
              <a:ext cx="550451" cy="639961"/>
            </a:xfrm>
            <a:custGeom>
              <a:rect b="b" l="l" r="r" t="t"/>
              <a:pathLst>
                <a:path extrusionOk="0" h="3489" w="3001">
                  <a:moveTo>
                    <a:pt x="2591" y="1"/>
                  </a:moveTo>
                  <a:lnTo>
                    <a:pt x="0" y="3152"/>
                  </a:lnTo>
                  <a:lnTo>
                    <a:pt x="410" y="3489"/>
                  </a:lnTo>
                  <a:lnTo>
                    <a:pt x="3001" y="338"/>
                  </a:lnTo>
                  <a:lnTo>
                    <a:pt x="259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6"/>
            <p:cNvSpPr/>
            <p:nvPr/>
          </p:nvSpPr>
          <p:spPr>
            <a:xfrm>
              <a:off x="1894419" y="2611618"/>
              <a:ext cx="550451" cy="639961"/>
            </a:xfrm>
            <a:custGeom>
              <a:rect b="b" l="l" r="r" t="t"/>
              <a:pathLst>
                <a:path extrusionOk="0" h="3489" w="3001">
                  <a:moveTo>
                    <a:pt x="2591" y="0"/>
                  </a:moveTo>
                  <a:lnTo>
                    <a:pt x="0" y="3151"/>
                  </a:lnTo>
                  <a:lnTo>
                    <a:pt x="410" y="3488"/>
                  </a:lnTo>
                  <a:lnTo>
                    <a:pt x="3001" y="337"/>
                  </a:lnTo>
                  <a:lnTo>
                    <a:pt x="259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6"/>
            <p:cNvSpPr/>
            <p:nvPr/>
          </p:nvSpPr>
          <p:spPr>
            <a:xfrm>
              <a:off x="4128505" y="999703"/>
              <a:ext cx="452320" cy="432510"/>
            </a:xfrm>
            <a:custGeom>
              <a:rect b="b" l="l" r="r" t="t"/>
              <a:pathLst>
                <a:path extrusionOk="0" h="2358" w="2466">
                  <a:moveTo>
                    <a:pt x="1230" y="0"/>
                  </a:moveTo>
                  <a:cubicBezTo>
                    <a:pt x="1187" y="0"/>
                    <a:pt x="1144" y="19"/>
                    <a:pt x="1115" y="56"/>
                  </a:cubicBezTo>
                  <a:cubicBezTo>
                    <a:pt x="1082" y="100"/>
                    <a:pt x="1062" y="153"/>
                    <a:pt x="1062" y="207"/>
                  </a:cubicBezTo>
                  <a:lnTo>
                    <a:pt x="1053" y="766"/>
                  </a:lnTo>
                  <a:lnTo>
                    <a:pt x="32" y="1406"/>
                  </a:lnTo>
                  <a:cubicBezTo>
                    <a:pt x="15" y="1417"/>
                    <a:pt x="3" y="1437"/>
                    <a:pt x="1" y="1456"/>
                  </a:cubicBezTo>
                  <a:lnTo>
                    <a:pt x="3" y="1509"/>
                  </a:lnTo>
                  <a:cubicBezTo>
                    <a:pt x="4" y="1536"/>
                    <a:pt x="25" y="1556"/>
                    <a:pt x="50" y="1556"/>
                  </a:cubicBezTo>
                  <a:cubicBezTo>
                    <a:pt x="56" y="1556"/>
                    <a:pt x="63" y="1555"/>
                    <a:pt x="69" y="1552"/>
                  </a:cubicBezTo>
                  <a:lnTo>
                    <a:pt x="1044" y="1141"/>
                  </a:lnTo>
                  <a:lnTo>
                    <a:pt x="1110" y="2004"/>
                  </a:lnTo>
                  <a:lnTo>
                    <a:pt x="1108" y="2005"/>
                  </a:lnTo>
                  <a:lnTo>
                    <a:pt x="1110" y="2037"/>
                  </a:lnTo>
                  <a:lnTo>
                    <a:pt x="861" y="2242"/>
                  </a:lnTo>
                  <a:cubicBezTo>
                    <a:pt x="854" y="2247"/>
                    <a:pt x="851" y="2254"/>
                    <a:pt x="847" y="2261"/>
                  </a:cubicBezTo>
                  <a:lnTo>
                    <a:pt x="854" y="2323"/>
                  </a:lnTo>
                  <a:cubicBezTo>
                    <a:pt x="856" y="2343"/>
                    <a:pt x="873" y="2358"/>
                    <a:pt x="892" y="2358"/>
                  </a:cubicBezTo>
                  <a:cubicBezTo>
                    <a:pt x="898" y="2358"/>
                    <a:pt x="904" y="2356"/>
                    <a:pt x="909" y="2354"/>
                  </a:cubicBezTo>
                  <a:lnTo>
                    <a:pt x="1134" y="2247"/>
                  </a:lnTo>
                  <a:cubicBezTo>
                    <a:pt x="1134" y="2247"/>
                    <a:pt x="1158" y="2277"/>
                    <a:pt x="1189" y="2298"/>
                  </a:cubicBezTo>
                  <a:cubicBezTo>
                    <a:pt x="1202" y="2308"/>
                    <a:pt x="1218" y="2314"/>
                    <a:pt x="1234" y="2314"/>
                  </a:cubicBezTo>
                  <a:cubicBezTo>
                    <a:pt x="1250" y="2314"/>
                    <a:pt x="1266" y="2308"/>
                    <a:pt x="1280" y="2298"/>
                  </a:cubicBezTo>
                  <a:cubicBezTo>
                    <a:pt x="1311" y="2276"/>
                    <a:pt x="1336" y="2247"/>
                    <a:pt x="1336" y="2247"/>
                  </a:cubicBezTo>
                  <a:lnTo>
                    <a:pt x="1561" y="2352"/>
                  </a:lnTo>
                  <a:cubicBezTo>
                    <a:pt x="1566" y="2355"/>
                    <a:pt x="1571" y="2356"/>
                    <a:pt x="1577" y="2356"/>
                  </a:cubicBezTo>
                  <a:cubicBezTo>
                    <a:pt x="1596" y="2356"/>
                    <a:pt x="1613" y="2340"/>
                    <a:pt x="1615" y="2320"/>
                  </a:cubicBezTo>
                  <a:lnTo>
                    <a:pt x="1620" y="2259"/>
                  </a:lnTo>
                  <a:cubicBezTo>
                    <a:pt x="1618" y="2250"/>
                    <a:pt x="1614" y="2244"/>
                    <a:pt x="1608" y="2239"/>
                  </a:cubicBezTo>
                  <a:lnTo>
                    <a:pt x="1357" y="2036"/>
                  </a:lnTo>
                  <a:lnTo>
                    <a:pt x="1359" y="2004"/>
                  </a:lnTo>
                  <a:lnTo>
                    <a:pt x="1357" y="2002"/>
                  </a:lnTo>
                  <a:lnTo>
                    <a:pt x="1422" y="1139"/>
                  </a:lnTo>
                  <a:lnTo>
                    <a:pt x="2398" y="1546"/>
                  </a:lnTo>
                  <a:cubicBezTo>
                    <a:pt x="2404" y="1548"/>
                    <a:pt x="2410" y="1550"/>
                    <a:pt x="2416" y="1550"/>
                  </a:cubicBezTo>
                  <a:cubicBezTo>
                    <a:pt x="2441" y="1550"/>
                    <a:pt x="2463" y="1529"/>
                    <a:pt x="2464" y="1503"/>
                  </a:cubicBezTo>
                  <a:lnTo>
                    <a:pt x="2466" y="1450"/>
                  </a:lnTo>
                  <a:cubicBezTo>
                    <a:pt x="2464" y="1428"/>
                    <a:pt x="2452" y="1410"/>
                    <a:pt x="2435" y="1399"/>
                  </a:cubicBezTo>
                  <a:lnTo>
                    <a:pt x="1411" y="765"/>
                  </a:lnTo>
                  <a:lnTo>
                    <a:pt x="1400" y="201"/>
                  </a:lnTo>
                  <a:cubicBezTo>
                    <a:pt x="1398" y="149"/>
                    <a:pt x="1380" y="100"/>
                    <a:pt x="1348" y="59"/>
                  </a:cubicBezTo>
                  <a:lnTo>
                    <a:pt x="1344" y="56"/>
                  </a:lnTo>
                  <a:cubicBezTo>
                    <a:pt x="1315" y="19"/>
                    <a:pt x="1273" y="0"/>
                    <a:pt x="12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6"/>
            <p:cNvSpPr/>
            <p:nvPr/>
          </p:nvSpPr>
          <p:spPr>
            <a:xfrm>
              <a:off x="4421797" y="1149926"/>
              <a:ext cx="25679" cy="24762"/>
            </a:xfrm>
            <a:custGeom>
              <a:rect b="b" l="l" r="r" t="t"/>
              <a:pathLst>
                <a:path extrusionOk="0" h="135" w="140">
                  <a:moveTo>
                    <a:pt x="48" y="0"/>
                  </a:moveTo>
                  <a:lnTo>
                    <a:pt x="11" y="67"/>
                  </a:lnTo>
                  <a:cubicBezTo>
                    <a:pt x="0" y="86"/>
                    <a:pt x="12" y="113"/>
                    <a:pt x="37" y="127"/>
                  </a:cubicBezTo>
                  <a:cubicBezTo>
                    <a:pt x="47" y="132"/>
                    <a:pt x="58" y="135"/>
                    <a:pt x="68" y="135"/>
                  </a:cubicBezTo>
                  <a:cubicBezTo>
                    <a:pt x="83" y="135"/>
                    <a:pt x="97" y="129"/>
                    <a:pt x="105" y="118"/>
                  </a:cubicBezTo>
                  <a:lnTo>
                    <a:pt x="140" y="51"/>
                  </a:lnTo>
                  <a:lnTo>
                    <a:pt x="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6"/>
            <p:cNvSpPr/>
            <p:nvPr/>
          </p:nvSpPr>
          <p:spPr>
            <a:xfrm>
              <a:off x="4476274" y="1183859"/>
              <a:ext cx="25863" cy="24762"/>
            </a:xfrm>
            <a:custGeom>
              <a:rect b="b" l="l" r="r" t="t"/>
              <a:pathLst>
                <a:path extrusionOk="0" h="135" w="141">
                  <a:moveTo>
                    <a:pt x="48" y="1"/>
                  </a:moveTo>
                  <a:lnTo>
                    <a:pt x="11" y="67"/>
                  </a:lnTo>
                  <a:cubicBezTo>
                    <a:pt x="1" y="86"/>
                    <a:pt x="12" y="114"/>
                    <a:pt x="38" y="127"/>
                  </a:cubicBezTo>
                  <a:cubicBezTo>
                    <a:pt x="48" y="132"/>
                    <a:pt x="59" y="135"/>
                    <a:pt x="69" y="135"/>
                  </a:cubicBezTo>
                  <a:cubicBezTo>
                    <a:pt x="84" y="135"/>
                    <a:pt x="96" y="129"/>
                    <a:pt x="103" y="118"/>
                  </a:cubicBezTo>
                  <a:lnTo>
                    <a:pt x="140" y="51"/>
                  </a:lnTo>
                  <a:lnTo>
                    <a:pt x="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6"/>
            <p:cNvSpPr/>
            <p:nvPr/>
          </p:nvSpPr>
          <p:spPr>
            <a:xfrm>
              <a:off x="4242594" y="1162582"/>
              <a:ext cx="25496" cy="24945"/>
            </a:xfrm>
            <a:custGeom>
              <a:rect b="b" l="l" r="r" t="t"/>
              <a:pathLst>
                <a:path extrusionOk="0" h="136" w="139">
                  <a:moveTo>
                    <a:pt x="91" y="1"/>
                  </a:moveTo>
                  <a:lnTo>
                    <a:pt x="0" y="51"/>
                  </a:lnTo>
                  <a:lnTo>
                    <a:pt x="38" y="118"/>
                  </a:lnTo>
                  <a:cubicBezTo>
                    <a:pt x="44" y="129"/>
                    <a:pt x="57" y="135"/>
                    <a:pt x="72" y="135"/>
                  </a:cubicBezTo>
                  <a:cubicBezTo>
                    <a:pt x="81" y="135"/>
                    <a:pt x="92" y="133"/>
                    <a:pt x="102" y="128"/>
                  </a:cubicBezTo>
                  <a:cubicBezTo>
                    <a:pt x="127" y="113"/>
                    <a:pt x="139" y="86"/>
                    <a:pt x="128" y="67"/>
                  </a:cubicBezTo>
                  <a:lnTo>
                    <a:pt x="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6"/>
            <p:cNvSpPr/>
            <p:nvPr/>
          </p:nvSpPr>
          <p:spPr>
            <a:xfrm>
              <a:off x="4187934" y="1196699"/>
              <a:ext cx="25679" cy="24945"/>
            </a:xfrm>
            <a:custGeom>
              <a:rect b="b" l="l" r="r" t="t"/>
              <a:pathLst>
                <a:path extrusionOk="0" h="136" w="140">
                  <a:moveTo>
                    <a:pt x="92" y="0"/>
                  </a:moveTo>
                  <a:lnTo>
                    <a:pt x="1" y="50"/>
                  </a:lnTo>
                  <a:lnTo>
                    <a:pt x="38" y="118"/>
                  </a:lnTo>
                  <a:cubicBezTo>
                    <a:pt x="44" y="129"/>
                    <a:pt x="56" y="135"/>
                    <a:pt x="71" y="135"/>
                  </a:cubicBezTo>
                  <a:cubicBezTo>
                    <a:pt x="81" y="135"/>
                    <a:pt x="92" y="132"/>
                    <a:pt x="102" y="126"/>
                  </a:cubicBezTo>
                  <a:cubicBezTo>
                    <a:pt x="128" y="112"/>
                    <a:pt x="140" y="86"/>
                    <a:pt x="129" y="66"/>
                  </a:cubicBezTo>
                  <a:lnTo>
                    <a:pt x="9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6"/>
            <p:cNvSpPr/>
            <p:nvPr/>
          </p:nvSpPr>
          <p:spPr>
            <a:xfrm>
              <a:off x="2234485" y="2922702"/>
              <a:ext cx="698289" cy="698473"/>
            </a:xfrm>
            <a:custGeom>
              <a:rect b="b" l="l" r="r" t="t"/>
              <a:pathLst>
                <a:path extrusionOk="0" h="3808" w="3807">
                  <a:moveTo>
                    <a:pt x="1718" y="1"/>
                  </a:moveTo>
                  <a:lnTo>
                    <a:pt x="0" y="2090"/>
                  </a:lnTo>
                  <a:lnTo>
                    <a:pt x="2089" y="3807"/>
                  </a:lnTo>
                  <a:lnTo>
                    <a:pt x="3807" y="1719"/>
                  </a:lnTo>
                  <a:lnTo>
                    <a:pt x="171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6"/>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2" name="Google Shape;412;p6"/>
          <p:cNvSpPr/>
          <p:nvPr/>
        </p:nvSpPr>
        <p:spPr>
          <a:xfrm flipH="1">
            <a:off x="209113" y="3634538"/>
            <a:ext cx="186813" cy="186676"/>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6"/>
          <p:cNvSpPr/>
          <p:nvPr/>
        </p:nvSpPr>
        <p:spPr>
          <a:xfrm flipH="1">
            <a:off x="1673568" y="4866076"/>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6"/>
          <p:cNvSpPr/>
          <p:nvPr/>
        </p:nvSpPr>
        <p:spPr>
          <a:xfrm flipH="1">
            <a:off x="8746438" y="894550"/>
            <a:ext cx="186813" cy="186676"/>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5" name="Google Shape;415;p6"/>
          <p:cNvGrpSpPr/>
          <p:nvPr/>
        </p:nvGrpSpPr>
        <p:grpSpPr>
          <a:xfrm flipH="1">
            <a:off x="209124" y="1261212"/>
            <a:ext cx="262163" cy="531538"/>
            <a:chOff x="2322875" y="1049950"/>
            <a:chExt cx="1301705" cy="2640525"/>
          </a:xfrm>
        </p:grpSpPr>
        <p:sp>
          <p:nvSpPr>
            <p:cNvPr id="416" name="Google Shape;416;p6"/>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6"/>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6"/>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9" name="Google Shape;419;p6"/>
          <p:cNvGrpSpPr/>
          <p:nvPr/>
        </p:nvGrpSpPr>
        <p:grpSpPr>
          <a:xfrm flipH="1">
            <a:off x="8708774" y="3634562"/>
            <a:ext cx="262163" cy="531538"/>
            <a:chOff x="2322875" y="1049950"/>
            <a:chExt cx="1301705" cy="2640525"/>
          </a:xfrm>
        </p:grpSpPr>
        <p:sp>
          <p:nvSpPr>
            <p:cNvPr id="420" name="Google Shape;420;p6"/>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6"/>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6"/>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3" name="Google Shape;423;p6"/>
          <p:cNvSpPr/>
          <p:nvPr/>
        </p:nvSpPr>
        <p:spPr>
          <a:xfrm rot="-1991950">
            <a:off x="2193310" y="-797233"/>
            <a:ext cx="2275816" cy="1366987"/>
          </a:xfrm>
          <a:custGeom>
            <a:rect b="b" l="l" r="r" t="t"/>
            <a:pathLst>
              <a:path extrusionOk="0" fill="none" h="25948" w="43197">
                <a:moveTo>
                  <a:pt x="2642" y="0"/>
                </a:moveTo>
                <a:cubicBezTo>
                  <a:pt x="2642" y="0"/>
                  <a:pt x="0" y="7192"/>
                  <a:pt x="5885" y="12347"/>
                </a:cubicBezTo>
                <a:cubicBezTo>
                  <a:pt x="10249" y="16168"/>
                  <a:pt x="20454" y="13429"/>
                  <a:pt x="18652" y="10311"/>
                </a:cubicBezTo>
                <a:cubicBezTo>
                  <a:pt x="16851" y="7190"/>
                  <a:pt x="14020" y="15272"/>
                  <a:pt x="17099" y="19675"/>
                </a:cubicBezTo>
                <a:cubicBezTo>
                  <a:pt x="21244" y="25602"/>
                  <a:pt x="37533" y="25947"/>
                  <a:pt x="43196" y="4539"/>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6"/>
          <p:cNvSpPr/>
          <p:nvPr/>
        </p:nvSpPr>
        <p:spPr>
          <a:xfrm flipH="1" rot="-8808050">
            <a:off x="4966010" y="4479742"/>
            <a:ext cx="2275816" cy="1366987"/>
          </a:xfrm>
          <a:custGeom>
            <a:rect b="b" l="l" r="r" t="t"/>
            <a:pathLst>
              <a:path extrusionOk="0" fill="none" h="25948" w="43197">
                <a:moveTo>
                  <a:pt x="2642" y="0"/>
                </a:moveTo>
                <a:cubicBezTo>
                  <a:pt x="2642" y="0"/>
                  <a:pt x="0" y="7192"/>
                  <a:pt x="5885" y="12347"/>
                </a:cubicBezTo>
                <a:cubicBezTo>
                  <a:pt x="10249" y="16168"/>
                  <a:pt x="20454" y="13429"/>
                  <a:pt x="18652" y="10311"/>
                </a:cubicBezTo>
                <a:cubicBezTo>
                  <a:pt x="16851" y="7190"/>
                  <a:pt x="14020" y="15272"/>
                  <a:pt x="17099" y="19675"/>
                </a:cubicBezTo>
                <a:cubicBezTo>
                  <a:pt x="21244" y="25602"/>
                  <a:pt x="37533" y="25947"/>
                  <a:pt x="43196" y="4539"/>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6"/>
          <p:cNvSpPr/>
          <p:nvPr/>
        </p:nvSpPr>
        <p:spPr>
          <a:xfrm flipH="1">
            <a:off x="6527118" y="193463"/>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26" name="Shape 426"/>
        <p:cNvGrpSpPr/>
        <p:nvPr/>
      </p:nvGrpSpPr>
      <p:grpSpPr>
        <a:xfrm>
          <a:off x="0" y="0"/>
          <a:ext cx="0" cy="0"/>
          <a:chOff x="0" y="0"/>
          <a:chExt cx="0" cy="0"/>
        </a:xfrm>
      </p:grpSpPr>
      <p:sp>
        <p:nvSpPr>
          <p:cNvPr id="427" name="Google Shape;427;p7"/>
          <p:cNvSpPr/>
          <p:nvPr/>
        </p:nvSpPr>
        <p:spPr>
          <a:xfrm flipH="1">
            <a:off x="5822243" y="-50"/>
            <a:ext cx="1816404" cy="572700"/>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7"/>
          <p:cNvSpPr/>
          <p:nvPr/>
        </p:nvSpPr>
        <p:spPr>
          <a:xfrm rot="1243678">
            <a:off x="6312935" y="20492"/>
            <a:ext cx="3112861" cy="1869925"/>
          </a:xfrm>
          <a:custGeom>
            <a:rect b="b" l="l" r="r" t="t"/>
            <a:pathLst>
              <a:path extrusionOk="0" fill="none" h="25948" w="43197">
                <a:moveTo>
                  <a:pt x="2642" y="0"/>
                </a:moveTo>
                <a:cubicBezTo>
                  <a:pt x="2642" y="0"/>
                  <a:pt x="0" y="7192"/>
                  <a:pt x="5885" y="12347"/>
                </a:cubicBezTo>
                <a:cubicBezTo>
                  <a:pt x="10249" y="16168"/>
                  <a:pt x="20454" y="13429"/>
                  <a:pt x="18652" y="10311"/>
                </a:cubicBezTo>
                <a:cubicBezTo>
                  <a:pt x="16851" y="7190"/>
                  <a:pt x="14020" y="15272"/>
                  <a:pt x="17099" y="19675"/>
                </a:cubicBezTo>
                <a:cubicBezTo>
                  <a:pt x="21244" y="25602"/>
                  <a:pt x="37533" y="25947"/>
                  <a:pt x="43196" y="4539"/>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7"/>
          <p:cNvSpPr/>
          <p:nvPr/>
        </p:nvSpPr>
        <p:spPr>
          <a:xfrm flipH="1" rot="10800000">
            <a:off x="2568273" y="4456388"/>
            <a:ext cx="2179041" cy="687037"/>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7"/>
          <p:cNvSpPr/>
          <p:nvPr/>
        </p:nvSpPr>
        <p:spPr>
          <a:xfrm rot="5400000">
            <a:off x="270216" y="-270183"/>
            <a:ext cx="2226875" cy="2767242"/>
          </a:xfrm>
          <a:custGeom>
            <a:rect b="b" l="l" r="r" t="t"/>
            <a:pathLst>
              <a:path extrusionOk="0" h="28685" w="23083">
                <a:moveTo>
                  <a:pt x="0" y="1"/>
                </a:moveTo>
                <a:lnTo>
                  <a:pt x="0" y="28685"/>
                </a:lnTo>
                <a:lnTo>
                  <a:pt x="21459" y="28685"/>
                </a:lnTo>
                <a:cubicBezTo>
                  <a:pt x="21459" y="28685"/>
                  <a:pt x="23082" y="26140"/>
                  <a:pt x="18030" y="21621"/>
                </a:cubicBezTo>
                <a:cubicBezTo>
                  <a:pt x="12978" y="17100"/>
                  <a:pt x="5798" y="19892"/>
                  <a:pt x="5866" y="10775"/>
                </a:cubicBezTo>
                <a:cubicBezTo>
                  <a:pt x="5932" y="1659"/>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7"/>
          <p:cNvSpPr/>
          <p:nvPr/>
        </p:nvSpPr>
        <p:spPr>
          <a:xfrm>
            <a:off x="6527124" y="2380776"/>
            <a:ext cx="2616871" cy="2890847"/>
          </a:xfrm>
          <a:custGeom>
            <a:rect b="b" l="l" r="r" t="t"/>
            <a:pathLst>
              <a:path extrusionOk="0" h="39602" w="35850">
                <a:moveTo>
                  <a:pt x="35849" y="0"/>
                </a:moveTo>
                <a:cubicBezTo>
                  <a:pt x="31348" y="819"/>
                  <a:pt x="27986" y="1572"/>
                  <a:pt x="29982" y="14272"/>
                </a:cubicBezTo>
                <a:cubicBezTo>
                  <a:pt x="31965" y="26890"/>
                  <a:pt x="26923" y="30426"/>
                  <a:pt x="13686" y="30426"/>
                </a:cubicBezTo>
                <a:cubicBezTo>
                  <a:pt x="13600" y="30426"/>
                  <a:pt x="13514" y="30425"/>
                  <a:pt x="13427" y="30425"/>
                </a:cubicBezTo>
                <a:cubicBezTo>
                  <a:pt x="13395" y="30425"/>
                  <a:pt x="13362" y="30425"/>
                  <a:pt x="13330" y="30425"/>
                </a:cubicBezTo>
                <a:cubicBezTo>
                  <a:pt x="0" y="30425"/>
                  <a:pt x="1035" y="39600"/>
                  <a:pt x="1035" y="39600"/>
                </a:cubicBezTo>
                <a:lnTo>
                  <a:pt x="1035" y="39601"/>
                </a:lnTo>
                <a:lnTo>
                  <a:pt x="35849" y="39601"/>
                </a:lnTo>
                <a:lnTo>
                  <a:pt x="3584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7"/>
          <p:cNvSpPr txBox="1"/>
          <p:nvPr>
            <p:ph type="title"/>
          </p:nvPr>
        </p:nvSpPr>
        <p:spPr>
          <a:xfrm>
            <a:off x="720000" y="1390000"/>
            <a:ext cx="3852000" cy="6975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33" name="Google Shape;433;p7"/>
          <p:cNvSpPr txBox="1"/>
          <p:nvPr>
            <p:ph idx="1" type="subTitle"/>
          </p:nvPr>
        </p:nvSpPr>
        <p:spPr>
          <a:xfrm>
            <a:off x="720000" y="2087500"/>
            <a:ext cx="3852000" cy="1971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Font typeface="Nunito Light"/>
              <a:buChar char="●"/>
              <a:defRPr/>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1600"/>
              </a:spcBef>
              <a:spcAft>
                <a:spcPts val="0"/>
              </a:spcAft>
              <a:buClr>
                <a:srgbClr val="E76A28"/>
              </a:buClr>
              <a:buSzPts val="1500"/>
              <a:buFont typeface="Nunito Light"/>
              <a:buChar char="■"/>
              <a:defRPr/>
            </a:lvl3pPr>
            <a:lvl4pPr lvl="3" rtl="0" algn="ctr">
              <a:lnSpc>
                <a:spcPct val="100000"/>
              </a:lnSpc>
              <a:spcBef>
                <a:spcPts val="1600"/>
              </a:spcBef>
              <a:spcAft>
                <a:spcPts val="0"/>
              </a:spcAft>
              <a:buClr>
                <a:srgbClr val="E76A28"/>
              </a:buClr>
              <a:buSzPts val="1500"/>
              <a:buFont typeface="Nunito Light"/>
              <a:buChar char="●"/>
              <a:defRPr/>
            </a:lvl4pPr>
            <a:lvl5pPr lvl="4" rtl="0" algn="ctr">
              <a:lnSpc>
                <a:spcPct val="100000"/>
              </a:lnSpc>
              <a:spcBef>
                <a:spcPts val="1600"/>
              </a:spcBef>
              <a:spcAft>
                <a:spcPts val="0"/>
              </a:spcAft>
              <a:buClr>
                <a:srgbClr val="E76A28"/>
              </a:buClr>
              <a:buSzPts val="1400"/>
              <a:buFont typeface="Nunito Light"/>
              <a:buChar char="○"/>
              <a:defRPr/>
            </a:lvl5pPr>
            <a:lvl6pPr lvl="5" rtl="0" algn="ctr">
              <a:lnSpc>
                <a:spcPct val="100000"/>
              </a:lnSpc>
              <a:spcBef>
                <a:spcPts val="1600"/>
              </a:spcBef>
              <a:spcAft>
                <a:spcPts val="0"/>
              </a:spcAft>
              <a:buClr>
                <a:srgbClr val="999999"/>
              </a:buClr>
              <a:buSzPts val="1400"/>
              <a:buFont typeface="Nunito Light"/>
              <a:buChar char="■"/>
              <a:defRPr/>
            </a:lvl6pPr>
            <a:lvl7pPr lvl="6" rtl="0" algn="ctr">
              <a:lnSpc>
                <a:spcPct val="100000"/>
              </a:lnSpc>
              <a:spcBef>
                <a:spcPts val="1600"/>
              </a:spcBef>
              <a:spcAft>
                <a:spcPts val="0"/>
              </a:spcAft>
              <a:buClr>
                <a:srgbClr val="999999"/>
              </a:buClr>
              <a:buSzPts val="1300"/>
              <a:buFont typeface="Nunito Light"/>
              <a:buChar char="●"/>
              <a:defRPr/>
            </a:lvl7pPr>
            <a:lvl8pPr lvl="7" rtl="0" algn="ctr">
              <a:lnSpc>
                <a:spcPct val="100000"/>
              </a:lnSpc>
              <a:spcBef>
                <a:spcPts val="1600"/>
              </a:spcBef>
              <a:spcAft>
                <a:spcPts val="0"/>
              </a:spcAft>
              <a:buClr>
                <a:srgbClr val="999999"/>
              </a:buClr>
              <a:buSzPts val="1300"/>
              <a:buFont typeface="Nunito Light"/>
              <a:buChar char="○"/>
              <a:defRPr/>
            </a:lvl8pPr>
            <a:lvl9pPr lvl="8" rtl="0" algn="ctr">
              <a:lnSpc>
                <a:spcPct val="100000"/>
              </a:lnSpc>
              <a:spcBef>
                <a:spcPts val="1600"/>
              </a:spcBef>
              <a:spcAft>
                <a:spcPts val="1600"/>
              </a:spcAft>
              <a:buClr>
                <a:srgbClr val="999999"/>
              </a:buClr>
              <a:buSzPts val="1400"/>
              <a:buFont typeface="Nunito Light"/>
              <a:buChar char="■"/>
              <a:defRPr/>
            </a:lvl9pPr>
          </a:lstStyle>
          <a:p/>
        </p:txBody>
      </p:sp>
      <p:sp>
        <p:nvSpPr>
          <p:cNvPr id="434" name="Google Shape;434;p7"/>
          <p:cNvSpPr/>
          <p:nvPr>
            <p:ph idx="2" type="pic"/>
          </p:nvPr>
        </p:nvSpPr>
        <p:spPr>
          <a:xfrm rot="-265531">
            <a:off x="5058286" y="1331647"/>
            <a:ext cx="3195828" cy="2522103"/>
          </a:xfrm>
          <a:prstGeom prst="roundRect">
            <a:avLst>
              <a:gd fmla="val 5902" name="adj"/>
            </a:avLst>
          </a:prstGeom>
          <a:noFill/>
          <a:ln>
            <a:noFill/>
          </a:ln>
        </p:spPr>
      </p:sp>
      <p:sp>
        <p:nvSpPr>
          <p:cNvPr id="435" name="Google Shape;435;p7"/>
          <p:cNvSpPr/>
          <p:nvPr/>
        </p:nvSpPr>
        <p:spPr>
          <a:xfrm rot="9709469">
            <a:off x="7630024" y="4117816"/>
            <a:ext cx="1820335" cy="992614"/>
          </a:xfrm>
          <a:custGeom>
            <a:rect b="b" l="l" r="r" t="t"/>
            <a:pathLst>
              <a:path extrusionOk="0" fill="none" h="12439" w="22813">
                <a:moveTo>
                  <a:pt x="22812" y="0"/>
                </a:moveTo>
                <a:cubicBezTo>
                  <a:pt x="22812" y="0"/>
                  <a:pt x="20999" y="9660"/>
                  <a:pt x="12792" y="11049"/>
                </a:cubicBezTo>
                <a:cubicBezTo>
                  <a:pt x="4584" y="12439"/>
                  <a:pt x="0" y="710"/>
                  <a:pt x="0" y="710"/>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7"/>
          <p:cNvSpPr/>
          <p:nvPr/>
        </p:nvSpPr>
        <p:spPr>
          <a:xfrm rot="-5630402">
            <a:off x="-1213931" y="4024690"/>
            <a:ext cx="2651034" cy="1178873"/>
          </a:xfrm>
          <a:custGeom>
            <a:rect b="b" l="l" r="r" t="t"/>
            <a:pathLst>
              <a:path extrusionOk="0" fill="none" h="22461" w="50510">
                <a:moveTo>
                  <a:pt x="4938" y="2301"/>
                </a:moveTo>
                <a:cubicBezTo>
                  <a:pt x="4938" y="2301"/>
                  <a:pt x="0" y="7475"/>
                  <a:pt x="5128" y="15874"/>
                </a:cubicBezTo>
                <a:cubicBezTo>
                  <a:pt x="5128" y="15874"/>
                  <a:pt x="9575" y="22461"/>
                  <a:pt x="16976" y="17787"/>
                </a:cubicBezTo>
                <a:cubicBezTo>
                  <a:pt x="18640" y="16545"/>
                  <a:pt x="20622" y="15532"/>
                  <a:pt x="22624" y="14987"/>
                </a:cubicBezTo>
                <a:cubicBezTo>
                  <a:pt x="27121" y="13763"/>
                  <a:pt x="31216" y="16768"/>
                  <a:pt x="35411" y="17807"/>
                </a:cubicBezTo>
                <a:cubicBezTo>
                  <a:pt x="38253" y="18512"/>
                  <a:pt x="41637" y="17704"/>
                  <a:pt x="44281" y="16320"/>
                </a:cubicBezTo>
                <a:cubicBezTo>
                  <a:pt x="49842" y="13406"/>
                  <a:pt x="50118" y="5671"/>
                  <a:pt x="50510" y="0"/>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7" name="Google Shape;437;p7"/>
          <p:cNvGrpSpPr/>
          <p:nvPr/>
        </p:nvGrpSpPr>
        <p:grpSpPr>
          <a:xfrm rot="3212583">
            <a:off x="-185549" y="4443304"/>
            <a:ext cx="1194972" cy="1016960"/>
            <a:chOff x="725975" y="529375"/>
            <a:chExt cx="4581126" cy="3898687"/>
          </a:xfrm>
        </p:grpSpPr>
        <p:sp>
          <p:nvSpPr>
            <p:cNvPr id="438" name="Google Shape;438;p7"/>
            <p:cNvSpPr/>
            <p:nvPr/>
          </p:nvSpPr>
          <p:spPr>
            <a:xfrm>
              <a:off x="725975" y="738407"/>
              <a:ext cx="4581126" cy="3689182"/>
            </a:xfrm>
            <a:custGeom>
              <a:rect b="b" l="l" r="r" t="t"/>
              <a:pathLst>
                <a:path extrusionOk="0" h="23367" w="29722">
                  <a:moveTo>
                    <a:pt x="23737" y="0"/>
                  </a:moveTo>
                  <a:cubicBezTo>
                    <a:pt x="23545" y="0"/>
                    <a:pt x="23350" y="24"/>
                    <a:pt x="23156" y="73"/>
                  </a:cubicBezTo>
                  <a:lnTo>
                    <a:pt x="2015" y="5472"/>
                  </a:lnTo>
                  <a:cubicBezTo>
                    <a:pt x="759" y="5793"/>
                    <a:pt x="0" y="7071"/>
                    <a:pt x="320" y="8326"/>
                  </a:cubicBezTo>
                  <a:lnTo>
                    <a:pt x="3710" y="21599"/>
                  </a:lnTo>
                  <a:cubicBezTo>
                    <a:pt x="3981" y="22660"/>
                    <a:pt x="4937" y="23367"/>
                    <a:pt x="5984" y="23367"/>
                  </a:cubicBezTo>
                  <a:cubicBezTo>
                    <a:pt x="6175" y="23367"/>
                    <a:pt x="6370" y="23343"/>
                    <a:pt x="6564" y="23294"/>
                  </a:cubicBezTo>
                  <a:lnTo>
                    <a:pt x="27706" y="17895"/>
                  </a:lnTo>
                  <a:cubicBezTo>
                    <a:pt x="28964" y="17577"/>
                    <a:pt x="29722" y="16299"/>
                    <a:pt x="29401" y="15042"/>
                  </a:cubicBezTo>
                  <a:lnTo>
                    <a:pt x="26011" y="1768"/>
                  </a:lnTo>
                  <a:cubicBezTo>
                    <a:pt x="25740" y="706"/>
                    <a:pt x="24785" y="0"/>
                    <a:pt x="237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7"/>
            <p:cNvSpPr/>
            <p:nvPr/>
          </p:nvSpPr>
          <p:spPr>
            <a:xfrm>
              <a:off x="1332633" y="250585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7"/>
            <p:cNvSpPr/>
            <p:nvPr/>
          </p:nvSpPr>
          <p:spPr>
            <a:xfrm>
              <a:off x="1216271" y="2037682"/>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7"/>
            <p:cNvSpPr/>
            <p:nvPr/>
          </p:nvSpPr>
          <p:spPr>
            <a:xfrm>
              <a:off x="1099508" y="156150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7"/>
            <p:cNvSpPr/>
            <p:nvPr/>
          </p:nvSpPr>
          <p:spPr>
            <a:xfrm>
              <a:off x="982908" y="1102157"/>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7"/>
            <p:cNvSpPr/>
            <p:nvPr/>
          </p:nvSpPr>
          <p:spPr>
            <a:xfrm>
              <a:off x="1449383" y="2973732"/>
              <a:ext cx="3600535" cy="1090635"/>
            </a:xfrm>
            <a:custGeom>
              <a:rect b="b" l="l" r="r" t="t"/>
              <a:pathLst>
                <a:path extrusionOk="0" h="6908" w="23360">
                  <a:moveTo>
                    <a:pt x="22747" y="1"/>
                  </a:moveTo>
                  <a:cubicBezTo>
                    <a:pt x="22706" y="1"/>
                    <a:pt x="22665" y="6"/>
                    <a:pt x="22624" y="16"/>
                  </a:cubicBezTo>
                  <a:lnTo>
                    <a:pt x="427" y="5683"/>
                  </a:lnTo>
                  <a:cubicBezTo>
                    <a:pt x="163" y="5751"/>
                    <a:pt x="1" y="6022"/>
                    <a:pt x="69" y="6289"/>
                  </a:cubicBezTo>
                  <a:lnTo>
                    <a:pt x="132" y="6534"/>
                  </a:lnTo>
                  <a:cubicBezTo>
                    <a:pt x="190" y="6758"/>
                    <a:pt x="391" y="6908"/>
                    <a:pt x="613" y="6908"/>
                  </a:cubicBezTo>
                  <a:cubicBezTo>
                    <a:pt x="654" y="6908"/>
                    <a:pt x="695" y="6903"/>
                    <a:pt x="737" y="6892"/>
                  </a:cubicBezTo>
                  <a:lnTo>
                    <a:pt x="22933" y="1225"/>
                  </a:lnTo>
                  <a:cubicBezTo>
                    <a:pt x="23200" y="1157"/>
                    <a:pt x="23360" y="885"/>
                    <a:pt x="23292" y="621"/>
                  </a:cubicBezTo>
                  <a:lnTo>
                    <a:pt x="23229" y="375"/>
                  </a:lnTo>
                  <a:cubicBezTo>
                    <a:pt x="23172" y="151"/>
                    <a:pt x="22969" y="1"/>
                    <a:pt x="227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7"/>
            <p:cNvSpPr/>
            <p:nvPr/>
          </p:nvSpPr>
          <p:spPr>
            <a:xfrm>
              <a:off x="1249249" y="738722"/>
              <a:ext cx="4057846" cy="3689340"/>
            </a:xfrm>
            <a:custGeom>
              <a:rect b="b" l="l" r="r" t="t"/>
              <a:pathLst>
                <a:path extrusionOk="0" h="23368" w="26327">
                  <a:moveTo>
                    <a:pt x="20344" y="1"/>
                  </a:moveTo>
                  <a:cubicBezTo>
                    <a:pt x="20281" y="1"/>
                    <a:pt x="20217" y="3"/>
                    <a:pt x="20153" y="8"/>
                  </a:cubicBezTo>
                  <a:cubicBezTo>
                    <a:pt x="20810" y="4619"/>
                    <a:pt x="21133" y="18976"/>
                    <a:pt x="0" y="20368"/>
                  </a:cubicBezTo>
                  <a:lnTo>
                    <a:pt x="315" y="21600"/>
                  </a:lnTo>
                  <a:cubicBezTo>
                    <a:pt x="586" y="22661"/>
                    <a:pt x="1541" y="23367"/>
                    <a:pt x="2588" y="23367"/>
                  </a:cubicBezTo>
                  <a:cubicBezTo>
                    <a:pt x="2780" y="23367"/>
                    <a:pt x="2975" y="23343"/>
                    <a:pt x="3169" y="23294"/>
                  </a:cubicBezTo>
                  <a:lnTo>
                    <a:pt x="24311" y="17897"/>
                  </a:lnTo>
                  <a:cubicBezTo>
                    <a:pt x="25569" y="17575"/>
                    <a:pt x="26327" y="16297"/>
                    <a:pt x="26006" y="15040"/>
                  </a:cubicBezTo>
                  <a:lnTo>
                    <a:pt x="22616" y="1766"/>
                  </a:lnTo>
                  <a:cubicBezTo>
                    <a:pt x="22345" y="705"/>
                    <a:pt x="21391" y="1"/>
                    <a:pt x="20344" y="1"/>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7"/>
            <p:cNvSpPr/>
            <p:nvPr/>
          </p:nvSpPr>
          <p:spPr>
            <a:xfrm>
              <a:off x="2004797" y="666256"/>
              <a:ext cx="1153528" cy="334548"/>
            </a:xfrm>
            <a:custGeom>
              <a:rect b="b" l="l" r="r" t="t"/>
              <a:pathLst>
                <a:path extrusionOk="0" h="2119" w="7484">
                  <a:moveTo>
                    <a:pt x="7427" y="0"/>
                  </a:moveTo>
                  <a:lnTo>
                    <a:pt x="1" y="1897"/>
                  </a:lnTo>
                  <a:lnTo>
                    <a:pt x="57" y="2119"/>
                  </a:lnTo>
                  <a:lnTo>
                    <a:pt x="7484" y="221"/>
                  </a:lnTo>
                  <a:lnTo>
                    <a:pt x="742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7"/>
            <p:cNvSpPr/>
            <p:nvPr/>
          </p:nvSpPr>
          <p:spPr>
            <a:xfrm>
              <a:off x="1850975" y="529375"/>
              <a:ext cx="1513581" cy="829817"/>
            </a:xfrm>
            <a:custGeom>
              <a:rect b="b" l="l" r="r" t="t"/>
              <a:pathLst>
                <a:path extrusionOk="0" h="5256" w="9820">
                  <a:moveTo>
                    <a:pt x="9069" y="0"/>
                  </a:moveTo>
                  <a:lnTo>
                    <a:pt x="8248" y="212"/>
                  </a:lnTo>
                  <a:lnTo>
                    <a:pt x="822" y="2106"/>
                  </a:lnTo>
                  <a:lnTo>
                    <a:pt x="1" y="2317"/>
                  </a:lnTo>
                  <a:lnTo>
                    <a:pt x="170" y="2981"/>
                  </a:lnTo>
                  <a:lnTo>
                    <a:pt x="226" y="3202"/>
                  </a:lnTo>
                  <a:lnTo>
                    <a:pt x="694" y="5034"/>
                  </a:lnTo>
                  <a:lnTo>
                    <a:pt x="751" y="5256"/>
                  </a:lnTo>
                  <a:lnTo>
                    <a:pt x="1572" y="5045"/>
                  </a:lnTo>
                  <a:lnTo>
                    <a:pt x="1516" y="4824"/>
                  </a:lnTo>
                  <a:lnTo>
                    <a:pt x="1049" y="2991"/>
                  </a:lnTo>
                  <a:lnTo>
                    <a:pt x="991" y="2771"/>
                  </a:lnTo>
                  <a:lnTo>
                    <a:pt x="8418" y="875"/>
                  </a:lnTo>
                  <a:lnTo>
                    <a:pt x="8473" y="1097"/>
                  </a:lnTo>
                  <a:lnTo>
                    <a:pt x="8942" y="2928"/>
                  </a:lnTo>
                  <a:lnTo>
                    <a:pt x="8999" y="3150"/>
                  </a:lnTo>
                  <a:lnTo>
                    <a:pt x="9820" y="2939"/>
                  </a:lnTo>
                  <a:lnTo>
                    <a:pt x="9763" y="2718"/>
                  </a:lnTo>
                  <a:lnTo>
                    <a:pt x="9296" y="885"/>
                  </a:lnTo>
                  <a:lnTo>
                    <a:pt x="9240" y="665"/>
                  </a:lnTo>
                  <a:lnTo>
                    <a:pt x="906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7"/>
            <p:cNvSpPr/>
            <p:nvPr/>
          </p:nvSpPr>
          <p:spPr>
            <a:xfrm>
              <a:off x="1947306" y="1248986"/>
              <a:ext cx="135482" cy="68204"/>
            </a:xfrm>
            <a:custGeom>
              <a:rect b="b" l="l" r="r" t="t"/>
              <a:pathLst>
                <a:path extrusionOk="0" h="432" w="879">
                  <a:moveTo>
                    <a:pt x="822" y="1"/>
                  </a:moveTo>
                  <a:lnTo>
                    <a:pt x="1" y="211"/>
                  </a:lnTo>
                  <a:lnTo>
                    <a:pt x="57" y="431"/>
                  </a:lnTo>
                  <a:lnTo>
                    <a:pt x="878" y="222"/>
                  </a:lnTo>
                  <a:lnTo>
                    <a:pt x="82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7"/>
            <p:cNvSpPr/>
            <p:nvPr/>
          </p:nvSpPr>
          <p:spPr>
            <a:xfrm>
              <a:off x="3218884" y="917914"/>
              <a:ext cx="135328" cy="68204"/>
            </a:xfrm>
            <a:custGeom>
              <a:rect b="b" l="l" r="r" t="t"/>
              <a:pathLst>
                <a:path extrusionOk="0" h="432" w="878">
                  <a:moveTo>
                    <a:pt x="821" y="0"/>
                  </a:moveTo>
                  <a:lnTo>
                    <a:pt x="0" y="210"/>
                  </a:lnTo>
                  <a:lnTo>
                    <a:pt x="57" y="431"/>
                  </a:lnTo>
                  <a:lnTo>
                    <a:pt x="878" y="221"/>
                  </a:lnTo>
                  <a:lnTo>
                    <a:pt x="8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7"/>
            <p:cNvSpPr/>
            <p:nvPr/>
          </p:nvSpPr>
          <p:spPr>
            <a:xfrm>
              <a:off x="3834328" y="798716"/>
              <a:ext cx="974117" cy="2885099"/>
            </a:xfrm>
            <a:custGeom>
              <a:rect b="b" l="l" r="r" t="t"/>
              <a:pathLst>
                <a:path extrusionOk="0" h="18274" w="6320">
                  <a:moveTo>
                    <a:pt x="1769" y="0"/>
                  </a:moveTo>
                  <a:lnTo>
                    <a:pt x="0" y="453"/>
                  </a:lnTo>
                  <a:lnTo>
                    <a:pt x="4551" y="18274"/>
                  </a:lnTo>
                  <a:lnTo>
                    <a:pt x="6320" y="17823"/>
                  </a:lnTo>
                  <a:lnTo>
                    <a:pt x="176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7"/>
            <p:cNvSpPr/>
            <p:nvPr/>
          </p:nvSpPr>
          <p:spPr>
            <a:xfrm>
              <a:off x="4280999" y="2213781"/>
              <a:ext cx="87547" cy="81150"/>
            </a:xfrm>
            <a:custGeom>
              <a:rect b="b" l="l" r="r" t="t"/>
              <a:pathLst>
                <a:path extrusionOk="0" h="514" w="568">
                  <a:moveTo>
                    <a:pt x="285" y="0"/>
                  </a:moveTo>
                  <a:cubicBezTo>
                    <a:pt x="264" y="0"/>
                    <a:pt x="242" y="3"/>
                    <a:pt x="221" y="9"/>
                  </a:cubicBezTo>
                  <a:cubicBezTo>
                    <a:pt x="83" y="43"/>
                    <a:pt x="0" y="184"/>
                    <a:pt x="35" y="320"/>
                  </a:cubicBezTo>
                  <a:cubicBezTo>
                    <a:pt x="64" y="436"/>
                    <a:pt x="169" y="514"/>
                    <a:pt x="283" y="514"/>
                  </a:cubicBezTo>
                  <a:cubicBezTo>
                    <a:pt x="304" y="514"/>
                    <a:pt x="325" y="511"/>
                    <a:pt x="347" y="506"/>
                  </a:cubicBezTo>
                  <a:cubicBezTo>
                    <a:pt x="484" y="471"/>
                    <a:pt x="567" y="331"/>
                    <a:pt x="532" y="194"/>
                  </a:cubicBezTo>
                  <a:cubicBezTo>
                    <a:pt x="502" y="78"/>
                    <a:pt x="398" y="0"/>
                    <a:pt x="2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7"/>
            <p:cNvSpPr/>
            <p:nvPr/>
          </p:nvSpPr>
          <p:spPr>
            <a:xfrm>
              <a:off x="4035931" y="1908286"/>
              <a:ext cx="571677" cy="667201"/>
            </a:xfrm>
            <a:custGeom>
              <a:rect b="b" l="l" r="r" t="t"/>
              <a:pathLst>
                <a:path extrusionOk="0" h="4226" w="3709">
                  <a:moveTo>
                    <a:pt x="2568" y="546"/>
                  </a:moveTo>
                  <a:lnTo>
                    <a:pt x="3232" y="3150"/>
                  </a:lnTo>
                  <a:lnTo>
                    <a:pt x="3166" y="3165"/>
                  </a:lnTo>
                  <a:lnTo>
                    <a:pt x="1142" y="3682"/>
                  </a:lnTo>
                  <a:lnTo>
                    <a:pt x="478" y="1077"/>
                  </a:lnTo>
                  <a:lnTo>
                    <a:pt x="1354" y="853"/>
                  </a:lnTo>
                  <a:lnTo>
                    <a:pt x="1420" y="837"/>
                  </a:lnTo>
                  <a:lnTo>
                    <a:pt x="1763" y="2179"/>
                  </a:lnTo>
                  <a:cubicBezTo>
                    <a:pt x="1774" y="2223"/>
                    <a:pt x="1813" y="2247"/>
                    <a:pt x="1856" y="2252"/>
                  </a:cubicBezTo>
                  <a:cubicBezTo>
                    <a:pt x="1866" y="2253"/>
                    <a:pt x="1875" y="2258"/>
                    <a:pt x="1886" y="2258"/>
                  </a:cubicBezTo>
                  <a:cubicBezTo>
                    <a:pt x="1888" y="2258"/>
                    <a:pt x="1890" y="2258"/>
                    <a:pt x="1892" y="2257"/>
                  </a:cubicBezTo>
                  <a:cubicBezTo>
                    <a:pt x="1949" y="2242"/>
                    <a:pt x="1982" y="2185"/>
                    <a:pt x="1968" y="2127"/>
                  </a:cubicBezTo>
                  <a:lnTo>
                    <a:pt x="1625" y="786"/>
                  </a:lnTo>
                  <a:lnTo>
                    <a:pt x="2502" y="562"/>
                  </a:lnTo>
                  <a:lnTo>
                    <a:pt x="2568" y="546"/>
                  </a:lnTo>
                  <a:close/>
                  <a:moveTo>
                    <a:pt x="2813" y="0"/>
                  </a:moveTo>
                  <a:lnTo>
                    <a:pt x="2747" y="17"/>
                  </a:lnTo>
                  <a:lnTo>
                    <a:pt x="0" y="719"/>
                  </a:lnTo>
                  <a:lnTo>
                    <a:pt x="896" y="4225"/>
                  </a:lnTo>
                  <a:lnTo>
                    <a:pt x="3643" y="3524"/>
                  </a:lnTo>
                  <a:lnTo>
                    <a:pt x="3709" y="3508"/>
                  </a:lnTo>
                  <a:lnTo>
                    <a:pt x="281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7"/>
            <p:cNvSpPr/>
            <p:nvPr/>
          </p:nvSpPr>
          <p:spPr>
            <a:xfrm>
              <a:off x="4253718" y="2482491"/>
              <a:ext cx="279750" cy="97728"/>
            </a:xfrm>
            <a:custGeom>
              <a:rect b="b" l="l" r="r" t="t"/>
              <a:pathLst>
                <a:path extrusionOk="0" h="619" w="1815">
                  <a:moveTo>
                    <a:pt x="1772" y="1"/>
                  </a:moveTo>
                  <a:lnTo>
                    <a:pt x="0" y="453"/>
                  </a:lnTo>
                  <a:lnTo>
                    <a:pt x="43" y="618"/>
                  </a:lnTo>
                  <a:lnTo>
                    <a:pt x="1815" y="166"/>
                  </a:lnTo>
                  <a:lnTo>
                    <a:pt x="177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7"/>
            <p:cNvSpPr/>
            <p:nvPr/>
          </p:nvSpPr>
          <p:spPr>
            <a:xfrm>
              <a:off x="1223509" y="1481699"/>
              <a:ext cx="974272" cy="2885257"/>
            </a:xfrm>
            <a:custGeom>
              <a:rect b="b" l="l" r="r" t="t"/>
              <a:pathLst>
                <a:path extrusionOk="0" h="18275" w="6321">
                  <a:moveTo>
                    <a:pt x="1770" y="0"/>
                  </a:moveTo>
                  <a:lnTo>
                    <a:pt x="1" y="452"/>
                  </a:lnTo>
                  <a:lnTo>
                    <a:pt x="4552" y="18274"/>
                  </a:lnTo>
                  <a:lnTo>
                    <a:pt x="6321" y="17822"/>
                  </a:lnTo>
                  <a:lnTo>
                    <a:pt x="177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7"/>
            <p:cNvSpPr/>
            <p:nvPr/>
          </p:nvSpPr>
          <p:spPr>
            <a:xfrm>
              <a:off x="1670179" y="2896448"/>
              <a:ext cx="87547" cy="81308"/>
            </a:xfrm>
            <a:custGeom>
              <a:rect b="b" l="l" r="r" t="t"/>
              <a:pathLst>
                <a:path extrusionOk="0" h="515" w="568">
                  <a:moveTo>
                    <a:pt x="286" y="1"/>
                  </a:moveTo>
                  <a:cubicBezTo>
                    <a:pt x="264" y="1"/>
                    <a:pt x="242" y="4"/>
                    <a:pt x="221" y="9"/>
                  </a:cubicBezTo>
                  <a:cubicBezTo>
                    <a:pt x="84" y="45"/>
                    <a:pt x="1" y="184"/>
                    <a:pt x="36" y="322"/>
                  </a:cubicBezTo>
                  <a:cubicBezTo>
                    <a:pt x="65" y="437"/>
                    <a:pt x="169" y="514"/>
                    <a:pt x="284" y="514"/>
                  </a:cubicBezTo>
                  <a:cubicBezTo>
                    <a:pt x="305" y="514"/>
                    <a:pt x="326" y="512"/>
                    <a:pt x="348" y="506"/>
                  </a:cubicBezTo>
                  <a:cubicBezTo>
                    <a:pt x="485" y="472"/>
                    <a:pt x="567" y="332"/>
                    <a:pt x="533" y="195"/>
                  </a:cubicBezTo>
                  <a:cubicBezTo>
                    <a:pt x="503" y="78"/>
                    <a:pt x="400" y="1"/>
                    <a:pt x="2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7"/>
            <p:cNvSpPr/>
            <p:nvPr/>
          </p:nvSpPr>
          <p:spPr>
            <a:xfrm>
              <a:off x="1425266" y="2591111"/>
              <a:ext cx="571523" cy="667043"/>
            </a:xfrm>
            <a:custGeom>
              <a:rect b="b" l="l" r="r" t="t"/>
              <a:pathLst>
                <a:path extrusionOk="0" h="4225" w="3708">
                  <a:moveTo>
                    <a:pt x="2566" y="546"/>
                  </a:moveTo>
                  <a:lnTo>
                    <a:pt x="3231" y="3149"/>
                  </a:lnTo>
                  <a:lnTo>
                    <a:pt x="3166" y="3164"/>
                  </a:lnTo>
                  <a:lnTo>
                    <a:pt x="1142" y="3681"/>
                  </a:lnTo>
                  <a:lnTo>
                    <a:pt x="477" y="1078"/>
                  </a:lnTo>
                  <a:lnTo>
                    <a:pt x="1354" y="854"/>
                  </a:lnTo>
                  <a:lnTo>
                    <a:pt x="1419" y="838"/>
                  </a:lnTo>
                  <a:lnTo>
                    <a:pt x="1762" y="2179"/>
                  </a:lnTo>
                  <a:cubicBezTo>
                    <a:pt x="1772" y="2224"/>
                    <a:pt x="1813" y="2246"/>
                    <a:pt x="1855" y="2252"/>
                  </a:cubicBezTo>
                  <a:cubicBezTo>
                    <a:pt x="1866" y="2252"/>
                    <a:pt x="1875" y="2257"/>
                    <a:pt x="1886" y="2257"/>
                  </a:cubicBezTo>
                  <a:cubicBezTo>
                    <a:pt x="1888" y="2257"/>
                    <a:pt x="1890" y="2257"/>
                    <a:pt x="1892" y="2257"/>
                  </a:cubicBezTo>
                  <a:cubicBezTo>
                    <a:pt x="1948" y="2242"/>
                    <a:pt x="1982" y="2184"/>
                    <a:pt x="1967" y="2128"/>
                  </a:cubicBezTo>
                  <a:lnTo>
                    <a:pt x="1625" y="785"/>
                  </a:lnTo>
                  <a:lnTo>
                    <a:pt x="2501" y="562"/>
                  </a:lnTo>
                  <a:lnTo>
                    <a:pt x="2566" y="546"/>
                  </a:lnTo>
                  <a:close/>
                  <a:moveTo>
                    <a:pt x="2812" y="1"/>
                  </a:moveTo>
                  <a:lnTo>
                    <a:pt x="2747" y="17"/>
                  </a:lnTo>
                  <a:lnTo>
                    <a:pt x="0" y="717"/>
                  </a:lnTo>
                  <a:lnTo>
                    <a:pt x="896" y="4224"/>
                  </a:lnTo>
                  <a:lnTo>
                    <a:pt x="3642" y="3522"/>
                  </a:lnTo>
                  <a:lnTo>
                    <a:pt x="3708" y="3506"/>
                  </a:lnTo>
                  <a:lnTo>
                    <a:pt x="281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7"/>
            <p:cNvSpPr/>
            <p:nvPr/>
          </p:nvSpPr>
          <p:spPr>
            <a:xfrm>
              <a:off x="1643207" y="3165315"/>
              <a:ext cx="279596" cy="97570"/>
            </a:xfrm>
            <a:custGeom>
              <a:rect b="b" l="l" r="r" t="t"/>
              <a:pathLst>
                <a:path extrusionOk="0" h="618" w="1814">
                  <a:moveTo>
                    <a:pt x="1771" y="1"/>
                  </a:moveTo>
                  <a:lnTo>
                    <a:pt x="0" y="453"/>
                  </a:lnTo>
                  <a:lnTo>
                    <a:pt x="42" y="618"/>
                  </a:lnTo>
                  <a:lnTo>
                    <a:pt x="1814" y="166"/>
                  </a:lnTo>
                  <a:lnTo>
                    <a:pt x="177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7"/>
            <p:cNvSpPr/>
            <p:nvPr/>
          </p:nvSpPr>
          <p:spPr>
            <a:xfrm>
              <a:off x="1908311" y="1270615"/>
              <a:ext cx="241680" cy="102780"/>
            </a:xfrm>
            <a:custGeom>
              <a:rect b="b" l="l" r="r" t="t"/>
              <a:pathLst>
                <a:path extrusionOk="0" h="651" w="1568">
                  <a:moveTo>
                    <a:pt x="1500" y="0"/>
                  </a:moveTo>
                  <a:lnTo>
                    <a:pt x="1537" y="146"/>
                  </a:lnTo>
                  <a:lnTo>
                    <a:pt x="1" y="540"/>
                  </a:lnTo>
                  <a:lnTo>
                    <a:pt x="29" y="651"/>
                  </a:lnTo>
                  <a:lnTo>
                    <a:pt x="1567" y="258"/>
                  </a:lnTo>
                  <a:lnTo>
                    <a:pt x="15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7"/>
            <p:cNvSpPr/>
            <p:nvPr/>
          </p:nvSpPr>
          <p:spPr>
            <a:xfrm>
              <a:off x="1902146" y="1270141"/>
              <a:ext cx="242913" cy="85413"/>
            </a:xfrm>
            <a:custGeom>
              <a:rect b="b" l="l" r="r" t="t"/>
              <a:pathLst>
                <a:path extrusionOk="0" h="541" w="1576">
                  <a:moveTo>
                    <a:pt x="1538" y="1"/>
                  </a:moveTo>
                  <a:lnTo>
                    <a:pt x="0" y="393"/>
                  </a:lnTo>
                  <a:lnTo>
                    <a:pt x="38" y="541"/>
                  </a:lnTo>
                  <a:lnTo>
                    <a:pt x="1575" y="148"/>
                  </a:lnTo>
                  <a:lnTo>
                    <a:pt x="153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7"/>
            <p:cNvSpPr/>
            <p:nvPr/>
          </p:nvSpPr>
          <p:spPr>
            <a:xfrm>
              <a:off x="3178502" y="938281"/>
              <a:ext cx="241526" cy="102938"/>
            </a:xfrm>
            <a:custGeom>
              <a:rect b="b" l="l" r="r" t="t"/>
              <a:pathLst>
                <a:path extrusionOk="0" h="652" w="1567">
                  <a:moveTo>
                    <a:pt x="1501" y="0"/>
                  </a:moveTo>
                  <a:lnTo>
                    <a:pt x="1538" y="149"/>
                  </a:lnTo>
                  <a:lnTo>
                    <a:pt x="1538" y="149"/>
                  </a:lnTo>
                  <a:lnTo>
                    <a:pt x="1538" y="149"/>
                  </a:lnTo>
                  <a:lnTo>
                    <a:pt x="1501" y="0"/>
                  </a:lnTo>
                  <a:close/>
                  <a:moveTo>
                    <a:pt x="1538" y="149"/>
                  </a:moveTo>
                  <a:lnTo>
                    <a:pt x="1" y="540"/>
                  </a:lnTo>
                  <a:lnTo>
                    <a:pt x="30" y="652"/>
                  </a:lnTo>
                  <a:lnTo>
                    <a:pt x="1566" y="261"/>
                  </a:lnTo>
                  <a:lnTo>
                    <a:pt x="1538" y="149"/>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7"/>
            <p:cNvSpPr/>
            <p:nvPr/>
          </p:nvSpPr>
          <p:spPr>
            <a:xfrm>
              <a:off x="3172645" y="937807"/>
              <a:ext cx="243067" cy="85413"/>
            </a:xfrm>
            <a:custGeom>
              <a:rect b="b" l="l" r="r" t="t"/>
              <a:pathLst>
                <a:path extrusionOk="0" h="541" w="1577">
                  <a:moveTo>
                    <a:pt x="1538" y="0"/>
                  </a:moveTo>
                  <a:lnTo>
                    <a:pt x="0" y="394"/>
                  </a:lnTo>
                  <a:lnTo>
                    <a:pt x="38" y="541"/>
                  </a:lnTo>
                  <a:lnTo>
                    <a:pt x="1576" y="147"/>
                  </a:lnTo>
                  <a:lnTo>
                    <a:pt x="15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1" name="Google Shape;461;p7"/>
          <p:cNvSpPr/>
          <p:nvPr/>
        </p:nvSpPr>
        <p:spPr>
          <a:xfrm>
            <a:off x="2359863" y="250150"/>
            <a:ext cx="186813" cy="186676"/>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2" name="Google Shape;462;p7"/>
          <p:cNvGrpSpPr/>
          <p:nvPr/>
        </p:nvGrpSpPr>
        <p:grpSpPr>
          <a:xfrm>
            <a:off x="8483433" y="153387"/>
            <a:ext cx="262163" cy="531538"/>
            <a:chOff x="2322875" y="1049950"/>
            <a:chExt cx="1301705" cy="2640525"/>
          </a:xfrm>
        </p:grpSpPr>
        <p:sp>
          <p:nvSpPr>
            <p:cNvPr id="463" name="Google Shape;463;p7"/>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7"/>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7"/>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66" name="Shape 466"/>
        <p:cNvGrpSpPr/>
        <p:nvPr/>
      </p:nvGrpSpPr>
      <p:grpSpPr>
        <a:xfrm>
          <a:off x="0" y="0"/>
          <a:ext cx="0" cy="0"/>
          <a:chOff x="0" y="0"/>
          <a:chExt cx="0" cy="0"/>
        </a:xfrm>
      </p:grpSpPr>
      <p:sp>
        <p:nvSpPr>
          <p:cNvPr id="467" name="Google Shape;467;p8"/>
          <p:cNvSpPr/>
          <p:nvPr/>
        </p:nvSpPr>
        <p:spPr>
          <a:xfrm>
            <a:off x="2278495" y="-53"/>
            <a:ext cx="3579132" cy="1128476"/>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8"/>
          <p:cNvSpPr/>
          <p:nvPr/>
        </p:nvSpPr>
        <p:spPr>
          <a:xfrm rot="-5400000">
            <a:off x="6646936" y="2646440"/>
            <a:ext cx="2226875" cy="2767242"/>
          </a:xfrm>
          <a:custGeom>
            <a:rect b="b" l="l" r="r" t="t"/>
            <a:pathLst>
              <a:path extrusionOk="0" h="28685" w="23083">
                <a:moveTo>
                  <a:pt x="0" y="1"/>
                </a:moveTo>
                <a:lnTo>
                  <a:pt x="0" y="28685"/>
                </a:lnTo>
                <a:lnTo>
                  <a:pt x="21459" y="28685"/>
                </a:lnTo>
                <a:cubicBezTo>
                  <a:pt x="21459" y="28685"/>
                  <a:pt x="23082" y="26140"/>
                  <a:pt x="18030" y="21621"/>
                </a:cubicBezTo>
                <a:cubicBezTo>
                  <a:pt x="12978" y="17100"/>
                  <a:pt x="5798" y="19892"/>
                  <a:pt x="5866" y="10775"/>
                </a:cubicBezTo>
                <a:cubicBezTo>
                  <a:pt x="5932" y="1659"/>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8"/>
          <p:cNvSpPr/>
          <p:nvPr/>
        </p:nvSpPr>
        <p:spPr>
          <a:xfrm rot="5400000">
            <a:off x="137007" y="2370700"/>
            <a:ext cx="2616871" cy="2890847"/>
          </a:xfrm>
          <a:custGeom>
            <a:rect b="b" l="l" r="r" t="t"/>
            <a:pathLst>
              <a:path extrusionOk="0" h="39602" w="35850">
                <a:moveTo>
                  <a:pt x="35849" y="0"/>
                </a:moveTo>
                <a:cubicBezTo>
                  <a:pt x="31348" y="819"/>
                  <a:pt x="27986" y="1572"/>
                  <a:pt x="29982" y="14272"/>
                </a:cubicBezTo>
                <a:cubicBezTo>
                  <a:pt x="31965" y="26890"/>
                  <a:pt x="26923" y="30426"/>
                  <a:pt x="13686" y="30426"/>
                </a:cubicBezTo>
                <a:cubicBezTo>
                  <a:pt x="13600" y="30426"/>
                  <a:pt x="13514" y="30425"/>
                  <a:pt x="13427" y="30425"/>
                </a:cubicBezTo>
                <a:cubicBezTo>
                  <a:pt x="13395" y="30425"/>
                  <a:pt x="13362" y="30425"/>
                  <a:pt x="13330" y="30425"/>
                </a:cubicBezTo>
                <a:cubicBezTo>
                  <a:pt x="0" y="30425"/>
                  <a:pt x="1035" y="39600"/>
                  <a:pt x="1035" y="39600"/>
                </a:cubicBezTo>
                <a:lnTo>
                  <a:pt x="1035" y="39601"/>
                </a:lnTo>
                <a:lnTo>
                  <a:pt x="35849" y="39601"/>
                </a:lnTo>
                <a:lnTo>
                  <a:pt x="3584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0" name="Google Shape;470;p8"/>
          <p:cNvGrpSpPr/>
          <p:nvPr/>
        </p:nvGrpSpPr>
        <p:grpSpPr>
          <a:xfrm>
            <a:off x="8097571" y="4170654"/>
            <a:ext cx="1243062" cy="1150074"/>
            <a:chOff x="940201" y="467822"/>
            <a:chExt cx="4254149" cy="3935914"/>
          </a:xfrm>
        </p:grpSpPr>
        <p:sp>
          <p:nvSpPr>
            <p:cNvPr id="471" name="Google Shape;471;p8"/>
            <p:cNvSpPr/>
            <p:nvPr/>
          </p:nvSpPr>
          <p:spPr>
            <a:xfrm>
              <a:off x="940201" y="467822"/>
              <a:ext cx="4254149" cy="3935914"/>
            </a:xfrm>
            <a:custGeom>
              <a:rect b="b" l="l" r="r" t="t"/>
              <a:pathLst>
                <a:path extrusionOk="0" h="20522" w="22181">
                  <a:moveTo>
                    <a:pt x="17086" y="684"/>
                  </a:moveTo>
                  <a:cubicBezTo>
                    <a:pt x="17230" y="684"/>
                    <a:pt x="17376" y="723"/>
                    <a:pt x="17508" y="803"/>
                  </a:cubicBezTo>
                  <a:cubicBezTo>
                    <a:pt x="17888" y="1037"/>
                    <a:pt x="18006" y="1534"/>
                    <a:pt x="17773" y="1915"/>
                  </a:cubicBezTo>
                  <a:cubicBezTo>
                    <a:pt x="17621" y="2163"/>
                    <a:pt x="17356" y="2300"/>
                    <a:pt x="17084" y="2300"/>
                  </a:cubicBezTo>
                  <a:cubicBezTo>
                    <a:pt x="16940" y="2300"/>
                    <a:pt x="16794" y="2262"/>
                    <a:pt x="16662" y="2181"/>
                  </a:cubicBezTo>
                  <a:cubicBezTo>
                    <a:pt x="16282" y="1946"/>
                    <a:pt x="16162" y="1448"/>
                    <a:pt x="16396" y="1069"/>
                  </a:cubicBezTo>
                  <a:cubicBezTo>
                    <a:pt x="16549" y="821"/>
                    <a:pt x="16814" y="684"/>
                    <a:pt x="17086" y="684"/>
                  </a:cubicBezTo>
                  <a:close/>
                  <a:moveTo>
                    <a:pt x="17085" y="0"/>
                  </a:moveTo>
                  <a:cubicBezTo>
                    <a:pt x="16585" y="0"/>
                    <a:pt x="16096" y="253"/>
                    <a:pt x="15814" y="711"/>
                  </a:cubicBezTo>
                  <a:cubicBezTo>
                    <a:pt x="15563" y="1121"/>
                    <a:pt x="15534" y="1603"/>
                    <a:pt x="15693" y="2022"/>
                  </a:cubicBezTo>
                  <a:cubicBezTo>
                    <a:pt x="14261" y="1278"/>
                    <a:pt x="12717" y="922"/>
                    <a:pt x="11190" y="922"/>
                  </a:cubicBezTo>
                  <a:cubicBezTo>
                    <a:pt x="7899" y="922"/>
                    <a:pt x="4686" y="2578"/>
                    <a:pt x="2835" y="5587"/>
                  </a:cubicBezTo>
                  <a:cubicBezTo>
                    <a:pt x="1" y="10198"/>
                    <a:pt x="1440" y="16234"/>
                    <a:pt x="6052" y="19068"/>
                  </a:cubicBezTo>
                  <a:cubicBezTo>
                    <a:pt x="7653" y="20052"/>
                    <a:pt x="9425" y="20521"/>
                    <a:pt x="11176" y="20521"/>
                  </a:cubicBezTo>
                  <a:cubicBezTo>
                    <a:pt x="14468" y="20521"/>
                    <a:pt x="17682" y="18863"/>
                    <a:pt x="19532" y="15852"/>
                  </a:cubicBezTo>
                  <a:cubicBezTo>
                    <a:pt x="22181" y="11549"/>
                    <a:pt x="21099" y="6000"/>
                    <a:pt x="17190" y="2976"/>
                  </a:cubicBezTo>
                  <a:cubicBezTo>
                    <a:pt x="17652" y="2943"/>
                    <a:pt x="18092" y="2696"/>
                    <a:pt x="18353" y="2272"/>
                  </a:cubicBezTo>
                  <a:cubicBezTo>
                    <a:pt x="18784" y="1570"/>
                    <a:pt x="18565" y="653"/>
                    <a:pt x="17863" y="221"/>
                  </a:cubicBezTo>
                  <a:cubicBezTo>
                    <a:pt x="17620" y="72"/>
                    <a:pt x="17351" y="0"/>
                    <a:pt x="170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8"/>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8"/>
            <p:cNvSpPr/>
            <p:nvPr/>
          </p:nvSpPr>
          <p:spPr>
            <a:xfrm>
              <a:off x="1485656" y="958233"/>
              <a:ext cx="2913136" cy="2428445"/>
            </a:xfrm>
            <a:custGeom>
              <a:rect b="b" l="l" r="r" t="t"/>
              <a:pathLst>
                <a:path extrusionOk="0" h="12662" w="15189">
                  <a:moveTo>
                    <a:pt x="8349" y="0"/>
                  </a:moveTo>
                  <a:cubicBezTo>
                    <a:pt x="5607" y="0"/>
                    <a:pt x="2929" y="1382"/>
                    <a:pt x="1388" y="3890"/>
                  </a:cubicBezTo>
                  <a:cubicBezTo>
                    <a:pt x="348" y="5580"/>
                    <a:pt x="1" y="7499"/>
                    <a:pt x="262" y="9321"/>
                  </a:cubicBezTo>
                  <a:cubicBezTo>
                    <a:pt x="870" y="10151"/>
                    <a:pt x="1643" y="10880"/>
                    <a:pt x="2573" y="11452"/>
                  </a:cubicBezTo>
                  <a:cubicBezTo>
                    <a:pt x="3906" y="12271"/>
                    <a:pt x="5382" y="12662"/>
                    <a:pt x="6840" y="12662"/>
                  </a:cubicBezTo>
                  <a:cubicBezTo>
                    <a:pt x="9582" y="12662"/>
                    <a:pt x="12260" y="11281"/>
                    <a:pt x="13802" y="8773"/>
                  </a:cubicBezTo>
                  <a:cubicBezTo>
                    <a:pt x="14841" y="7083"/>
                    <a:pt x="15189" y="5164"/>
                    <a:pt x="14928" y="3342"/>
                  </a:cubicBezTo>
                  <a:cubicBezTo>
                    <a:pt x="14320" y="2511"/>
                    <a:pt x="13547" y="1783"/>
                    <a:pt x="12617" y="1211"/>
                  </a:cubicBezTo>
                  <a:cubicBezTo>
                    <a:pt x="11284" y="391"/>
                    <a:pt x="9807" y="0"/>
                    <a:pt x="83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8"/>
            <p:cNvSpPr/>
            <p:nvPr/>
          </p:nvSpPr>
          <p:spPr>
            <a:xfrm>
              <a:off x="2888995" y="1738823"/>
              <a:ext cx="612202" cy="925003"/>
            </a:xfrm>
            <a:custGeom>
              <a:rect b="b" l="l" r="r" t="t"/>
              <a:pathLst>
                <a:path extrusionOk="0" h="4823" w="3192">
                  <a:moveTo>
                    <a:pt x="3191" y="0"/>
                  </a:moveTo>
                  <a:lnTo>
                    <a:pt x="125" y="4171"/>
                  </a:lnTo>
                  <a:cubicBezTo>
                    <a:pt x="0" y="4373"/>
                    <a:pt x="63" y="4636"/>
                    <a:pt x="264" y="4759"/>
                  </a:cubicBezTo>
                  <a:cubicBezTo>
                    <a:pt x="335" y="4802"/>
                    <a:pt x="412" y="4823"/>
                    <a:pt x="489" y="4823"/>
                  </a:cubicBezTo>
                  <a:cubicBezTo>
                    <a:pt x="632" y="4823"/>
                    <a:pt x="772" y="4750"/>
                    <a:pt x="852" y="4619"/>
                  </a:cubicBezTo>
                  <a:lnTo>
                    <a:pt x="31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8"/>
            <p:cNvSpPr/>
            <p:nvPr/>
          </p:nvSpPr>
          <p:spPr>
            <a:xfrm>
              <a:off x="2892447" y="2499660"/>
              <a:ext cx="312046" cy="1046598"/>
            </a:xfrm>
            <a:custGeom>
              <a:rect b="b" l="l" r="r" t="t"/>
              <a:pathLst>
                <a:path extrusionOk="0" h="5457" w="1627">
                  <a:moveTo>
                    <a:pt x="471" y="0"/>
                  </a:moveTo>
                  <a:cubicBezTo>
                    <a:pt x="439" y="0"/>
                    <a:pt x="407" y="4"/>
                    <a:pt x="374" y="11"/>
                  </a:cubicBezTo>
                  <a:cubicBezTo>
                    <a:pt x="144" y="65"/>
                    <a:pt x="0" y="294"/>
                    <a:pt x="53" y="524"/>
                  </a:cubicBezTo>
                  <a:lnTo>
                    <a:pt x="1626" y="5457"/>
                  </a:lnTo>
                  <a:lnTo>
                    <a:pt x="887" y="332"/>
                  </a:lnTo>
                  <a:cubicBezTo>
                    <a:pt x="841" y="134"/>
                    <a:pt x="666" y="0"/>
                    <a:pt x="4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8"/>
            <p:cNvSpPr/>
            <p:nvPr/>
          </p:nvSpPr>
          <p:spPr>
            <a:xfrm>
              <a:off x="2948642" y="2551827"/>
              <a:ext cx="68086" cy="59838"/>
            </a:xfrm>
            <a:custGeom>
              <a:rect b="b" l="l" r="r" t="t"/>
              <a:pathLst>
                <a:path extrusionOk="0" h="312" w="355">
                  <a:moveTo>
                    <a:pt x="178" y="1"/>
                  </a:moveTo>
                  <a:cubicBezTo>
                    <a:pt x="126" y="1"/>
                    <a:pt x="75" y="27"/>
                    <a:pt x="45" y="75"/>
                  </a:cubicBezTo>
                  <a:cubicBezTo>
                    <a:pt x="0" y="149"/>
                    <a:pt x="23" y="243"/>
                    <a:pt x="96" y="288"/>
                  </a:cubicBezTo>
                  <a:cubicBezTo>
                    <a:pt x="122" y="304"/>
                    <a:pt x="150" y="311"/>
                    <a:pt x="178" y="311"/>
                  </a:cubicBezTo>
                  <a:cubicBezTo>
                    <a:pt x="229" y="311"/>
                    <a:pt x="280" y="285"/>
                    <a:pt x="310" y="237"/>
                  </a:cubicBezTo>
                  <a:cubicBezTo>
                    <a:pt x="354" y="165"/>
                    <a:pt x="332" y="69"/>
                    <a:pt x="258" y="24"/>
                  </a:cubicBezTo>
                  <a:cubicBezTo>
                    <a:pt x="233" y="8"/>
                    <a:pt x="205" y="1"/>
                    <a:pt x="1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8"/>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8"/>
            <p:cNvSpPr/>
            <p:nvPr/>
          </p:nvSpPr>
          <p:spPr>
            <a:xfrm>
              <a:off x="1621828" y="1098049"/>
              <a:ext cx="2989661" cy="2851917"/>
            </a:xfrm>
            <a:custGeom>
              <a:rect b="b" l="l" r="r" t="t"/>
              <a:pathLst>
                <a:path extrusionOk="0" h="14870" w="15588">
                  <a:moveTo>
                    <a:pt x="7618" y="230"/>
                  </a:moveTo>
                  <a:cubicBezTo>
                    <a:pt x="8229" y="230"/>
                    <a:pt x="8845" y="309"/>
                    <a:pt x="9453" y="468"/>
                  </a:cubicBezTo>
                  <a:cubicBezTo>
                    <a:pt x="10149" y="650"/>
                    <a:pt x="10805" y="929"/>
                    <a:pt x="11411" y="1305"/>
                  </a:cubicBezTo>
                  <a:lnTo>
                    <a:pt x="10572" y="2553"/>
                  </a:lnTo>
                  <a:lnTo>
                    <a:pt x="10763" y="2681"/>
                  </a:lnTo>
                  <a:lnTo>
                    <a:pt x="11604" y="1428"/>
                  </a:lnTo>
                  <a:cubicBezTo>
                    <a:pt x="11723" y="1507"/>
                    <a:pt x="11839" y="1587"/>
                    <a:pt x="11953" y="1673"/>
                  </a:cubicBezTo>
                  <a:cubicBezTo>
                    <a:pt x="14303" y="3437"/>
                    <a:pt x="15343" y="6413"/>
                    <a:pt x="14599" y="9257"/>
                  </a:cubicBezTo>
                  <a:cubicBezTo>
                    <a:pt x="14395" y="10035"/>
                    <a:pt x="14069" y="10760"/>
                    <a:pt x="13638" y="11414"/>
                  </a:cubicBezTo>
                  <a:lnTo>
                    <a:pt x="12353" y="10519"/>
                  </a:lnTo>
                  <a:lnTo>
                    <a:pt x="12223" y="10707"/>
                  </a:lnTo>
                  <a:lnTo>
                    <a:pt x="13509" y="11602"/>
                  </a:lnTo>
                  <a:cubicBezTo>
                    <a:pt x="12926" y="12428"/>
                    <a:pt x="12170" y="13126"/>
                    <a:pt x="11271" y="13652"/>
                  </a:cubicBezTo>
                  <a:cubicBezTo>
                    <a:pt x="10152" y="14306"/>
                    <a:pt x="8906" y="14641"/>
                    <a:pt x="7643" y="14641"/>
                  </a:cubicBezTo>
                  <a:cubicBezTo>
                    <a:pt x="7032" y="14641"/>
                    <a:pt x="6417" y="14563"/>
                    <a:pt x="5811" y="14404"/>
                  </a:cubicBezTo>
                  <a:cubicBezTo>
                    <a:pt x="5138" y="14228"/>
                    <a:pt x="4503" y="13958"/>
                    <a:pt x="3920" y="13609"/>
                  </a:cubicBezTo>
                  <a:lnTo>
                    <a:pt x="4691" y="12372"/>
                  </a:lnTo>
                  <a:lnTo>
                    <a:pt x="4497" y="12251"/>
                  </a:lnTo>
                  <a:lnTo>
                    <a:pt x="3726" y="13487"/>
                  </a:lnTo>
                  <a:cubicBezTo>
                    <a:pt x="2602" y="12762"/>
                    <a:pt x="1691" y="11732"/>
                    <a:pt x="1108" y="10488"/>
                  </a:cubicBezTo>
                  <a:cubicBezTo>
                    <a:pt x="396" y="8971"/>
                    <a:pt x="238" y="7239"/>
                    <a:pt x="663" y="5614"/>
                  </a:cubicBezTo>
                  <a:cubicBezTo>
                    <a:pt x="841" y="4935"/>
                    <a:pt x="1113" y="4297"/>
                    <a:pt x="1465" y="3711"/>
                  </a:cubicBezTo>
                  <a:lnTo>
                    <a:pt x="2639" y="4471"/>
                  </a:lnTo>
                  <a:lnTo>
                    <a:pt x="2762" y="4279"/>
                  </a:lnTo>
                  <a:lnTo>
                    <a:pt x="1587" y="3518"/>
                  </a:lnTo>
                  <a:cubicBezTo>
                    <a:pt x="2191" y="2585"/>
                    <a:pt x="3006" y="1798"/>
                    <a:pt x="3993" y="1220"/>
                  </a:cubicBezTo>
                  <a:cubicBezTo>
                    <a:pt x="5111" y="565"/>
                    <a:pt x="6355" y="230"/>
                    <a:pt x="7618" y="230"/>
                  </a:cubicBezTo>
                  <a:close/>
                  <a:moveTo>
                    <a:pt x="7619" y="0"/>
                  </a:moveTo>
                  <a:cubicBezTo>
                    <a:pt x="6315" y="0"/>
                    <a:pt x="5029" y="346"/>
                    <a:pt x="3874" y="1022"/>
                  </a:cubicBezTo>
                  <a:cubicBezTo>
                    <a:pt x="2161" y="2025"/>
                    <a:pt x="942" y="3635"/>
                    <a:pt x="440" y="5556"/>
                  </a:cubicBezTo>
                  <a:cubicBezTo>
                    <a:pt x="1" y="7233"/>
                    <a:pt x="165" y="9019"/>
                    <a:pt x="899" y="10584"/>
                  </a:cubicBezTo>
                  <a:cubicBezTo>
                    <a:pt x="1840" y="12592"/>
                    <a:pt x="3609" y="14064"/>
                    <a:pt x="5751" y="14624"/>
                  </a:cubicBezTo>
                  <a:cubicBezTo>
                    <a:pt x="6377" y="14788"/>
                    <a:pt x="7011" y="14869"/>
                    <a:pt x="7642" y="14869"/>
                  </a:cubicBezTo>
                  <a:cubicBezTo>
                    <a:pt x="8945" y="14869"/>
                    <a:pt x="10230" y="14523"/>
                    <a:pt x="11385" y="13847"/>
                  </a:cubicBezTo>
                  <a:cubicBezTo>
                    <a:pt x="13097" y="12843"/>
                    <a:pt x="14317" y="11233"/>
                    <a:pt x="14819" y="9313"/>
                  </a:cubicBezTo>
                  <a:cubicBezTo>
                    <a:pt x="15588" y="6381"/>
                    <a:pt x="14515" y="3309"/>
                    <a:pt x="12089" y="1488"/>
                  </a:cubicBezTo>
                  <a:cubicBezTo>
                    <a:pt x="11315" y="908"/>
                    <a:pt x="10448" y="490"/>
                    <a:pt x="9509" y="245"/>
                  </a:cubicBezTo>
                  <a:cubicBezTo>
                    <a:pt x="8884" y="81"/>
                    <a:pt x="8249" y="0"/>
                    <a:pt x="76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9" name="Google Shape;479;p8"/>
          <p:cNvGrpSpPr/>
          <p:nvPr/>
        </p:nvGrpSpPr>
        <p:grpSpPr>
          <a:xfrm>
            <a:off x="-207221" y="-558008"/>
            <a:ext cx="1356911" cy="1421440"/>
            <a:chOff x="1511250" y="306000"/>
            <a:chExt cx="3756676" cy="3935328"/>
          </a:xfrm>
        </p:grpSpPr>
        <p:sp>
          <p:nvSpPr>
            <p:cNvPr id="480" name="Google Shape;480;p8"/>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8"/>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8"/>
            <p:cNvSpPr/>
            <p:nvPr/>
          </p:nvSpPr>
          <p:spPr>
            <a:xfrm>
              <a:off x="1511250" y="1630859"/>
              <a:ext cx="3300871" cy="1504615"/>
            </a:xfrm>
            <a:custGeom>
              <a:rect b="b" l="l" r="r" t="t"/>
              <a:pathLst>
                <a:path extrusionOk="0" h="8203" w="17996">
                  <a:moveTo>
                    <a:pt x="17608" y="0"/>
                  </a:moveTo>
                  <a:lnTo>
                    <a:pt x="0" y="7265"/>
                  </a:lnTo>
                  <a:lnTo>
                    <a:pt x="387" y="8203"/>
                  </a:lnTo>
                  <a:lnTo>
                    <a:pt x="17995" y="938"/>
                  </a:lnTo>
                  <a:lnTo>
                    <a:pt x="1760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8"/>
            <p:cNvSpPr/>
            <p:nvPr/>
          </p:nvSpPr>
          <p:spPr>
            <a:xfrm>
              <a:off x="2591425" y="1932222"/>
              <a:ext cx="2210608" cy="986996"/>
            </a:xfrm>
            <a:custGeom>
              <a:rect b="b" l="l" r="r" t="t"/>
              <a:pathLst>
                <a:path extrusionOk="0" h="5381" w="12052">
                  <a:moveTo>
                    <a:pt x="11850" y="0"/>
                  </a:moveTo>
                  <a:lnTo>
                    <a:pt x="0" y="4890"/>
                  </a:lnTo>
                  <a:lnTo>
                    <a:pt x="203" y="5381"/>
                  </a:lnTo>
                  <a:lnTo>
                    <a:pt x="12052" y="491"/>
                  </a:lnTo>
                  <a:lnTo>
                    <a:pt x="1185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8"/>
            <p:cNvSpPr/>
            <p:nvPr/>
          </p:nvSpPr>
          <p:spPr>
            <a:xfrm>
              <a:off x="2662409" y="2173422"/>
              <a:ext cx="2042960" cy="917663"/>
            </a:xfrm>
            <a:custGeom>
              <a:rect b="b" l="l" r="r" t="t"/>
              <a:pathLst>
                <a:path extrusionOk="0" h="5003" w="11138">
                  <a:moveTo>
                    <a:pt x="10934" y="0"/>
                  </a:moveTo>
                  <a:lnTo>
                    <a:pt x="0" y="4512"/>
                  </a:lnTo>
                  <a:lnTo>
                    <a:pt x="202" y="5003"/>
                  </a:lnTo>
                  <a:lnTo>
                    <a:pt x="11137" y="491"/>
                  </a:lnTo>
                  <a:lnTo>
                    <a:pt x="1093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8"/>
            <p:cNvSpPr/>
            <p:nvPr/>
          </p:nvSpPr>
          <p:spPr>
            <a:xfrm>
              <a:off x="2733027" y="2408386"/>
              <a:ext cx="1890169" cy="854749"/>
            </a:xfrm>
            <a:custGeom>
              <a:rect b="b" l="l" r="r" t="t"/>
              <a:pathLst>
                <a:path extrusionOk="0" h="4660" w="10305">
                  <a:moveTo>
                    <a:pt x="10102" y="1"/>
                  </a:moveTo>
                  <a:lnTo>
                    <a:pt x="0" y="4169"/>
                  </a:lnTo>
                  <a:lnTo>
                    <a:pt x="203" y="4659"/>
                  </a:lnTo>
                  <a:lnTo>
                    <a:pt x="10304" y="491"/>
                  </a:lnTo>
                  <a:lnTo>
                    <a:pt x="1010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8"/>
            <p:cNvSpPr/>
            <p:nvPr/>
          </p:nvSpPr>
          <p:spPr>
            <a:xfrm>
              <a:off x="2908746" y="3150146"/>
              <a:ext cx="1124197" cy="538712"/>
            </a:xfrm>
            <a:custGeom>
              <a:rect b="b" l="l" r="r" t="t"/>
              <a:pathLst>
                <a:path extrusionOk="0" h="2937" w="6129">
                  <a:moveTo>
                    <a:pt x="5926" y="1"/>
                  </a:moveTo>
                  <a:lnTo>
                    <a:pt x="1" y="2446"/>
                  </a:lnTo>
                  <a:lnTo>
                    <a:pt x="203" y="2936"/>
                  </a:lnTo>
                  <a:lnTo>
                    <a:pt x="6128" y="491"/>
                  </a:lnTo>
                  <a:lnTo>
                    <a:pt x="592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8"/>
            <p:cNvSpPr/>
            <p:nvPr/>
          </p:nvSpPr>
          <p:spPr>
            <a:xfrm>
              <a:off x="4082466" y="2945997"/>
              <a:ext cx="446450" cy="258993"/>
            </a:xfrm>
            <a:custGeom>
              <a:rect b="b" l="l" r="r" t="t"/>
              <a:pathLst>
                <a:path extrusionOk="0" h="1412" w="2434">
                  <a:moveTo>
                    <a:pt x="2231" y="1"/>
                  </a:moveTo>
                  <a:lnTo>
                    <a:pt x="0" y="921"/>
                  </a:lnTo>
                  <a:lnTo>
                    <a:pt x="203" y="1411"/>
                  </a:lnTo>
                  <a:lnTo>
                    <a:pt x="2433" y="491"/>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8"/>
            <p:cNvSpPr/>
            <p:nvPr/>
          </p:nvSpPr>
          <p:spPr>
            <a:xfrm>
              <a:off x="2854819" y="3018999"/>
              <a:ext cx="1124197" cy="538528"/>
            </a:xfrm>
            <a:custGeom>
              <a:rect b="b" l="l" r="r" t="t"/>
              <a:pathLst>
                <a:path extrusionOk="0" h="2936" w="6129">
                  <a:moveTo>
                    <a:pt x="5925" y="0"/>
                  </a:moveTo>
                  <a:lnTo>
                    <a:pt x="0" y="2445"/>
                  </a:lnTo>
                  <a:lnTo>
                    <a:pt x="203" y="2936"/>
                  </a:lnTo>
                  <a:lnTo>
                    <a:pt x="6128" y="491"/>
                  </a:lnTo>
                  <a:lnTo>
                    <a:pt x="592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8"/>
            <p:cNvSpPr/>
            <p:nvPr/>
          </p:nvSpPr>
          <p:spPr>
            <a:xfrm>
              <a:off x="1783082" y="3136206"/>
              <a:ext cx="728921" cy="375466"/>
            </a:xfrm>
            <a:custGeom>
              <a:rect b="b" l="l" r="r" t="t"/>
              <a:pathLst>
                <a:path extrusionOk="0" h="2047" w="3974">
                  <a:moveTo>
                    <a:pt x="3772" y="0"/>
                  </a:moveTo>
                  <a:lnTo>
                    <a:pt x="0" y="1556"/>
                  </a:lnTo>
                  <a:lnTo>
                    <a:pt x="202" y="2046"/>
                  </a:lnTo>
                  <a:lnTo>
                    <a:pt x="3973" y="491"/>
                  </a:lnTo>
                  <a:lnTo>
                    <a:pt x="377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8"/>
            <p:cNvSpPr/>
            <p:nvPr/>
          </p:nvSpPr>
          <p:spPr>
            <a:xfrm>
              <a:off x="1729156" y="3005426"/>
              <a:ext cx="729104" cy="375282"/>
            </a:xfrm>
            <a:custGeom>
              <a:rect b="b" l="l" r="r" t="t"/>
              <a:pathLst>
                <a:path extrusionOk="0" h="2046" w="3975">
                  <a:moveTo>
                    <a:pt x="3771" y="1"/>
                  </a:moveTo>
                  <a:lnTo>
                    <a:pt x="0" y="1557"/>
                  </a:lnTo>
                  <a:lnTo>
                    <a:pt x="203" y="2046"/>
                  </a:lnTo>
                  <a:lnTo>
                    <a:pt x="3974" y="491"/>
                  </a:lnTo>
                  <a:lnTo>
                    <a:pt x="3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8"/>
            <p:cNvSpPr/>
            <p:nvPr/>
          </p:nvSpPr>
          <p:spPr>
            <a:xfrm>
              <a:off x="4600818" y="2517522"/>
              <a:ext cx="407565" cy="415452"/>
            </a:xfrm>
            <a:custGeom>
              <a:rect b="b" l="l" r="r" t="t"/>
              <a:pathLst>
                <a:path extrusionOk="0" h="2265" w="2222">
                  <a:moveTo>
                    <a:pt x="1742" y="0"/>
                  </a:moveTo>
                  <a:cubicBezTo>
                    <a:pt x="1723" y="0"/>
                    <a:pt x="1703" y="4"/>
                    <a:pt x="1683" y="12"/>
                  </a:cubicBezTo>
                  <a:cubicBezTo>
                    <a:pt x="1632" y="35"/>
                    <a:pt x="1592" y="73"/>
                    <a:pt x="1565" y="121"/>
                  </a:cubicBezTo>
                  <a:lnTo>
                    <a:pt x="1293" y="609"/>
                  </a:lnTo>
                  <a:lnTo>
                    <a:pt x="90" y="690"/>
                  </a:lnTo>
                  <a:cubicBezTo>
                    <a:pt x="69" y="692"/>
                    <a:pt x="51" y="703"/>
                    <a:pt x="40" y="721"/>
                  </a:cubicBezTo>
                  <a:lnTo>
                    <a:pt x="16" y="769"/>
                  </a:lnTo>
                  <a:cubicBezTo>
                    <a:pt x="1" y="799"/>
                    <a:pt x="21" y="835"/>
                    <a:pt x="54" y="839"/>
                  </a:cubicBezTo>
                  <a:lnTo>
                    <a:pt x="1107" y="936"/>
                  </a:lnTo>
                  <a:lnTo>
                    <a:pt x="759" y="1727"/>
                  </a:lnTo>
                  <a:lnTo>
                    <a:pt x="757" y="1727"/>
                  </a:lnTo>
                  <a:lnTo>
                    <a:pt x="743" y="1757"/>
                  </a:lnTo>
                  <a:lnTo>
                    <a:pt x="427" y="1820"/>
                  </a:lnTo>
                  <a:cubicBezTo>
                    <a:pt x="420" y="1821"/>
                    <a:pt x="412" y="1825"/>
                    <a:pt x="406" y="1831"/>
                  </a:cubicBezTo>
                  <a:lnTo>
                    <a:pt x="382" y="1889"/>
                  </a:lnTo>
                  <a:cubicBezTo>
                    <a:pt x="372" y="1913"/>
                    <a:pt x="389" y="1940"/>
                    <a:pt x="417" y="1942"/>
                  </a:cubicBezTo>
                  <a:lnTo>
                    <a:pt x="665" y="1954"/>
                  </a:lnTo>
                  <a:cubicBezTo>
                    <a:pt x="665" y="1954"/>
                    <a:pt x="671" y="1992"/>
                    <a:pt x="688" y="2025"/>
                  </a:cubicBezTo>
                  <a:cubicBezTo>
                    <a:pt x="702" y="2053"/>
                    <a:pt x="729" y="2069"/>
                    <a:pt x="758" y="2069"/>
                  </a:cubicBezTo>
                  <a:cubicBezTo>
                    <a:pt x="762" y="2069"/>
                    <a:pt x="766" y="2069"/>
                    <a:pt x="771" y="2068"/>
                  </a:cubicBezTo>
                  <a:cubicBezTo>
                    <a:pt x="808" y="2063"/>
                    <a:pt x="843" y="2049"/>
                    <a:pt x="843" y="2049"/>
                  </a:cubicBezTo>
                  <a:lnTo>
                    <a:pt x="991" y="2248"/>
                  </a:lnTo>
                  <a:cubicBezTo>
                    <a:pt x="999" y="2259"/>
                    <a:pt x="1011" y="2264"/>
                    <a:pt x="1023" y="2264"/>
                  </a:cubicBezTo>
                  <a:cubicBezTo>
                    <a:pt x="1035" y="2264"/>
                    <a:pt x="1048" y="2259"/>
                    <a:pt x="1055" y="2247"/>
                  </a:cubicBezTo>
                  <a:lnTo>
                    <a:pt x="1088" y="2196"/>
                  </a:lnTo>
                  <a:cubicBezTo>
                    <a:pt x="1090" y="2189"/>
                    <a:pt x="1090" y="2180"/>
                    <a:pt x="1086" y="2173"/>
                  </a:cubicBezTo>
                  <a:lnTo>
                    <a:pt x="960" y="1875"/>
                  </a:lnTo>
                  <a:lnTo>
                    <a:pt x="978" y="1847"/>
                  </a:lnTo>
                  <a:lnTo>
                    <a:pt x="976" y="1844"/>
                  </a:lnTo>
                  <a:lnTo>
                    <a:pt x="1439" y="1113"/>
                  </a:lnTo>
                  <a:lnTo>
                    <a:pt x="2109" y="1933"/>
                  </a:lnTo>
                  <a:cubicBezTo>
                    <a:pt x="2118" y="1945"/>
                    <a:pt x="2132" y="1950"/>
                    <a:pt x="2145" y="1950"/>
                  </a:cubicBezTo>
                  <a:cubicBezTo>
                    <a:pt x="2162" y="1950"/>
                    <a:pt x="2178" y="1942"/>
                    <a:pt x="2186" y="1926"/>
                  </a:cubicBezTo>
                  <a:lnTo>
                    <a:pt x="2213" y="1879"/>
                  </a:lnTo>
                  <a:cubicBezTo>
                    <a:pt x="2222" y="1860"/>
                    <a:pt x="2222" y="1838"/>
                    <a:pt x="2211" y="1820"/>
                  </a:cubicBezTo>
                  <a:lnTo>
                    <a:pt x="1609" y="777"/>
                  </a:lnTo>
                  <a:lnTo>
                    <a:pt x="1864" y="275"/>
                  </a:lnTo>
                  <a:cubicBezTo>
                    <a:pt x="1888" y="229"/>
                    <a:pt x="1895" y="175"/>
                    <a:pt x="1887" y="125"/>
                  </a:cubicBezTo>
                  <a:lnTo>
                    <a:pt x="1886" y="120"/>
                  </a:lnTo>
                  <a:cubicBezTo>
                    <a:pt x="1873" y="47"/>
                    <a:pt x="1810" y="0"/>
                    <a:pt x="17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8"/>
            <p:cNvSpPr/>
            <p:nvPr/>
          </p:nvSpPr>
          <p:spPr>
            <a:xfrm>
              <a:off x="4913369" y="2689206"/>
              <a:ext cx="26413" cy="24762"/>
            </a:xfrm>
            <a:custGeom>
              <a:rect b="b" l="l" r="r" t="t"/>
              <a:pathLst>
                <a:path extrusionOk="0" h="135" w="144">
                  <a:moveTo>
                    <a:pt x="86" y="1"/>
                  </a:moveTo>
                  <a:lnTo>
                    <a:pt x="22" y="42"/>
                  </a:lnTo>
                  <a:cubicBezTo>
                    <a:pt x="3" y="54"/>
                    <a:pt x="1" y="84"/>
                    <a:pt x="17" y="107"/>
                  </a:cubicBezTo>
                  <a:cubicBezTo>
                    <a:pt x="27" y="125"/>
                    <a:pt x="44" y="134"/>
                    <a:pt x="61" y="134"/>
                  </a:cubicBezTo>
                  <a:cubicBezTo>
                    <a:pt x="67" y="134"/>
                    <a:pt x="74" y="133"/>
                    <a:pt x="79" y="130"/>
                  </a:cubicBezTo>
                  <a:lnTo>
                    <a:pt x="143" y="89"/>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8"/>
            <p:cNvSpPr/>
            <p:nvPr/>
          </p:nvSpPr>
          <p:spPr>
            <a:xfrm>
              <a:off x="4945468" y="2744783"/>
              <a:ext cx="26229" cy="24762"/>
            </a:xfrm>
            <a:custGeom>
              <a:rect b="b" l="l" r="r" t="t"/>
              <a:pathLst>
                <a:path extrusionOk="0" h="135" w="143">
                  <a:moveTo>
                    <a:pt x="86" y="1"/>
                  </a:moveTo>
                  <a:lnTo>
                    <a:pt x="22" y="42"/>
                  </a:lnTo>
                  <a:cubicBezTo>
                    <a:pt x="3" y="54"/>
                    <a:pt x="0" y="83"/>
                    <a:pt x="16" y="107"/>
                  </a:cubicBezTo>
                  <a:cubicBezTo>
                    <a:pt x="28" y="124"/>
                    <a:pt x="46" y="134"/>
                    <a:pt x="61" y="134"/>
                  </a:cubicBezTo>
                  <a:cubicBezTo>
                    <a:pt x="67" y="134"/>
                    <a:pt x="73" y="133"/>
                    <a:pt x="78" y="130"/>
                  </a:cubicBezTo>
                  <a:lnTo>
                    <a:pt x="142" y="88"/>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8"/>
            <p:cNvSpPr/>
            <p:nvPr/>
          </p:nvSpPr>
          <p:spPr>
            <a:xfrm>
              <a:off x="4752691" y="2619505"/>
              <a:ext cx="19443" cy="21644"/>
            </a:xfrm>
            <a:custGeom>
              <a:rect b="b" l="l" r="r" t="t"/>
              <a:pathLst>
                <a:path extrusionOk="0" h="118" w="106">
                  <a:moveTo>
                    <a:pt x="105" y="0"/>
                  </a:moveTo>
                  <a:lnTo>
                    <a:pt x="0" y="1"/>
                  </a:lnTo>
                  <a:lnTo>
                    <a:pt x="2" y="77"/>
                  </a:lnTo>
                  <a:cubicBezTo>
                    <a:pt x="2" y="101"/>
                    <a:pt x="23" y="117"/>
                    <a:pt x="52" y="117"/>
                  </a:cubicBezTo>
                  <a:cubicBezTo>
                    <a:pt x="53" y="117"/>
                    <a:pt x="54" y="117"/>
                    <a:pt x="54" y="117"/>
                  </a:cubicBezTo>
                  <a:cubicBezTo>
                    <a:pt x="83" y="117"/>
                    <a:pt x="106" y="98"/>
                    <a:pt x="106" y="76"/>
                  </a:cubicBezTo>
                  <a:lnTo>
                    <a:pt x="1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8"/>
            <p:cNvSpPr/>
            <p:nvPr/>
          </p:nvSpPr>
          <p:spPr>
            <a:xfrm>
              <a:off x="4688677" y="2623724"/>
              <a:ext cx="19443" cy="21644"/>
            </a:xfrm>
            <a:custGeom>
              <a:rect b="b" l="l" r="r" t="t"/>
              <a:pathLst>
                <a:path extrusionOk="0" h="118" w="106">
                  <a:moveTo>
                    <a:pt x="104" y="1"/>
                  </a:moveTo>
                  <a:lnTo>
                    <a:pt x="0" y="2"/>
                  </a:lnTo>
                  <a:lnTo>
                    <a:pt x="2" y="78"/>
                  </a:lnTo>
                  <a:cubicBezTo>
                    <a:pt x="0" y="101"/>
                    <a:pt x="24" y="118"/>
                    <a:pt x="51" y="118"/>
                  </a:cubicBezTo>
                  <a:cubicBezTo>
                    <a:pt x="52" y="118"/>
                    <a:pt x="53" y="118"/>
                    <a:pt x="54" y="118"/>
                  </a:cubicBezTo>
                  <a:cubicBezTo>
                    <a:pt x="84" y="118"/>
                    <a:pt x="106" y="100"/>
                    <a:pt x="106" y="76"/>
                  </a:cubicBezTo>
                  <a:lnTo>
                    <a:pt x="1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8"/>
            <p:cNvSpPr/>
            <p:nvPr/>
          </p:nvSpPr>
          <p:spPr>
            <a:xfrm>
              <a:off x="1974942" y="3363833"/>
              <a:ext cx="647848" cy="647848"/>
            </a:xfrm>
            <a:custGeom>
              <a:rect b="b" l="l" r="r" t="t"/>
              <a:pathLst>
                <a:path extrusionOk="0" h="3532" w="3532">
                  <a:moveTo>
                    <a:pt x="2501" y="0"/>
                  </a:moveTo>
                  <a:lnTo>
                    <a:pt x="0" y="1031"/>
                  </a:lnTo>
                  <a:lnTo>
                    <a:pt x="1033" y="3532"/>
                  </a:lnTo>
                  <a:lnTo>
                    <a:pt x="3532" y="2499"/>
                  </a:lnTo>
                  <a:lnTo>
                    <a:pt x="25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8"/>
            <p:cNvSpPr/>
            <p:nvPr/>
          </p:nvSpPr>
          <p:spPr>
            <a:xfrm>
              <a:off x="1691187" y="424307"/>
              <a:ext cx="3142761" cy="3458248"/>
            </a:xfrm>
            <a:custGeom>
              <a:rect b="b" l="l" r="r" t="t"/>
              <a:pathLst>
                <a:path extrusionOk="0" h="18854" w="17134">
                  <a:moveTo>
                    <a:pt x="12099" y="1"/>
                  </a:moveTo>
                  <a:lnTo>
                    <a:pt x="0" y="14714"/>
                  </a:lnTo>
                  <a:lnTo>
                    <a:pt x="5034" y="18854"/>
                  </a:lnTo>
                  <a:lnTo>
                    <a:pt x="17134" y="4141"/>
                  </a:lnTo>
                  <a:lnTo>
                    <a:pt x="1209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8"/>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8"/>
            <p:cNvSpPr/>
            <p:nvPr/>
          </p:nvSpPr>
          <p:spPr>
            <a:xfrm>
              <a:off x="2436066" y="560774"/>
              <a:ext cx="1568813" cy="1878063"/>
            </a:xfrm>
            <a:custGeom>
              <a:rect b="b" l="l" r="r" t="t"/>
              <a:pathLst>
                <a:path extrusionOk="0" h="10239" w="8553">
                  <a:moveTo>
                    <a:pt x="8143" y="1"/>
                  </a:moveTo>
                  <a:lnTo>
                    <a:pt x="1" y="9902"/>
                  </a:lnTo>
                  <a:lnTo>
                    <a:pt x="411" y="10239"/>
                  </a:lnTo>
                  <a:lnTo>
                    <a:pt x="8553" y="338"/>
                  </a:lnTo>
                  <a:lnTo>
                    <a:pt x="814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8"/>
            <p:cNvSpPr/>
            <p:nvPr/>
          </p:nvSpPr>
          <p:spPr>
            <a:xfrm>
              <a:off x="2579869" y="819216"/>
              <a:ext cx="1453440" cy="1737745"/>
            </a:xfrm>
            <a:custGeom>
              <a:rect b="b" l="l" r="r" t="t"/>
              <a:pathLst>
                <a:path extrusionOk="0" h="9474" w="7924">
                  <a:moveTo>
                    <a:pt x="7514" y="0"/>
                  </a:moveTo>
                  <a:lnTo>
                    <a:pt x="0" y="9137"/>
                  </a:lnTo>
                  <a:lnTo>
                    <a:pt x="410" y="9474"/>
                  </a:lnTo>
                  <a:lnTo>
                    <a:pt x="7923" y="337"/>
                  </a:lnTo>
                  <a:lnTo>
                    <a:pt x="751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8"/>
            <p:cNvSpPr/>
            <p:nvPr/>
          </p:nvSpPr>
          <p:spPr>
            <a:xfrm>
              <a:off x="2723489" y="1065185"/>
              <a:ext cx="1348522" cy="1610083"/>
            </a:xfrm>
            <a:custGeom>
              <a:rect b="b" l="l" r="r" t="t"/>
              <a:pathLst>
                <a:path extrusionOk="0" h="8778" w="7352">
                  <a:moveTo>
                    <a:pt x="6942" y="1"/>
                  </a:moveTo>
                  <a:lnTo>
                    <a:pt x="1" y="8441"/>
                  </a:lnTo>
                  <a:lnTo>
                    <a:pt x="410" y="8778"/>
                  </a:lnTo>
                  <a:lnTo>
                    <a:pt x="7352" y="338"/>
                  </a:lnTo>
                  <a:lnTo>
                    <a:pt x="694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8"/>
            <p:cNvSpPr/>
            <p:nvPr/>
          </p:nvSpPr>
          <p:spPr>
            <a:xfrm>
              <a:off x="3079328" y="1997520"/>
              <a:ext cx="822100" cy="969938"/>
            </a:xfrm>
            <a:custGeom>
              <a:rect b="b" l="l" r="r" t="t"/>
              <a:pathLst>
                <a:path extrusionOk="0" h="5288" w="4482">
                  <a:moveTo>
                    <a:pt x="4071" y="1"/>
                  </a:moveTo>
                  <a:lnTo>
                    <a:pt x="0" y="4951"/>
                  </a:lnTo>
                  <a:lnTo>
                    <a:pt x="410" y="5288"/>
                  </a:lnTo>
                  <a:lnTo>
                    <a:pt x="4482" y="337"/>
                  </a:lnTo>
                  <a:lnTo>
                    <a:pt x="40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8"/>
            <p:cNvSpPr/>
            <p:nvPr/>
          </p:nvSpPr>
          <p:spPr>
            <a:xfrm>
              <a:off x="3886204" y="1581885"/>
              <a:ext cx="356757" cy="404080"/>
            </a:xfrm>
            <a:custGeom>
              <a:rect b="b" l="l" r="r" t="t"/>
              <a:pathLst>
                <a:path extrusionOk="0" h="2203" w="1945">
                  <a:moveTo>
                    <a:pt x="1534" y="1"/>
                  </a:moveTo>
                  <a:lnTo>
                    <a:pt x="1" y="1866"/>
                  </a:lnTo>
                  <a:lnTo>
                    <a:pt x="411" y="2203"/>
                  </a:lnTo>
                  <a:lnTo>
                    <a:pt x="1944" y="338"/>
                  </a:lnTo>
                  <a:lnTo>
                    <a:pt x="15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8"/>
            <p:cNvSpPr/>
            <p:nvPr/>
          </p:nvSpPr>
          <p:spPr>
            <a:xfrm>
              <a:off x="2969825" y="1907643"/>
              <a:ext cx="822100" cy="969938"/>
            </a:xfrm>
            <a:custGeom>
              <a:rect b="b" l="l" r="r" t="t"/>
              <a:pathLst>
                <a:path extrusionOk="0" h="5288" w="4482">
                  <a:moveTo>
                    <a:pt x="4071" y="0"/>
                  </a:moveTo>
                  <a:lnTo>
                    <a:pt x="0" y="4951"/>
                  </a:lnTo>
                  <a:lnTo>
                    <a:pt x="410" y="5287"/>
                  </a:lnTo>
                  <a:lnTo>
                    <a:pt x="4482" y="337"/>
                  </a:lnTo>
                  <a:lnTo>
                    <a:pt x="40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8"/>
            <p:cNvSpPr/>
            <p:nvPr/>
          </p:nvSpPr>
          <p:spPr>
            <a:xfrm>
              <a:off x="2003923" y="2701495"/>
              <a:ext cx="550451" cy="639961"/>
            </a:xfrm>
            <a:custGeom>
              <a:rect b="b" l="l" r="r" t="t"/>
              <a:pathLst>
                <a:path extrusionOk="0" h="3489" w="3001">
                  <a:moveTo>
                    <a:pt x="2591" y="1"/>
                  </a:moveTo>
                  <a:lnTo>
                    <a:pt x="0" y="3152"/>
                  </a:lnTo>
                  <a:lnTo>
                    <a:pt x="410" y="3489"/>
                  </a:lnTo>
                  <a:lnTo>
                    <a:pt x="3001" y="338"/>
                  </a:lnTo>
                  <a:lnTo>
                    <a:pt x="259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8"/>
            <p:cNvSpPr/>
            <p:nvPr/>
          </p:nvSpPr>
          <p:spPr>
            <a:xfrm>
              <a:off x="1894419" y="2611618"/>
              <a:ext cx="550451" cy="639961"/>
            </a:xfrm>
            <a:custGeom>
              <a:rect b="b" l="l" r="r" t="t"/>
              <a:pathLst>
                <a:path extrusionOk="0" h="3489" w="3001">
                  <a:moveTo>
                    <a:pt x="2591" y="0"/>
                  </a:moveTo>
                  <a:lnTo>
                    <a:pt x="0" y="3151"/>
                  </a:lnTo>
                  <a:lnTo>
                    <a:pt x="410" y="3488"/>
                  </a:lnTo>
                  <a:lnTo>
                    <a:pt x="3001" y="337"/>
                  </a:lnTo>
                  <a:lnTo>
                    <a:pt x="259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8"/>
            <p:cNvSpPr/>
            <p:nvPr/>
          </p:nvSpPr>
          <p:spPr>
            <a:xfrm>
              <a:off x="4128505" y="999703"/>
              <a:ext cx="452320" cy="432510"/>
            </a:xfrm>
            <a:custGeom>
              <a:rect b="b" l="l" r="r" t="t"/>
              <a:pathLst>
                <a:path extrusionOk="0" h="2358" w="2466">
                  <a:moveTo>
                    <a:pt x="1230" y="0"/>
                  </a:moveTo>
                  <a:cubicBezTo>
                    <a:pt x="1187" y="0"/>
                    <a:pt x="1144" y="19"/>
                    <a:pt x="1115" y="56"/>
                  </a:cubicBezTo>
                  <a:cubicBezTo>
                    <a:pt x="1082" y="100"/>
                    <a:pt x="1062" y="153"/>
                    <a:pt x="1062" y="207"/>
                  </a:cubicBezTo>
                  <a:lnTo>
                    <a:pt x="1053" y="766"/>
                  </a:lnTo>
                  <a:lnTo>
                    <a:pt x="32" y="1406"/>
                  </a:lnTo>
                  <a:cubicBezTo>
                    <a:pt x="15" y="1417"/>
                    <a:pt x="3" y="1437"/>
                    <a:pt x="1" y="1456"/>
                  </a:cubicBezTo>
                  <a:lnTo>
                    <a:pt x="3" y="1509"/>
                  </a:lnTo>
                  <a:cubicBezTo>
                    <a:pt x="4" y="1536"/>
                    <a:pt x="25" y="1556"/>
                    <a:pt x="50" y="1556"/>
                  </a:cubicBezTo>
                  <a:cubicBezTo>
                    <a:pt x="56" y="1556"/>
                    <a:pt x="63" y="1555"/>
                    <a:pt x="69" y="1552"/>
                  </a:cubicBezTo>
                  <a:lnTo>
                    <a:pt x="1044" y="1141"/>
                  </a:lnTo>
                  <a:lnTo>
                    <a:pt x="1110" y="2004"/>
                  </a:lnTo>
                  <a:lnTo>
                    <a:pt x="1108" y="2005"/>
                  </a:lnTo>
                  <a:lnTo>
                    <a:pt x="1110" y="2037"/>
                  </a:lnTo>
                  <a:lnTo>
                    <a:pt x="861" y="2242"/>
                  </a:lnTo>
                  <a:cubicBezTo>
                    <a:pt x="854" y="2247"/>
                    <a:pt x="851" y="2254"/>
                    <a:pt x="847" y="2261"/>
                  </a:cubicBezTo>
                  <a:lnTo>
                    <a:pt x="854" y="2323"/>
                  </a:lnTo>
                  <a:cubicBezTo>
                    <a:pt x="856" y="2343"/>
                    <a:pt x="873" y="2358"/>
                    <a:pt x="892" y="2358"/>
                  </a:cubicBezTo>
                  <a:cubicBezTo>
                    <a:pt x="898" y="2358"/>
                    <a:pt x="904" y="2356"/>
                    <a:pt x="909" y="2354"/>
                  </a:cubicBezTo>
                  <a:lnTo>
                    <a:pt x="1134" y="2247"/>
                  </a:lnTo>
                  <a:cubicBezTo>
                    <a:pt x="1134" y="2247"/>
                    <a:pt x="1158" y="2277"/>
                    <a:pt x="1189" y="2298"/>
                  </a:cubicBezTo>
                  <a:cubicBezTo>
                    <a:pt x="1202" y="2308"/>
                    <a:pt x="1218" y="2314"/>
                    <a:pt x="1234" y="2314"/>
                  </a:cubicBezTo>
                  <a:cubicBezTo>
                    <a:pt x="1250" y="2314"/>
                    <a:pt x="1266" y="2308"/>
                    <a:pt x="1280" y="2298"/>
                  </a:cubicBezTo>
                  <a:cubicBezTo>
                    <a:pt x="1311" y="2276"/>
                    <a:pt x="1336" y="2247"/>
                    <a:pt x="1336" y="2247"/>
                  </a:cubicBezTo>
                  <a:lnTo>
                    <a:pt x="1561" y="2352"/>
                  </a:lnTo>
                  <a:cubicBezTo>
                    <a:pt x="1566" y="2355"/>
                    <a:pt x="1571" y="2356"/>
                    <a:pt x="1577" y="2356"/>
                  </a:cubicBezTo>
                  <a:cubicBezTo>
                    <a:pt x="1596" y="2356"/>
                    <a:pt x="1613" y="2340"/>
                    <a:pt x="1615" y="2320"/>
                  </a:cubicBezTo>
                  <a:lnTo>
                    <a:pt x="1620" y="2259"/>
                  </a:lnTo>
                  <a:cubicBezTo>
                    <a:pt x="1618" y="2250"/>
                    <a:pt x="1614" y="2244"/>
                    <a:pt x="1608" y="2239"/>
                  </a:cubicBezTo>
                  <a:lnTo>
                    <a:pt x="1357" y="2036"/>
                  </a:lnTo>
                  <a:lnTo>
                    <a:pt x="1359" y="2004"/>
                  </a:lnTo>
                  <a:lnTo>
                    <a:pt x="1357" y="2002"/>
                  </a:lnTo>
                  <a:lnTo>
                    <a:pt x="1422" y="1139"/>
                  </a:lnTo>
                  <a:lnTo>
                    <a:pt x="2398" y="1546"/>
                  </a:lnTo>
                  <a:cubicBezTo>
                    <a:pt x="2404" y="1548"/>
                    <a:pt x="2410" y="1550"/>
                    <a:pt x="2416" y="1550"/>
                  </a:cubicBezTo>
                  <a:cubicBezTo>
                    <a:pt x="2441" y="1550"/>
                    <a:pt x="2463" y="1529"/>
                    <a:pt x="2464" y="1503"/>
                  </a:cubicBezTo>
                  <a:lnTo>
                    <a:pt x="2466" y="1450"/>
                  </a:lnTo>
                  <a:cubicBezTo>
                    <a:pt x="2464" y="1428"/>
                    <a:pt x="2452" y="1410"/>
                    <a:pt x="2435" y="1399"/>
                  </a:cubicBezTo>
                  <a:lnTo>
                    <a:pt x="1411" y="765"/>
                  </a:lnTo>
                  <a:lnTo>
                    <a:pt x="1400" y="201"/>
                  </a:lnTo>
                  <a:cubicBezTo>
                    <a:pt x="1398" y="149"/>
                    <a:pt x="1380" y="100"/>
                    <a:pt x="1348" y="59"/>
                  </a:cubicBezTo>
                  <a:lnTo>
                    <a:pt x="1344" y="56"/>
                  </a:lnTo>
                  <a:cubicBezTo>
                    <a:pt x="1315" y="19"/>
                    <a:pt x="1273" y="0"/>
                    <a:pt x="12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8"/>
            <p:cNvSpPr/>
            <p:nvPr/>
          </p:nvSpPr>
          <p:spPr>
            <a:xfrm>
              <a:off x="4421797" y="1149926"/>
              <a:ext cx="25679" cy="24762"/>
            </a:xfrm>
            <a:custGeom>
              <a:rect b="b" l="l" r="r" t="t"/>
              <a:pathLst>
                <a:path extrusionOk="0" h="135" w="140">
                  <a:moveTo>
                    <a:pt x="48" y="0"/>
                  </a:moveTo>
                  <a:lnTo>
                    <a:pt x="11" y="67"/>
                  </a:lnTo>
                  <a:cubicBezTo>
                    <a:pt x="0" y="86"/>
                    <a:pt x="12" y="113"/>
                    <a:pt x="37" y="127"/>
                  </a:cubicBezTo>
                  <a:cubicBezTo>
                    <a:pt x="47" y="132"/>
                    <a:pt x="58" y="135"/>
                    <a:pt x="68" y="135"/>
                  </a:cubicBezTo>
                  <a:cubicBezTo>
                    <a:pt x="83" y="135"/>
                    <a:pt x="97" y="129"/>
                    <a:pt x="105" y="118"/>
                  </a:cubicBezTo>
                  <a:lnTo>
                    <a:pt x="140" y="51"/>
                  </a:lnTo>
                  <a:lnTo>
                    <a:pt x="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8"/>
            <p:cNvSpPr/>
            <p:nvPr/>
          </p:nvSpPr>
          <p:spPr>
            <a:xfrm>
              <a:off x="4476274" y="1183859"/>
              <a:ext cx="25863" cy="24762"/>
            </a:xfrm>
            <a:custGeom>
              <a:rect b="b" l="l" r="r" t="t"/>
              <a:pathLst>
                <a:path extrusionOk="0" h="135" w="141">
                  <a:moveTo>
                    <a:pt x="48" y="1"/>
                  </a:moveTo>
                  <a:lnTo>
                    <a:pt x="11" y="67"/>
                  </a:lnTo>
                  <a:cubicBezTo>
                    <a:pt x="1" y="86"/>
                    <a:pt x="12" y="114"/>
                    <a:pt x="38" y="127"/>
                  </a:cubicBezTo>
                  <a:cubicBezTo>
                    <a:pt x="48" y="132"/>
                    <a:pt x="59" y="135"/>
                    <a:pt x="69" y="135"/>
                  </a:cubicBezTo>
                  <a:cubicBezTo>
                    <a:pt x="84" y="135"/>
                    <a:pt x="96" y="129"/>
                    <a:pt x="103" y="118"/>
                  </a:cubicBezTo>
                  <a:lnTo>
                    <a:pt x="140" y="51"/>
                  </a:lnTo>
                  <a:lnTo>
                    <a:pt x="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8"/>
            <p:cNvSpPr/>
            <p:nvPr/>
          </p:nvSpPr>
          <p:spPr>
            <a:xfrm>
              <a:off x="4242594" y="1162582"/>
              <a:ext cx="25496" cy="24945"/>
            </a:xfrm>
            <a:custGeom>
              <a:rect b="b" l="l" r="r" t="t"/>
              <a:pathLst>
                <a:path extrusionOk="0" h="136" w="139">
                  <a:moveTo>
                    <a:pt x="91" y="1"/>
                  </a:moveTo>
                  <a:lnTo>
                    <a:pt x="0" y="51"/>
                  </a:lnTo>
                  <a:lnTo>
                    <a:pt x="38" y="118"/>
                  </a:lnTo>
                  <a:cubicBezTo>
                    <a:pt x="44" y="129"/>
                    <a:pt x="57" y="135"/>
                    <a:pt x="72" y="135"/>
                  </a:cubicBezTo>
                  <a:cubicBezTo>
                    <a:pt x="81" y="135"/>
                    <a:pt x="92" y="133"/>
                    <a:pt x="102" y="128"/>
                  </a:cubicBezTo>
                  <a:cubicBezTo>
                    <a:pt x="127" y="113"/>
                    <a:pt x="139" y="86"/>
                    <a:pt x="128" y="67"/>
                  </a:cubicBezTo>
                  <a:lnTo>
                    <a:pt x="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8"/>
            <p:cNvSpPr/>
            <p:nvPr/>
          </p:nvSpPr>
          <p:spPr>
            <a:xfrm>
              <a:off x="4187934" y="1196699"/>
              <a:ext cx="25679" cy="24945"/>
            </a:xfrm>
            <a:custGeom>
              <a:rect b="b" l="l" r="r" t="t"/>
              <a:pathLst>
                <a:path extrusionOk="0" h="136" w="140">
                  <a:moveTo>
                    <a:pt x="92" y="0"/>
                  </a:moveTo>
                  <a:lnTo>
                    <a:pt x="1" y="50"/>
                  </a:lnTo>
                  <a:lnTo>
                    <a:pt x="38" y="118"/>
                  </a:lnTo>
                  <a:cubicBezTo>
                    <a:pt x="44" y="129"/>
                    <a:pt x="56" y="135"/>
                    <a:pt x="71" y="135"/>
                  </a:cubicBezTo>
                  <a:cubicBezTo>
                    <a:pt x="81" y="135"/>
                    <a:pt x="92" y="132"/>
                    <a:pt x="102" y="126"/>
                  </a:cubicBezTo>
                  <a:cubicBezTo>
                    <a:pt x="128" y="112"/>
                    <a:pt x="140" y="86"/>
                    <a:pt x="129" y="66"/>
                  </a:cubicBezTo>
                  <a:lnTo>
                    <a:pt x="9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8"/>
            <p:cNvSpPr/>
            <p:nvPr/>
          </p:nvSpPr>
          <p:spPr>
            <a:xfrm>
              <a:off x="2234485" y="2922702"/>
              <a:ext cx="698289" cy="698473"/>
            </a:xfrm>
            <a:custGeom>
              <a:rect b="b" l="l" r="r" t="t"/>
              <a:pathLst>
                <a:path extrusionOk="0" h="3808" w="3807">
                  <a:moveTo>
                    <a:pt x="1718" y="1"/>
                  </a:moveTo>
                  <a:lnTo>
                    <a:pt x="0" y="2090"/>
                  </a:lnTo>
                  <a:lnTo>
                    <a:pt x="2089" y="3807"/>
                  </a:lnTo>
                  <a:lnTo>
                    <a:pt x="3807" y="1719"/>
                  </a:lnTo>
                  <a:lnTo>
                    <a:pt x="171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8"/>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4" name="Google Shape;514;p8"/>
          <p:cNvGrpSpPr/>
          <p:nvPr/>
        </p:nvGrpSpPr>
        <p:grpSpPr>
          <a:xfrm rot="-1309239">
            <a:off x="-471302" y="4297438"/>
            <a:ext cx="1315430" cy="1254868"/>
            <a:chOff x="936800" y="644000"/>
            <a:chExt cx="3397834" cy="3241401"/>
          </a:xfrm>
        </p:grpSpPr>
        <p:sp>
          <p:nvSpPr>
            <p:cNvPr id="515" name="Google Shape;515;p8"/>
            <p:cNvSpPr/>
            <p:nvPr/>
          </p:nvSpPr>
          <p:spPr>
            <a:xfrm>
              <a:off x="936800" y="644000"/>
              <a:ext cx="3397834" cy="3241401"/>
            </a:xfrm>
            <a:custGeom>
              <a:rect b="b" l="l" r="r" t="t"/>
              <a:pathLst>
                <a:path extrusionOk="0" h="27144" w="28454">
                  <a:moveTo>
                    <a:pt x="25151" y="0"/>
                  </a:moveTo>
                  <a:lnTo>
                    <a:pt x="16731" y="4241"/>
                  </a:lnTo>
                  <a:lnTo>
                    <a:pt x="8297" y="2636"/>
                  </a:lnTo>
                  <a:lnTo>
                    <a:pt x="0" y="7528"/>
                  </a:lnTo>
                  <a:lnTo>
                    <a:pt x="3282" y="27143"/>
                  </a:lnTo>
                  <a:lnTo>
                    <a:pt x="11612" y="22505"/>
                  </a:lnTo>
                  <a:lnTo>
                    <a:pt x="20028" y="24257"/>
                  </a:lnTo>
                  <a:lnTo>
                    <a:pt x="28454" y="19750"/>
                  </a:lnTo>
                  <a:lnTo>
                    <a:pt x="2515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8"/>
            <p:cNvSpPr/>
            <p:nvPr/>
          </p:nvSpPr>
          <p:spPr>
            <a:xfrm>
              <a:off x="1060634" y="813332"/>
              <a:ext cx="3149690" cy="2895933"/>
            </a:xfrm>
            <a:custGeom>
              <a:rect b="b" l="l" r="r" t="t"/>
              <a:pathLst>
                <a:path extrusionOk="0" h="24251" w="26376">
                  <a:moveTo>
                    <a:pt x="23394" y="0"/>
                  </a:moveTo>
                  <a:lnTo>
                    <a:pt x="15831" y="3809"/>
                  </a:lnTo>
                  <a:lnTo>
                    <a:pt x="7432" y="2211"/>
                  </a:lnTo>
                  <a:lnTo>
                    <a:pt x="1" y="6593"/>
                  </a:lnTo>
                  <a:lnTo>
                    <a:pt x="2954" y="24251"/>
                  </a:lnTo>
                  <a:lnTo>
                    <a:pt x="10424" y="20092"/>
                  </a:lnTo>
                  <a:lnTo>
                    <a:pt x="18849" y="21847"/>
                  </a:lnTo>
                  <a:lnTo>
                    <a:pt x="26375" y="17819"/>
                  </a:lnTo>
                  <a:lnTo>
                    <a:pt x="233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8"/>
            <p:cNvSpPr/>
            <p:nvPr/>
          </p:nvSpPr>
          <p:spPr>
            <a:xfrm>
              <a:off x="1948130" y="1077241"/>
              <a:ext cx="1363361" cy="2344952"/>
            </a:xfrm>
            <a:custGeom>
              <a:rect b="b" l="l" r="r" t="t"/>
              <a:pathLst>
                <a:path extrusionOk="0" h="19637" w="11417">
                  <a:moveTo>
                    <a:pt x="0" y="1"/>
                  </a:moveTo>
                  <a:lnTo>
                    <a:pt x="2992" y="17882"/>
                  </a:lnTo>
                  <a:lnTo>
                    <a:pt x="11417" y="19637"/>
                  </a:lnTo>
                  <a:lnTo>
                    <a:pt x="8399" y="1599"/>
                  </a:lnTo>
                  <a:lnTo>
                    <a:pt x="0"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8"/>
            <p:cNvSpPr/>
            <p:nvPr/>
          </p:nvSpPr>
          <p:spPr>
            <a:xfrm>
              <a:off x="1060634" y="1139815"/>
              <a:ext cx="3097506" cy="2569572"/>
            </a:xfrm>
            <a:custGeom>
              <a:rect b="b" l="l" r="r" t="t"/>
              <a:pathLst>
                <a:path extrusionOk="0" h="21518" w="25939">
                  <a:moveTo>
                    <a:pt x="20544" y="3424"/>
                  </a:moveTo>
                  <a:lnTo>
                    <a:pt x="21169" y="7163"/>
                  </a:lnTo>
                  <a:lnTo>
                    <a:pt x="18286" y="8550"/>
                  </a:lnTo>
                  <a:lnTo>
                    <a:pt x="17673" y="4884"/>
                  </a:lnTo>
                  <a:lnTo>
                    <a:pt x="20544" y="3424"/>
                  </a:lnTo>
                  <a:close/>
                  <a:moveTo>
                    <a:pt x="8173" y="3902"/>
                  </a:moveTo>
                  <a:lnTo>
                    <a:pt x="10917" y="4408"/>
                  </a:lnTo>
                  <a:lnTo>
                    <a:pt x="11567" y="8293"/>
                  </a:lnTo>
                  <a:lnTo>
                    <a:pt x="11567" y="8293"/>
                  </a:lnTo>
                  <a:lnTo>
                    <a:pt x="8814" y="7837"/>
                  </a:lnTo>
                  <a:lnTo>
                    <a:pt x="6186" y="9254"/>
                  </a:lnTo>
                  <a:lnTo>
                    <a:pt x="5538" y="5384"/>
                  </a:lnTo>
                  <a:lnTo>
                    <a:pt x="8173" y="3902"/>
                  </a:lnTo>
                  <a:close/>
                  <a:moveTo>
                    <a:pt x="12156" y="4634"/>
                  </a:moveTo>
                  <a:lnTo>
                    <a:pt x="16563" y="5448"/>
                  </a:lnTo>
                  <a:lnTo>
                    <a:pt x="17172" y="9088"/>
                  </a:lnTo>
                  <a:lnTo>
                    <a:pt x="17403" y="10461"/>
                  </a:lnTo>
                  <a:lnTo>
                    <a:pt x="17452" y="10754"/>
                  </a:lnTo>
                  <a:lnTo>
                    <a:pt x="18127" y="14788"/>
                  </a:lnTo>
                  <a:lnTo>
                    <a:pt x="18127" y="14788"/>
                  </a:lnTo>
                  <a:lnTo>
                    <a:pt x="13732" y="14060"/>
                  </a:lnTo>
                  <a:lnTo>
                    <a:pt x="12156" y="4634"/>
                  </a:lnTo>
                  <a:close/>
                  <a:moveTo>
                    <a:pt x="9045" y="9210"/>
                  </a:moveTo>
                  <a:lnTo>
                    <a:pt x="11806" y="9719"/>
                  </a:lnTo>
                  <a:lnTo>
                    <a:pt x="12498" y="13856"/>
                  </a:lnTo>
                  <a:lnTo>
                    <a:pt x="12498" y="13856"/>
                  </a:lnTo>
                  <a:lnTo>
                    <a:pt x="9763" y="13403"/>
                  </a:lnTo>
                  <a:lnTo>
                    <a:pt x="7119" y="14829"/>
                  </a:lnTo>
                  <a:lnTo>
                    <a:pt x="6279" y="9810"/>
                  </a:lnTo>
                  <a:lnTo>
                    <a:pt x="6279" y="9810"/>
                  </a:lnTo>
                  <a:lnTo>
                    <a:pt x="6426" y="10684"/>
                  </a:lnTo>
                  <a:lnTo>
                    <a:pt x="9045" y="9210"/>
                  </a:lnTo>
                  <a:close/>
                  <a:moveTo>
                    <a:pt x="4508" y="5962"/>
                  </a:moveTo>
                  <a:lnTo>
                    <a:pt x="6085" y="15386"/>
                  </a:lnTo>
                  <a:lnTo>
                    <a:pt x="3304" y="16884"/>
                  </a:lnTo>
                  <a:lnTo>
                    <a:pt x="1739" y="7522"/>
                  </a:lnTo>
                  <a:lnTo>
                    <a:pt x="4508" y="5962"/>
                  </a:lnTo>
                  <a:close/>
                  <a:moveTo>
                    <a:pt x="10180" y="0"/>
                  </a:moveTo>
                  <a:lnTo>
                    <a:pt x="10679" y="2980"/>
                  </a:lnTo>
                  <a:lnTo>
                    <a:pt x="7944" y="2527"/>
                  </a:lnTo>
                  <a:lnTo>
                    <a:pt x="5300" y="3954"/>
                  </a:lnTo>
                  <a:lnTo>
                    <a:pt x="4810" y="1025"/>
                  </a:lnTo>
                  <a:lnTo>
                    <a:pt x="3784" y="1631"/>
                  </a:lnTo>
                  <a:lnTo>
                    <a:pt x="4267" y="4510"/>
                  </a:lnTo>
                  <a:lnTo>
                    <a:pt x="1486" y="6009"/>
                  </a:lnTo>
                  <a:lnTo>
                    <a:pt x="1025" y="3257"/>
                  </a:lnTo>
                  <a:lnTo>
                    <a:pt x="1" y="3861"/>
                  </a:lnTo>
                  <a:lnTo>
                    <a:pt x="452" y="6566"/>
                  </a:lnTo>
                  <a:lnTo>
                    <a:pt x="710" y="8103"/>
                  </a:lnTo>
                  <a:lnTo>
                    <a:pt x="2272" y="17443"/>
                  </a:lnTo>
                  <a:lnTo>
                    <a:pt x="2529" y="18979"/>
                  </a:lnTo>
                  <a:lnTo>
                    <a:pt x="2954" y="21518"/>
                  </a:lnTo>
                  <a:lnTo>
                    <a:pt x="3984" y="20945"/>
                  </a:lnTo>
                  <a:lnTo>
                    <a:pt x="3559" y="18401"/>
                  </a:lnTo>
                  <a:lnTo>
                    <a:pt x="6329" y="16841"/>
                  </a:lnTo>
                  <a:lnTo>
                    <a:pt x="6756" y="19401"/>
                  </a:lnTo>
                  <a:lnTo>
                    <a:pt x="7786" y="18829"/>
                  </a:lnTo>
                  <a:lnTo>
                    <a:pt x="7358" y="16264"/>
                  </a:lnTo>
                  <a:lnTo>
                    <a:pt x="9992" y="14780"/>
                  </a:lnTo>
                  <a:lnTo>
                    <a:pt x="12737" y="15287"/>
                  </a:lnTo>
                  <a:lnTo>
                    <a:pt x="13179" y="17934"/>
                  </a:lnTo>
                  <a:lnTo>
                    <a:pt x="14423" y="18192"/>
                  </a:lnTo>
                  <a:lnTo>
                    <a:pt x="13975" y="15515"/>
                  </a:lnTo>
                  <a:lnTo>
                    <a:pt x="18383" y="16329"/>
                  </a:lnTo>
                  <a:lnTo>
                    <a:pt x="18849" y="19116"/>
                  </a:lnTo>
                  <a:lnTo>
                    <a:pt x="19953" y="18524"/>
                  </a:lnTo>
                  <a:lnTo>
                    <a:pt x="19493" y="15763"/>
                  </a:lnTo>
                  <a:lnTo>
                    <a:pt x="25939" y="12486"/>
                  </a:lnTo>
                  <a:lnTo>
                    <a:pt x="25694" y="11018"/>
                  </a:lnTo>
                  <a:lnTo>
                    <a:pt x="19238" y="14238"/>
                  </a:lnTo>
                  <a:lnTo>
                    <a:pt x="18517" y="9925"/>
                  </a:lnTo>
                  <a:lnTo>
                    <a:pt x="24988" y="6786"/>
                  </a:lnTo>
                  <a:lnTo>
                    <a:pt x="24762" y="5438"/>
                  </a:lnTo>
                  <a:lnTo>
                    <a:pt x="21891" y="6820"/>
                  </a:lnTo>
                  <a:lnTo>
                    <a:pt x="21263" y="3065"/>
                  </a:lnTo>
                  <a:lnTo>
                    <a:pt x="24120" y="1608"/>
                  </a:lnTo>
                  <a:lnTo>
                    <a:pt x="23868" y="97"/>
                  </a:lnTo>
                  <a:lnTo>
                    <a:pt x="17418" y="3353"/>
                  </a:lnTo>
                  <a:lnTo>
                    <a:pt x="16943" y="516"/>
                  </a:lnTo>
                  <a:lnTo>
                    <a:pt x="15832" y="1076"/>
                  </a:lnTo>
                  <a:lnTo>
                    <a:pt x="16307" y="3913"/>
                  </a:lnTo>
                  <a:lnTo>
                    <a:pt x="11913" y="3186"/>
                  </a:lnTo>
                  <a:lnTo>
                    <a:pt x="11420" y="236"/>
                  </a:lnTo>
                  <a:lnTo>
                    <a:pt x="101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8"/>
            <p:cNvSpPr/>
            <p:nvPr/>
          </p:nvSpPr>
          <p:spPr>
            <a:xfrm>
              <a:off x="1816773" y="1592998"/>
              <a:ext cx="145567" cy="249697"/>
            </a:xfrm>
            <a:custGeom>
              <a:rect b="b" l="l" r="r" t="t"/>
              <a:pathLst>
                <a:path extrusionOk="0" h="2091" w="1219">
                  <a:moveTo>
                    <a:pt x="582" y="315"/>
                  </a:moveTo>
                  <a:cubicBezTo>
                    <a:pt x="734" y="315"/>
                    <a:pt x="868" y="424"/>
                    <a:pt x="894" y="580"/>
                  </a:cubicBezTo>
                  <a:cubicBezTo>
                    <a:pt x="921" y="749"/>
                    <a:pt x="805" y="911"/>
                    <a:pt x="633" y="937"/>
                  </a:cubicBezTo>
                  <a:cubicBezTo>
                    <a:pt x="622" y="938"/>
                    <a:pt x="608" y="939"/>
                    <a:pt x="596" y="940"/>
                  </a:cubicBezTo>
                  <a:cubicBezTo>
                    <a:pt x="591" y="941"/>
                    <a:pt x="586" y="941"/>
                    <a:pt x="581" y="941"/>
                  </a:cubicBezTo>
                  <a:cubicBezTo>
                    <a:pt x="430" y="941"/>
                    <a:pt x="298" y="831"/>
                    <a:pt x="274" y="677"/>
                  </a:cubicBezTo>
                  <a:cubicBezTo>
                    <a:pt x="249" y="518"/>
                    <a:pt x="347" y="369"/>
                    <a:pt x="498" y="326"/>
                  </a:cubicBezTo>
                  <a:cubicBezTo>
                    <a:pt x="510" y="322"/>
                    <a:pt x="521" y="320"/>
                    <a:pt x="533" y="319"/>
                  </a:cubicBezTo>
                  <a:cubicBezTo>
                    <a:pt x="550" y="316"/>
                    <a:pt x="566" y="315"/>
                    <a:pt x="582" y="315"/>
                  </a:cubicBezTo>
                  <a:close/>
                  <a:moveTo>
                    <a:pt x="584" y="0"/>
                  </a:moveTo>
                  <a:cubicBezTo>
                    <a:pt x="539" y="0"/>
                    <a:pt x="494" y="5"/>
                    <a:pt x="450" y="15"/>
                  </a:cubicBezTo>
                  <a:cubicBezTo>
                    <a:pt x="217" y="66"/>
                    <a:pt x="12" y="255"/>
                    <a:pt x="8" y="551"/>
                  </a:cubicBezTo>
                  <a:cubicBezTo>
                    <a:pt x="0" y="874"/>
                    <a:pt x="176" y="1349"/>
                    <a:pt x="771" y="2038"/>
                  </a:cubicBezTo>
                  <a:cubicBezTo>
                    <a:pt x="786" y="2055"/>
                    <a:pt x="802" y="2074"/>
                    <a:pt x="818" y="2091"/>
                  </a:cubicBezTo>
                  <a:cubicBezTo>
                    <a:pt x="1194" y="1211"/>
                    <a:pt x="1219" y="688"/>
                    <a:pt x="1111" y="375"/>
                  </a:cubicBezTo>
                  <a:cubicBezTo>
                    <a:pt x="1021" y="118"/>
                    <a:pt x="803" y="0"/>
                    <a:pt x="5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8"/>
            <p:cNvSpPr/>
            <p:nvPr/>
          </p:nvSpPr>
          <p:spPr>
            <a:xfrm>
              <a:off x="1888423" y="1866938"/>
              <a:ext cx="67111" cy="23047"/>
            </a:xfrm>
            <a:custGeom>
              <a:rect b="b" l="l" r="r" t="t"/>
              <a:pathLst>
                <a:path extrusionOk="0" h="193" w="562">
                  <a:moveTo>
                    <a:pt x="396" y="0"/>
                  </a:moveTo>
                  <a:cubicBezTo>
                    <a:pt x="357" y="0"/>
                    <a:pt x="313" y="4"/>
                    <a:pt x="267" y="11"/>
                  </a:cubicBezTo>
                  <a:cubicBezTo>
                    <a:pt x="117" y="37"/>
                    <a:pt x="0" y="95"/>
                    <a:pt x="8" y="142"/>
                  </a:cubicBezTo>
                  <a:cubicBezTo>
                    <a:pt x="13" y="175"/>
                    <a:pt x="75" y="193"/>
                    <a:pt x="162" y="193"/>
                  </a:cubicBezTo>
                  <a:cubicBezTo>
                    <a:pt x="202" y="193"/>
                    <a:pt x="247" y="189"/>
                    <a:pt x="295" y="181"/>
                  </a:cubicBezTo>
                  <a:cubicBezTo>
                    <a:pt x="445" y="155"/>
                    <a:pt x="561" y="97"/>
                    <a:pt x="554" y="51"/>
                  </a:cubicBezTo>
                  <a:cubicBezTo>
                    <a:pt x="548" y="18"/>
                    <a:pt x="484"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8"/>
            <p:cNvSpPr/>
            <p:nvPr/>
          </p:nvSpPr>
          <p:spPr>
            <a:xfrm>
              <a:off x="3401537" y="2314987"/>
              <a:ext cx="145686" cy="249816"/>
            </a:xfrm>
            <a:custGeom>
              <a:rect b="b" l="l" r="r" t="t"/>
              <a:pathLst>
                <a:path extrusionOk="0" h="2092" w="1220">
                  <a:moveTo>
                    <a:pt x="583" y="316"/>
                  </a:moveTo>
                  <a:cubicBezTo>
                    <a:pt x="735" y="316"/>
                    <a:pt x="869" y="426"/>
                    <a:pt x="894" y="581"/>
                  </a:cubicBezTo>
                  <a:cubicBezTo>
                    <a:pt x="922" y="750"/>
                    <a:pt x="805" y="911"/>
                    <a:pt x="635" y="938"/>
                  </a:cubicBezTo>
                  <a:cubicBezTo>
                    <a:pt x="622" y="939"/>
                    <a:pt x="609" y="940"/>
                    <a:pt x="598" y="941"/>
                  </a:cubicBezTo>
                  <a:cubicBezTo>
                    <a:pt x="593" y="941"/>
                    <a:pt x="588" y="941"/>
                    <a:pt x="583" y="941"/>
                  </a:cubicBezTo>
                  <a:cubicBezTo>
                    <a:pt x="431" y="941"/>
                    <a:pt x="299" y="832"/>
                    <a:pt x="274" y="678"/>
                  </a:cubicBezTo>
                  <a:cubicBezTo>
                    <a:pt x="249" y="519"/>
                    <a:pt x="348" y="370"/>
                    <a:pt x="498" y="327"/>
                  </a:cubicBezTo>
                  <a:cubicBezTo>
                    <a:pt x="510" y="324"/>
                    <a:pt x="523" y="321"/>
                    <a:pt x="535" y="319"/>
                  </a:cubicBezTo>
                  <a:cubicBezTo>
                    <a:pt x="551" y="317"/>
                    <a:pt x="567" y="316"/>
                    <a:pt x="583" y="316"/>
                  </a:cubicBezTo>
                  <a:close/>
                  <a:moveTo>
                    <a:pt x="584" y="1"/>
                  </a:moveTo>
                  <a:cubicBezTo>
                    <a:pt x="539" y="1"/>
                    <a:pt x="493" y="6"/>
                    <a:pt x="449" y="16"/>
                  </a:cubicBezTo>
                  <a:cubicBezTo>
                    <a:pt x="216" y="68"/>
                    <a:pt x="12" y="255"/>
                    <a:pt x="7" y="553"/>
                  </a:cubicBezTo>
                  <a:cubicBezTo>
                    <a:pt x="0" y="875"/>
                    <a:pt x="175" y="1349"/>
                    <a:pt x="770" y="2038"/>
                  </a:cubicBezTo>
                  <a:cubicBezTo>
                    <a:pt x="785" y="2056"/>
                    <a:pt x="801" y="2074"/>
                    <a:pt x="817" y="2092"/>
                  </a:cubicBezTo>
                  <a:cubicBezTo>
                    <a:pt x="1196" y="1212"/>
                    <a:pt x="1219" y="688"/>
                    <a:pt x="1110" y="377"/>
                  </a:cubicBezTo>
                  <a:cubicBezTo>
                    <a:pt x="1020" y="119"/>
                    <a:pt x="802" y="1"/>
                    <a:pt x="5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8"/>
            <p:cNvSpPr/>
            <p:nvPr/>
          </p:nvSpPr>
          <p:spPr>
            <a:xfrm>
              <a:off x="3473067" y="2589046"/>
              <a:ext cx="67111" cy="23047"/>
            </a:xfrm>
            <a:custGeom>
              <a:rect b="b" l="l" r="r" t="t"/>
              <a:pathLst>
                <a:path extrusionOk="0" h="193" w="562">
                  <a:moveTo>
                    <a:pt x="400" y="0"/>
                  </a:moveTo>
                  <a:cubicBezTo>
                    <a:pt x="360" y="0"/>
                    <a:pt x="315" y="4"/>
                    <a:pt x="267" y="12"/>
                  </a:cubicBezTo>
                  <a:cubicBezTo>
                    <a:pt x="117" y="36"/>
                    <a:pt x="1" y="95"/>
                    <a:pt x="9" y="142"/>
                  </a:cubicBezTo>
                  <a:cubicBezTo>
                    <a:pt x="14" y="174"/>
                    <a:pt x="76" y="192"/>
                    <a:pt x="162" y="192"/>
                  </a:cubicBezTo>
                  <a:cubicBezTo>
                    <a:pt x="202" y="192"/>
                    <a:pt x="248" y="188"/>
                    <a:pt x="295" y="180"/>
                  </a:cubicBezTo>
                  <a:cubicBezTo>
                    <a:pt x="445" y="156"/>
                    <a:pt x="562" y="97"/>
                    <a:pt x="554" y="50"/>
                  </a:cubicBezTo>
                  <a:cubicBezTo>
                    <a:pt x="548" y="18"/>
                    <a:pt x="486"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8"/>
            <p:cNvSpPr/>
            <p:nvPr/>
          </p:nvSpPr>
          <p:spPr>
            <a:xfrm>
              <a:off x="1583077" y="3103012"/>
              <a:ext cx="145686" cy="249816"/>
            </a:xfrm>
            <a:custGeom>
              <a:rect b="b" l="l" r="r" t="t"/>
              <a:pathLst>
                <a:path extrusionOk="0" h="2092" w="1220">
                  <a:moveTo>
                    <a:pt x="583" y="316"/>
                  </a:moveTo>
                  <a:cubicBezTo>
                    <a:pt x="734" y="316"/>
                    <a:pt x="869" y="425"/>
                    <a:pt x="894" y="581"/>
                  </a:cubicBezTo>
                  <a:cubicBezTo>
                    <a:pt x="922" y="749"/>
                    <a:pt x="806" y="909"/>
                    <a:pt x="634" y="938"/>
                  </a:cubicBezTo>
                  <a:cubicBezTo>
                    <a:pt x="622" y="939"/>
                    <a:pt x="608" y="940"/>
                    <a:pt x="597" y="941"/>
                  </a:cubicBezTo>
                  <a:cubicBezTo>
                    <a:pt x="592" y="941"/>
                    <a:pt x="587" y="941"/>
                    <a:pt x="582" y="941"/>
                  </a:cubicBezTo>
                  <a:cubicBezTo>
                    <a:pt x="430" y="941"/>
                    <a:pt x="298" y="831"/>
                    <a:pt x="275" y="678"/>
                  </a:cubicBezTo>
                  <a:cubicBezTo>
                    <a:pt x="249" y="519"/>
                    <a:pt x="347" y="369"/>
                    <a:pt x="498" y="327"/>
                  </a:cubicBezTo>
                  <a:cubicBezTo>
                    <a:pt x="510" y="323"/>
                    <a:pt x="522" y="320"/>
                    <a:pt x="534" y="319"/>
                  </a:cubicBezTo>
                  <a:cubicBezTo>
                    <a:pt x="550" y="317"/>
                    <a:pt x="567" y="316"/>
                    <a:pt x="583" y="316"/>
                  </a:cubicBezTo>
                  <a:close/>
                  <a:moveTo>
                    <a:pt x="585" y="1"/>
                  </a:moveTo>
                  <a:cubicBezTo>
                    <a:pt x="540" y="1"/>
                    <a:pt x="495" y="6"/>
                    <a:pt x="451" y="15"/>
                  </a:cubicBezTo>
                  <a:cubicBezTo>
                    <a:pt x="217" y="67"/>
                    <a:pt x="13" y="255"/>
                    <a:pt x="8" y="552"/>
                  </a:cubicBezTo>
                  <a:cubicBezTo>
                    <a:pt x="1" y="875"/>
                    <a:pt x="176" y="1349"/>
                    <a:pt x="771" y="2038"/>
                  </a:cubicBezTo>
                  <a:cubicBezTo>
                    <a:pt x="786" y="2055"/>
                    <a:pt x="802" y="2074"/>
                    <a:pt x="818" y="2091"/>
                  </a:cubicBezTo>
                  <a:cubicBezTo>
                    <a:pt x="1195" y="1212"/>
                    <a:pt x="1219" y="688"/>
                    <a:pt x="1112" y="376"/>
                  </a:cubicBezTo>
                  <a:cubicBezTo>
                    <a:pt x="1021" y="119"/>
                    <a:pt x="804" y="1"/>
                    <a:pt x="5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8"/>
            <p:cNvSpPr/>
            <p:nvPr/>
          </p:nvSpPr>
          <p:spPr>
            <a:xfrm>
              <a:off x="1654607" y="3376833"/>
              <a:ext cx="67111" cy="23047"/>
            </a:xfrm>
            <a:custGeom>
              <a:rect b="b" l="l" r="r" t="t"/>
              <a:pathLst>
                <a:path extrusionOk="0" h="193" w="562">
                  <a:moveTo>
                    <a:pt x="398" y="0"/>
                  </a:moveTo>
                  <a:cubicBezTo>
                    <a:pt x="358" y="0"/>
                    <a:pt x="314" y="4"/>
                    <a:pt x="267" y="12"/>
                  </a:cubicBezTo>
                  <a:cubicBezTo>
                    <a:pt x="116" y="37"/>
                    <a:pt x="1" y="96"/>
                    <a:pt x="8" y="143"/>
                  </a:cubicBezTo>
                  <a:cubicBezTo>
                    <a:pt x="13" y="174"/>
                    <a:pt x="76" y="192"/>
                    <a:pt x="164" y="192"/>
                  </a:cubicBezTo>
                  <a:cubicBezTo>
                    <a:pt x="203" y="192"/>
                    <a:pt x="248" y="189"/>
                    <a:pt x="295" y="181"/>
                  </a:cubicBezTo>
                  <a:cubicBezTo>
                    <a:pt x="445" y="156"/>
                    <a:pt x="562" y="97"/>
                    <a:pt x="553" y="50"/>
                  </a:cubicBezTo>
                  <a:cubicBezTo>
                    <a:pt x="548" y="18"/>
                    <a:pt x="485" y="0"/>
                    <a:pt x="3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5" name="Google Shape;525;p8"/>
          <p:cNvSpPr/>
          <p:nvPr/>
        </p:nvSpPr>
        <p:spPr>
          <a:xfrm>
            <a:off x="3462725" y="-363750"/>
            <a:ext cx="1917991" cy="852900"/>
          </a:xfrm>
          <a:custGeom>
            <a:rect b="b" l="l" r="r" t="t"/>
            <a:pathLst>
              <a:path extrusionOk="0" fill="none" h="22461" w="50510">
                <a:moveTo>
                  <a:pt x="4938" y="2301"/>
                </a:moveTo>
                <a:cubicBezTo>
                  <a:pt x="4938" y="2301"/>
                  <a:pt x="0" y="7475"/>
                  <a:pt x="5128" y="15874"/>
                </a:cubicBezTo>
                <a:cubicBezTo>
                  <a:pt x="5128" y="15874"/>
                  <a:pt x="9575" y="22461"/>
                  <a:pt x="16976" y="17787"/>
                </a:cubicBezTo>
                <a:cubicBezTo>
                  <a:pt x="18640" y="16545"/>
                  <a:pt x="20622" y="15532"/>
                  <a:pt x="22624" y="14987"/>
                </a:cubicBezTo>
                <a:cubicBezTo>
                  <a:pt x="27121" y="13763"/>
                  <a:pt x="31216" y="16768"/>
                  <a:pt x="35411" y="17807"/>
                </a:cubicBezTo>
                <a:cubicBezTo>
                  <a:pt x="38253" y="18512"/>
                  <a:pt x="41637" y="17704"/>
                  <a:pt x="44281" y="16320"/>
                </a:cubicBezTo>
                <a:cubicBezTo>
                  <a:pt x="49842" y="13406"/>
                  <a:pt x="50118" y="5671"/>
                  <a:pt x="50510" y="0"/>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8"/>
          <p:cNvSpPr txBox="1"/>
          <p:nvPr>
            <p:ph type="title"/>
          </p:nvPr>
        </p:nvSpPr>
        <p:spPr>
          <a:xfrm>
            <a:off x="725975" y="1740825"/>
            <a:ext cx="4386900" cy="1661700"/>
          </a:xfrm>
          <a:prstGeom prst="rect">
            <a:avLst/>
          </a:prstGeom>
          <a:ln>
            <a:noFill/>
          </a:ln>
        </p:spPr>
        <p:txBody>
          <a:bodyPr anchorCtr="0" anchor="ctr" bIns="91425" lIns="91425" spcFirstLastPara="1" rIns="91425" wrap="square" tIns="91425">
            <a:noAutofit/>
          </a:bodyPr>
          <a:lstStyle>
            <a:lvl1pPr lvl="0">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27" name="Shape 527"/>
        <p:cNvGrpSpPr/>
        <p:nvPr/>
      </p:nvGrpSpPr>
      <p:grpSpPr>
        <a:xfrm>
          <a:off x="0" y="0"/>
          <a:ext cx="0" cy="0"/>
          <a:chOff x="0" y="0"/>
          <a:chExt cx="0" cy="0"/>
        </a:xfrm>
      </p:grpSpPr>
      <p:sp>
        <p:nvSpPr>
          <p:cNvPr id="528" name="Google Shape;528;p9"/>
          <p:cNvSpPr/>
          <p:nvPr/>
        </p:nvSpPr>
        <p:spPr>
          <a:xfrm>
            <a:off x="2278495" y="-53"/>
            <a:ext cx="3579132" cy="1128476"/>
          </a:xfrm>
          <a:custGeom>
            <a:rect b="b" l="l" r="r" t="t"/>
            <a:pathLst>
              <a:path extrusionOk="0" h="13539" w="42941">
                <a:moveTo>
                  <a:pt x="1" y="1"/>
                </a:moveTo>
                <a:cubicBezTo>
                  <a:pt x="2260" y="4416"/>
                  <a:pt x="6526" y="11298"/>
                  <a:pt x="11910" y="13122"/>
                </a:cubicBezTo>
                <a:cubicBezTo>
                  <a:pt x="12760" y="13411"/>
                  <a:pt x="13529" y="13538"/>
                  <a:pt x="14235" y="13538"/>
                </a:cubicBezTo>
                <a:cubicBezTo>
                  <a:pt x="19600" y="13538"/>
                  <a:pt x="21421" y="6191"/>
                  <a:pt x="28940" y="6191"/>
                </a:cubicBezTo>
                <a:cubicBezTo>
                  <a:pt x="29865" y="6191"/>
                  <a:pt x="30876" y="6302"/>
                  <a:pt x="31990" y="6552"/>
                </a:cubicBezTo>
                <a:cubicBezTo>
                  <a:pt x="33113" y="6803"/>
                  <a:pt x="34124" y="6917"/>
                  <a:pt x="35034" y="6917"/>
                </a:cubicBezTo>
                <a:cubicBezTo>
                  <a:pt x="40523" y="6917"/>
                  <a:pt x="42339" y="2794"/>
                  <a:pt x="429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9"/>
          <p:cNvSpPr/>
          <p:nvPr/>
        </p:nvSpPr>
        <p:spPr>
          <a:xfrm rot="-5400000">
            <a:off x="6646936" y="2646440"/>
            <a:ext cx="2226875" cy="2767242"/>
          </a:xfrm>
          <a:custGeom>
            <a:rect b="b" l="l" r="r" t="t"/>
            <a:pathLst>
              <a:path extrusionOk="0" h="28685" w="23083">
                <a:moveTo>
                  <a:pt x="0" y="1"/>
                </a:moveTo>
                <a:lnTo>
                  <a:pt x="0" y="28685"/>
                </a:lnTo>
                <a:lnTo>
                  <a:pt x="21459" y="28685"/>
                </a:lnTo>
                <a:cubicBezTo>
                  <a:pt x="21459" y="28685"/>
                  <a:pt x="23082" y="26140"/>
                  <a:pt x="18030" y="21621"/>
                </a:cubicBezTo>
                <a:cubicBezTo>
                  <a:pt x="12978" y="17100"/>
                  <a:pt x="5798" y="19892"/>
                  <a:pt x="5866" y="10775"/>
                </a:cubicBezTo>
                <a:cubicBezTo>
                  <a:pt x="5932" y="1659"/>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9"/>
          <p:cNvSpPr/>
          <p:nvPr/>
        </p:nvSpPr>
        <p:spPr>
          <a:xfrm rot="5400000">
            <a:off x="137007" y="2370700"/>
            <a:ext cx="2616871" cy="2890847"/>
          </a:xfrm>
          <a:custGeom>
            <a:rect b="b" l="l" r="r" t="t"/>
            <a:pathLst>
              <a:path extrusionOk="0" h="39602" w="35850">
                <a:moveTo>
                  <a:pt x="35849" y="0"/>
                </a:moveTo>
                <a:cubicBezTo>
                  <a:pt x="31348" y="819"/>
                  <a:pt x="27986" y="1572"/>
                  <a:pt x="29982" y="14272"/>
                </a:cubicBezTo>
                <a:cubicBezTo>
                  <a:pt x="31965" y="26890"/>
                  <a:pt x="26923" y="30426"/>
                  <a:pt x="13686" y="30426"/>
                </a:cubicBezTo>
                <a:cubicBezTo>
                  <a:pt x="13600" y="30426"/>
                  <a:pt x="13514" y="30425"/>
                  <a:pt x="13427" y="30425"/>
                </a:cubicBezTo>
                <a:cubicBezTo>
                  <a:pt x="13395" y="30425"/>
                  <a:pt x="13362" y="30425"/>
                  <a:pt x="13330" y="30425"/>
                </a:cubicBezTo>
                <a:cubicBezTo>
                  <a:pt x="0" y="30425"/>
                  <a:pt x="1035" y="39600"/>
                  <a:pt x="1035" y="39600"/>
                </a:cubicBezTo>
                <a:lnTo>
                  <a:pt x="1035" y="39601"/>
                </a:lnTo>
                <a:lnTo>
                  <a:pt x="35849" y="39601"/>
                </a:lnTo>
                <a:lnTo>
                  <a:pt x="3584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9"/>
          <p:cNvSpPr txBox="1"/>
          <p:nvPr>
            <p:ph type="title"/>
          </p:nvPr>
        </p:nvSpPr>
        <p:spPr>
          <a:xfrm>
            <a:off x="725975" y="1642475"/>
            <a:ext cx="4004700" cy="768000"/>
          </a:xfrm>
          <a:prstGeom prst="rect">
            <a:avLst/>
          </a:prstGeom>
        </p:spPr>
        <p:txBody>
          <a:bodyPr anchorCtr="0" anchor="b" bIns="91425" lIns="91425" spcFirstLastPara="1" rIns="91425" wrap="square" tIns="91425">
            <a:noAutofit/>
          </a:bodyPr>
          <a:lstStyle>
            <a:lvl1pPr lvl="0" rtl="0">
              <a:lnSpc>
                <a:spcPct val="90000"/>
              </a:lnSpc>
              <a:spcBef>
                <a:spcPts val="0"/>
              </a:spcBef>
              <a:spcAft>
                <a:spcPts val="0"/>
              </a:spcAft>
              <a:buSzPts val="3500"/>
              <a:buNone/>
              <a:defRPr sz="4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32" name="Google Shape;532;p9"/>
          <p:cNvSpPr txBox="1"/>
          <p:nvPr>
            <p:ph idx="1" type="subTitle"/>
          </p:nvPr>
        </p:nvSpPr>
        <p:spPr>
          <a:xfrm>
            <a:off x="725975" y="2368500"/>
            <a:ext cx="4004700" cy="150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533" name="Google Shape;533;p9"/>
          <p:cNvGrpSpPr/>
          <p:nvPr/>
        </p:nvGrpSpPr>
        <p:grpSpPr>
          <a:xfrm>
            <a:off x="8097571" y="4170654"/>
            <a:ext cx="1243062" cy="1150074"/>
            <a:chOff x="940201" y="467822"/>
            <a:chExt cx="4254149" cy="3935914"/>
          </a:xfrm>
        </p:grpSpPr>
        <p:sp>
          <p:nvSpPr>
            <p:cNvPr id="534" name="Google Shape;534;p9"/>
            <p:cNvSpPr/>
            <p:nvPr/>
          </p:nvSpPr>
          <p:spPr>
            <a:xfrm>
              <a:off x="940201" y="467822"/>
              <a:ext cx="4254149" cy="3935914"/>
            </a:xfrm>
            <a:custGeom>
              <a:rect b="b" l="l" r="r" t="t"/>
              <a:pathLst>
                <a:path extrusionOk="0" h="20522" w="22181">
                  <a:moveTo>
                    <a:pt x="17086" y="684"/>
                  </a:moveTo>
                  <a:cubicBezTo>
                    <a:pt x="17230" y="684"/>
                    <a:pt x="17376" y="723"/>
                    <a:pt x="17508" y="803"/>
                  </a:cubicBezTo>
                  <a:cubicBezTo>
                    <a:pt x="17888" y="1037"/>
                    <a:pt x="18006" y="1534"/>
                    <a:pt x="17773" y="1915"/>
                  </a:cubicBezTo>
                  <a:cubicBezTo>
                    <a:pt x="17621" y="2163"/>
                    <a:pt x="17356" y="2300"/>
                    <a:pt x="17084" y="2300"/>
                  </a:cubicBezTo>
                  <a:cubicBezTo>
                    <a:pt x="16940" y="2300"/>
                    <a:pt x="16794" y="2262"/>
                    <a:pt x="16662" y="2181"/>
                  </a:cubicBezTo>
                  <a:cubicBezTo>
                    <a:pt x="16282" y="1946"/>
                    <a:pt x="16162" y="1448"/>
                    <a:pt x="16396" y="1069"/>
                  </a:cubicBezTo>
                  <a:cubicBezTo>
                    <a:pt x="16549" y="821"/>
                    <a:pt x="16814" y="684"/>
                    <a:pt x="17086" y="684"/>
                  </a:cubicBezTo>
                  <a:close/>
                  <a:moveTo>
                    <a:pt x="17085" y="0"/>
                  </a:moveTo>
                  <a:cubicBezTo>
                    <a:pt x="16585" y="0"/>
                    <a:pt x="16096" y="253"/>
                    <a:pt x="15814" y="711"/>
                  </a:cubicBezTo>
                  <a:cubicBezTo>
                    <a:pt x="15563" y="1121"/>
                    <a:pt x="15534" y="1603"/>
                    <a:pt x="15693" y="2022"/>
                  </a:cubicBezTo>
                  <a:cubicBezTo>
                    <a:pt x="14261" y="1278"/>
                    <a:pt x="12717" y="922"/>
                    <a:pt x="11190" y="922"/>
                  </a:cubicBezTo>
                  <a:cubicBezTo>
                    <a:pt x="7899" y="922"/>
                    <a:pt x="4686" y="2578"/>
                    <a:pt x="2835" y="5587"/>
                  </a:cubicBezTo>
                  <a:cubicBezTo>
                    <a:pt x="1" y="10198"/>
                    <a:pt x="1440" y="16234"/>
                    <a:pt x="6052" y="19068"/>
                  </a:cubicBezTo>
                  <a:cubicBezTo>
                    <a:pt x="7653" y="20052"/>
                    <a:pt x="9425" y="20521"/>
                    <a:pt x="11176" y="20521"/>
                  </a:cubicBezTo>
                  <a:cubicBezTo>
                    <a:pt x="14468" y="20521"/>
                    <a:pt x="17682" y="18863"/>
                    <a:pt x="19532" y="15852"/>
                  </a:cubicBezTo>
                  <a:cubicBezTo>
                    <a:pt x="22181" y="11549"/>
                    <a:pt x="21099" y="6000"/>
                    <a:pt x="17190" y="2976"/>
                  </a:cubicBezTo>
                  <a:cubicBezTo>
                    <a:pt x="17652" y="2943"/>
                    <a:pt x="18092" y="2696"/>
                    <a:pt x="18353" y="2272"/>
                  </a:cubicBezTo>
                  <a:cubicBezTo>
                    <a:pt x="18784" y="1570"/>
                    <a:pt x="18565" y="653"/>
                    <a:pt x="17863" y="221"/>
                  </a:cubicBezTo>
                  <a:cubicBezTo>
                    <a:pt x="17620" y="72"/>
                    <a:pt x="17351" y="0"/>
                    <a:pt x="170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9"/>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9"/>
            <p:cNvSpPr/>
            <p:nvPr/>
          </p:nvSpPr>
          <p:spPr>
            <a:xfrm>
              <a:off x="1485656" y="958233"/>
              <a:ext cx="2913136" cy="2428445"/>
            </a:xfrm>
            <a:custGeom>
              <a:rect b="b" l="l" r="r" t="t"/>
              <a:pathLst>
                <a:path extrusionOk="0" h="12662" w="15189">
                  <a:moveTo>
                    <a:pt x="8349" y="0"/>
                  </a:moveTo>
                  <a:cubicBezTo>
                    <a:pt x="5607" y="0"/>
                    <a:pt x="2929" y="1382"/>
                    <a:pt x="1388" y="3890"/>
                  </a:cubicBezTo>
                  <a:cubicBezTo>
                    <a:pt x="348" y="5580"/>
                    <a:pt x="1" y="7499"/>
                    <a:pt x="262" y="9321"/>
                  </a:cubicBezTo>
                  <a:cubicBezTo>
                    <a:pt x="870" y="10151"/>
                    <a:pt x="1643" y="10880"/>
                    <a:pt x="2573" y="11452"/>
                  </a:cubicBezTo>
                  <a:cubicBezTo>
                    <a:pt x="3906" y="12271"/>
                    <a:pt x="5382" y="12662"/>
                    <a:pt x="6840" y="12662"/>
                  </a:cubicBezTo>
                  <a:cubicBezTo>
                    <a:pt x="9582" y="12662"/>
                    <a:pt x="12260" y="11281"/>
                    <a:pt x="13802" y="8773"/>
                  </a:cubicBezTo>
                  <a:cubicBezTo>
                    <a:pt x="14841" y="7083"/>
                    <a:pt x="15189" y="5164"/>
                    <a:pt x="14928" y="3342"/>
                  </a:cubicBezTo>
                  <a:cubicBezTo>
                    <a:pt x="14320" y="2511"/>
                    <a:pt x="13547" y="1783"/>
                    <a:pt x="12617" y="1211"/>
                  </a:cubicBezTo>
                  <a:cubicBezTo>
                    <a:pt x="11284" y="391"/>
                    <a:pt x="9807" y="0"/>
                    <a:pt x="834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9"/>
            <p:cNvSpPr/>
            <p:nvPr/>
          </p:nvSpPr>
          <p:spPr>
            <a:xfrm>
              <a:off x="2888995" y="1738823"/>
              <a:ext cx="612202" cy="925003"/>
            </a:xfrm>
            <a:custGeom>
              <a:rect b="b" l="l" r="r" t="t"/>
              <a:pathLst>
                <a:path extrusionOk="0" h="4823" w="3192">
                  <a:moveTo>
                    <a:pt x="3191" y="0"/>
                  </a:moveTo>
                  <a:lnTo>
                    <a:pt x="125" y="4171"/>
                  </a:lnTo>
                  <a:cubicBezTo>
                    <a:pt x="0" y="4373"/>
                    <a:pt x="63" y="4636"/>
                    <a:pt x="264" y="4759"/>
                  </a:cubicBezTo>
                  <a:cubicBezTo>
                    <a:pt x="335" y="4802"/>
                    <a:pt x="412" y="4823"/>
                    <a:pt x="489" y="4823"/>
                  </a:cubicBezTo>
                  <a:cubicBezTo>
                    <a:pt x="632" y="4823"/>
                    <a:pt x="772" y="4750"/>
                    <a:pt x="852" y="4619"/>
                  </a:cubicBezTo>
                  <a:lnTo>
                    <a:pt x="319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9"/>
            <p:cNvSpPr/>
            <p:nvPr/>
          </p:nvSpPr>
          <p:spPr>
            <a:xfrm>
              <a:off x="2892447" y="2499660"/>
              <a:ext cx="312046" cy="1046598"/>
            </a:xfrm>
            <a:custGeom>
              <a:rect b="b" l="l" r="r" t="t"/>
              <a:pathLst>
                <a:path extrusionOk="0" h="5457" w="1627">
                  <a:moveTo>
                    <a:pt x="471" y="0"/>
                  </a:moveTo>
                  <a:cubicBezTo>
                    <a:pt x="439" y="0"/>
                    <a:pt x="407" y="4"/>
                    <a:pt x="374" y="11"/>
                  </a:cubicBezTo>
                  <a:cubicBezTo>
                    <a:pt x="144" y="65"/>
                    <a:pt x="0" y="294"/>
                    <a:pt x="53" y="524"/>
                  </a:cubicBezTo>
                  <a:lnTo>
                    <a:pt x="1626" y="5457"/>
                  </a:lnTo>
                  <a:lnTo>
                    <a:pt x="887" y="332"/>
                  </a:lnTo>
                  <a:cubicBezTo>
                    <a:pt x="841" y="134"/>
                    <a:pt x="666" y="0"/>
                    <a:pt x="4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9"/>
            <p:cNvSpPr/>
            <p:nvPr/>
          </p:nvSpPr>
          <p:spPr>
            <a:xfrm>
              <a:off x="2948642" y="2551827"/>
              <a:ext cx="68086" cy="59838"/>
            </a:xfrm>
            <a:custGeom>
              <a:rect b="b" l="l" r="r" t="t"/>
              <a:pathLst>
                <a:path extrusionOk="0" h="312" w="355">
                  <a:moveTo>
                    <a:pt x="178" y="1"/>
                  </a:moveTo>
                  <a:cubicBezTo>
                    <a:pt x="126" y="1"/>
                    <a:pt x="75" y="27"/>
                    <a:pt x="45" y="75"/>
                  </a:cubicBezTo>
                  <a:cubicBezTo>
                    <a:pt x="0" y="149"/>
                    <a:pt x="23" y="243"/>
                    <a:pt x="96" y="288"/>
                  </a:cubicBezTo>
                  <a:cubicBezTo>
                    <a:pt x="122" y="304"/>
                    <a:pt x="150" y="311"/>
                    <a:pt x="178" y="311"/>
                  </a:cubicBezTo>
                  <a:cubicBezTo>
                    <a:pt x="229" y="311"/>
                    <a:pt x="280" y="285"/>
                    <a:pt x="310" y="237"/>
                  </a:cubicBezTo>
                  <a:cubicBezTo>
                    <a:pt x="354" y="165"/>
                    <a:pt x="332" y="69"/>
                    <a:pt x="258" y="24"/>
                  </a:cubicBezTo>
                  <a:cubicBezTo>
                    <a:pt x="233" y="8"/>
                    <a:pt x="205" y="1"/>
                    <a:pt x="1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9"/>
            <p:cNvSpPr/>
            <p:nvPr/>
          </p:nvSpPr>
          <p:spPr>
            <a:xfrm>
              <a:off x="1535713" y="1599007"/>
              <a:ext cx="3226717" cy="2491160"/>
            </a:xfrm>
            <a:custGeom>
              <a:rect b="b" l="l" r="r" t="t"/>
              <a:pathLst>
                <a:path extrusionOk="0" h="12989" w="16824">
                  <a:moveTo>
                    <a:pt x="14667" y="1"/>
                  </a:moveTo>
                  <a:lnTo>
                    <a:pt x="14667" y="1"/>
                  </a:lnTo>
                  <a:cubicBezTo>
                    <a:pt x="14928" y="1823"/>
                    <a:pt x="14579" y="3742"/>
                    <a:pt x="13541" y="5432"/>
                  </a:cubicBezTo>
                  <a:cubicBezTo>
                    <a:pt x="11999" y="7939"/>
                    <a:pt x="9321" y="9321"/>
                    <a:pt x="6579" y="9321"/>
                  </a:cubicBezTo>
                  <a:cubicBezTo>
                    <a:pt x="5121" y="9321"/>
                    <a:pt x="3645" y="8930"/>
                    <a:pt x="2312" y="8111"/>
                  </a:cubicBezTo>
                  <a:cubicBezTo>
                    <a:pt x="1382" y="7539"/>
                    <a:pt x="607" y="6810"/>
                    <a:pt x="1" y="5980"/>
                  </a:cubicBezTo>
                  <a:lnTo>
                    <a:pt x="1" y="5980"/>
                  </a:lnTo>
                  <a:cubicBezTo>
                    <a:pt x="335" y="8297"/>
                    <a:pt x="1655" y="10455"/>
                    <a:pt x="3806" y="11777"/>
                  </a:cubicBezTo>
                  <a:cubicBezTo>
                    <a:pt x="5139" y="12597"/>
                    <a:pt x="6616" y="12988"/>
                    <a:pt x="8074" y="12988"/>
                  </a:cubicBezTo>
                  <a:cubicBezTo>
                    <a:pt x="10816" y="12988"/>
                    <a:pt x="13493" y="11606"/>
                    <a:pt x="15035" y="9098"/>
                  </a:cubicBezTo>
                  <a:cubicBezTo>
                    <a:pt x="16824" y="6189"/>
                    <a:pt x="16566" y="2598"/>
                    <a:pt x="1466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9"/>
            <p:cNvSpPr/>
            <p:nvPr/>
          </p:nvSpPr>
          <p:spPr>
            <a:xfrm>
              <a:off x="1621828" y="1098049"/>
              <a:ext cx="2989661" cy="2851917"/>
            </a:xfrm>
            <a:custGeom>
              <a:rect b="b" l="l" r="r" t="t"/>
              <a:pathLst>
                <a:path extrusionOk="0" h="14870" w="15588">
                  <a:moveTo>
                    <a:pt x="7618" y="230"/>
                  </a:moveTo>
                  <a:cubicBezTo>
                    <a:pt x="8229" y="230"/>
                    <a:pt x="8845" y="309"/>
                    <a:pt x="9453" y="468"/>
                  </a:cubicBezTo>
                  <a:cubicBezTo>
                    <a:pt x="10149" y="650"/>
                    <a:pt x="10805" y="929"/>
                    <a:pt x="11411" y="1305"/>
                  </a:cubicBezTo>
                  <a:lnTo>
                    <a:pt x="10572" y="2553"/>
                  </a:lnTo>
                  <a:lnTo>
                    <a:pt x="10763" y="2681"/>
                  </a:lnTo>
                  <a:lnTo>
                    <a:pt x="11604" y="1428"/>
                  </a:lnTo>
                  <a:cubicBezTo>
                    <a:pt x="11723" y="1507"/>
                    <a:pt x="11839" y="1587"/>
                    <a:pt x="11953" y="1673"/>
                  </a:cubicBezTo>
                  <a:cubicBezTo>
                    <a:pt x="14303" y="3437"/>
                    <a:pt x="15343" y="6413"/>
                    <a:pt x="14599" y="9257"/>
                  </a:cubicBezTo>
                  <a:cubicBezTo>
                    <a:pt x="14395" y="10035"/>
                    <a:pt x="14069" y="10760"/>
                    <a:pt x="13638" y="11414"/>
                  </a:cubicBezTo>
                  <a:lnTo>
                    <a:pt x="12353" y="10519"/>
                  </a:lnTo>
                  <a:lnTo>
                    <a:pt x="12223" y="10707"/>
                  </a:lnTo>
                  <a:lnTo>
                    <a:pt x="13509" y="11602"/>
                  </a:lnTo>
                  <a:cubicBezTo>
                    <a:pt x="12926" y="12428"/>
                    <a:pt x="12170" y="13126"/>
                    <a:pt x="11271" y="13652"/>
                  </a:cubicBezTo>
                  <a:cubicBezTo>
                    <a:pt x="10152" y="14306"/>
                    <a:pt x="8906" y="14641"/>
                    <a:pt x="7643" y="14641"/>
                  </a:cubicBezTo>
                  <a:cubicBezTo>
                    <a:pt x="7032" y="14641"/>
                    <a:pt x="6417" y="14563"/>
                    <a:pt x="5811" y="14404"/>
                  </a:cubicBezTo>
                  <a:cubicBezTo>
                    <a:pt x="5138" y="14228"/>
                    <a:pt x="4503" y="13958"/>
                    <a:pt x="3920" y="13609"/>
                  </a:cubicBezTo>
                  <a:lnTo>
                    <a:pt x="4691" y="12372"/>
                  </a:lnTo>
                  <a:lnTo>
                    <a:pt x="4497" y="12251"/>
                  </a:lnTo>
                  <a:lnTo>
                    <a:pt x="3726" y="13487"/>
                  </a:lnTo>
                  <a:cubicBezTo>
                    <a:pt x="2602" y="12762"/>
                    <a:pt x="1691" y="11732"/>
                    <a:pt x="1108" y="10488"/>
                  </a:cubicBezTo>
                  <a:cubicBezTo>
                    <a:pt x="396" y="8971"/>
                    <a:pt x="238" y="7239"/>
                    <a:pt x="663" y="5614"/>
                  </a:cubicBezTo>
                  <a:cubicBezTo>
                    <a:pt x="841" y="4935"/>
                    <a:pt x="1113" y="4297"/>
                    <a:pt x="1465" y="3711"/>
                  </a:cubicBezTo>
                  <a:lnTo>
                    <a:pt x="2639" y="4471"/>
                  </a:lnTo>
                  <a:lnTo>
                    <a:pt x="2762" y="4279"/>
                  </a:lnTo>
                  <a:lnTo>
                    <a:pt x="1587" y="3518"/>
                  </a:lnTo>
                  <a:cubicBezTo>
                    <a:pt x="2191" y="2585"/>
                    <a:pt x="3006" y="1798"/>
                    <a:pt x="3993" y="1220"/>
                  </a:cubicBezTo>
                  <a:cubicBezTo>
                    <a:pt x="5111" y="565"/>
                    <a:pt x="6355" y="230"/>
                    <a:pt x="7618" y="230"/>
                  </a:cubicBezTo>
                  <a:close/>
                  <a:moveTo>
                    <a:pt x="7619" y="0"/>
                  </a:moveTo>
                  <a:cubicBezTo>
                    <a:pt x="6315" y="0"/>
                    <a:pt x="5029" y="346"/>
                    <a:pt x="3874" y="1022"/>
                  </a:cubicBezTo>
                  <a:cubicBezTo>
                    <a:pt x="2161" y="2025"/>
                    <a:pt x="942" y="3635"/>
                    <a:pt x="440" y="5556"/>
                  </a:cubicBezTo>
                  <a:cubicBezTo>
                    <a:pt x="1" y="7233"/>
                    <a:pt x="165" y="9019"/>
                    <a:pt x="899" y="10584"/>
                  </a:cubicBezTo>
                  <a:cubicBezTo>
                    <a:pt x="1840" y="12592"/>
                    <a:pt x="3609" y="14064"/>
                    <a:pt x="5751" y="14624"/>
                  </a:cubicBezTo>
                  <a:cubicBezTo>
                    <a:pt x="6377" y="14788"/>
                    <a:pt x="7011" y="14869"/>
                    <a:pt x="7642" y="14869"/>
                  </a:cubicBezTo>
                  <a:cubicBezTo>
                    <a:pt x="8945" y="14869"/>
                    <a:pt x="10230" y="14523"/>
                    <a:pt x="11385" y="13847"/>
                  </a:cubicBezTo>
                  <a:cubicBezTo>
                    <a:pt x="13097" y="12843"/>
                    <a:pt x="14317" y="11233"/>
                    <a:pt x="14819" y="9313"/>
                  </a:cubicBezTo>
                  <a:cubicBezTo>
                    <a:pt x="15588" y="6381"/>
                    <a:pt x="14515" y="3309"/>
                    <a:pt x="12089" y="1488"/>
                  </a:cubicBezTo>
                  <a:cubicBezTo>
                    <a:pt x="11315" y="908"/>
                    <a:pt x="10448" y="490"/>
                    <a:pt x="9509" y="245"/>
                  </a:cubicBezTo>
                  <a:cubicBezTo>
                    <a:pt x="8884" y="81"/>
                    <a:pt x="8249" y="0"/>
                    <a:pt x="76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2" name="Google Shape;542;p9"/>
          <p:cNvGrpSpPr/>
          <p:nvPr/>
        </p:nvGrpSpPr>
        <p:grpSpPr>
          <a:xfrm>
            <a:off x="-207221" y="-558008"/>
            <a:ext cx="1356911" cy="1421440"/>
            <a:chOff x="1511250" y="306000"/>
            <a:chExt cx="3756676" cy="3935328"/>
          </a:xfrm>
        </p:grpSpPr>
        <p:sp>
          <p:nvSpPr>
            <p:cNvPr id="543" name="Google Shape;543;p9"/>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9"/>
            <p:cNvSpPr/>
            <p:nvPr/>
          </p:nvSpPr>
          <p:spPr>
            <a:xfrm>
              <a:off x="1582051" y="1803459"/>
              <a:ext cx="3685875" cy="2437868"/>
            </a:xfrm>
            <a:custGeom>
              <a:rect b="b" l="l" r="r" t="t"/>
              <a:pathLst>
                <a:path extrusionOk="0" h="13291" w="20095">
                  <a:moveTo>
                    <a:pt x="17609" y="1"/>
                  </a:moveTo>
                  <a:lnTo>
                    <a:pt x="4799" y="5286"/>
                  </a:lnTo>
                  <a:lnTo>
                    <a:pt x="4414" y="4349"/>
                  </a:lnTo>
                  <a:lnTo>
                    <a:pt x="4190" y="4441"/>
                  </a:lnTo>
                  <a:lnTo>
                    <a:pt x="4576" y="5378"/>
                  </a:lnTo>
                  <a:lnTo>
                    <a:pt x="0" y="7265"/>
                  </a:lnTo>
                  <a:lnTo>
                    <a:pt x="2486" y="13290"/>
                  </a:lnTo>
                  <a:lnTo>
                    <a:pt x="7228" y="11334"/>
                  </a:lnTo>
                  <a:lnTo>
                    <a:pt x="7286" y="11311"/>
                  </a:lnTo>
                  <a:lnTo>
                    <a:pt x="20095" y="6027"/>
                  </a:lnTo>
                  <a:lnTo>
                    <a:pt x="17609"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9"/>
            <p:cNvSpPr/>
            <p:nvPr/>
          </p:nvSpPr>
          <p:spPr>
            <a:xfrm>
              <a:off x="1511250" y="1630859"/>
              <a:ext cx="3300871" cy="1504615"/>
            </a:xfrm>
            <a:custGeom>
              <a:rect b="b" l="l" r="r" t="t"/>
              <a:pathLst>
                <a:path extrusionOk="0" h="8203" w="17996">
                  <a:moveTo>
                    <a:pt x="17608" y="0"/>
                  </a:moveTo>
                  <a:lnTo>
                    <a:pt x="0" y="7265"/>
                  </a:lnTo>
                  <a:lnTo>
                    <a:pt x="387" y="8203"/>
                  </a:lnTo>
                  <a:lnTo>
                    <a:pt x="17995" y="938"/>
                  </a:lnTo>
                  <a:lnTo>
                    <a:pt x="1760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9"/>
            <p:cNvSpPr/>
            <p:nvPr/>
          </p:nvSpPr>
          <p:spPr>
            <a:xfrm>
              <a:off x="2591425" y="1932222"/>
              <a:ext cx="2210608" cy="986996"/>
            </a:xfrm>
            <a:custGeom>
              <a:rect b="b" l="l" r="r" t="t"/>
              <a:pathLst>
                <a:path extrusionOk="0" h="5381" w="12052">
                  <a:moveTo>
                    <a:pt x="11850" y="0"/>
                  </a:moveTo>
                  <a:lnTo>
                    <a:pt x="0" y="4890"/>
                  </a:lnTo>
                  <a:lnTo>
                    <a:pt x="203" y="5381"/>
                  </a:lnTo>
                  <a:lnTo>
                    <a:pt x="12052" y="491"/>
                  </a:lnTo>
                  <a:lnTo>
                    <a:pt x="1185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9"/>
            <p:cNvSpPr/>
            <p:nvPr/>
          </p:nvSpPr>
          <p:spPr>
            <a:xfrm>
              <a:off x="2662409" y="2173422"/>
              <a:ext cx="2042960" cy="917663"/>
            </a:xfrm>
            <a:custGeom>
              <a:rect b="b" l="l" r="r" t="t"/>
              <a:pathLst>
                <a:path extrusionOk="0" h="5003" w="11138">
                  <a:moveTo>
                    <a:pt x="10934" y="0"/>
                  </a:moveTo>
                  <a:lnTo>
                    <a:pt x="0" y="4512"/>
                  </a:lnTo>
                  <a:lnTo>
                    <a:pt x="202" y="5003"/>
                  </a:lnTo>
                  <a:lnTo>
                    <a:pt x="11137" y="491"/>
                  </a:lnTo>
                  <a:lnTo>
                    <a:pt x="1093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9"/>
            <p:cNvSpPr/>
            <p:nvPr/>
          </p:nvSpPr>
          <p:spPr>
            <a:xfrm>
              <a:off x="2733027" y="2408386"/>
              <a:ext cx="1890169" cy="854749"/>
            </a:xfrm>
            <a:custGeom>
              <a:rect b="b" l="l" r="r" t="t"/>
              <a:pathLst>
                <a:path extrusionOk="0" h="4660" w="10305">
                  <a:moveTo>
                    <a:pt x="10102" y="1"/>
                  </a:moveTo>
                  <a:lnTo>
                    <a:pt x="0" y="4169"/>
                  </a:lnTo>
                  <a:lnTo>
                    <a:pt x="203" y="4659"/>
                  </a:lnTo>
                  <a:lnTo>
                    <a:pt x="10304" y="491"/>
                  </a:lnTo>
                  <a:lnTo>
                    <a:pt x="1010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9"/>
            <p:cNvSpPr/>
            <p:nvPr/>
          </p:nvSpPr>
          <p:spPr>
            <a:xfrm>
              <a:off x="2908746" y="3150146"/>
              <a:ext cx="1124197" cy="538712"/>
            </a:xfrm>
            <a:custGeom>
              <a:rect b="b" l="l" r="r" t="t"/>
              <a:pathLst>
                <a:path extrusionOk="0" h="2937" w="6129">
                  <a:moveTo>
                    <a:pt x="5926" y="1"/>
                  </a:moveTo>
                  <a:lnTo>
                    <a:pt x="1" y="2446"/>
                  </a:lnTo>
                  <a:lnTo>
                    <a:pt x="203" y="2936"/>
                  </a:lnTo>
                  <a:lnTo>
                    <a:pt x="6128" y="491"/>
                  </a:lnTo>
                  <a:lnTo>
                    <a:pt x="592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9"/>
            <p:cNvSpPr/>
            <p:nvPr/>
          </p:nvSpPr>
          <p:spPr>
            <a:xfrm>
              <a:off x="4082466" y="2945997"/>
              <a:ext cx="446450" cy="258993"/>
            </a:xfrm>
            <a:custGeom>
              <a:rect b="b" l="l" r="r" t="t"/>
              <a:pathLst>
                <a:path extrusionOk="0" h="1412" w="2434">
                  <a:moveTo>
                    <a:pt x="2231" y="1"/>
                  </a:moveTo>
                  <a:lnTo>
                    <a:pt x="0" y="921"/>
                  </a:lnTo>
                  <a:lnTo>
                    <a:pt x="203" y="1411"/>
                  </a:lnTo>
                  <a:lnTo>
                    <a:pt x="2433" y="491"/>
                  </a:lnTo>
                  <a:lnTo>
                    <a:pt x="223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9"/>
            <p:cNvSpPr/>
            <p:nvPr/>
          </p:nvSpPr>
          <p:spPr>
            <a:xfrm>
              <a:off x="2854819" y="3018999"/>
              <a:ext cx="1124197" cy="538528"/>
            </a:xfrm>
            <a:custGeom>
              <a:rect b="b" l="l" r="r" t="t"/>
              <a:pathLst>
                <a:path extrusionOk="0" h="2936" w="6129">
                  <a:moveTo>
                    <a:pt x="5925" y="0"/>
                  </a:moveTo>
                  <a:lnTo>
                    <a:pt x="0" y="2445"/>
                  </a:lnTo>
                  <a:lnTo>
                    <a:pt x="203" y="2936"/>
                  </a:lnTo>
                  <a:lnTo>
                    <a:pt x="6128" y="491"/>
                  </a:lnTo>
                  <a:lnTo>
                    <a:pt x="592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9"/>
            <p:cNvSpPr/>
            <p:nvPr/>
          </p:nvSpPr>
          <p:spPr>
            <a:xfrm>
              <a:off x="1783082" y="3136206"/>
              <a:ext cx="728921" cy="375466"/>
            </a:xfrm>
            <a:custGeom>
              <a:rect b="b" l="l" r="r" t="t"/>
              <a:pathLst>
                <a:path extrusionOk="0" h="2047" w="3974">
                  <a:moveTo>
                    <a:pt x="3772" y="0"/>
                  </a:moveTo>
                  <a:lnTo>
                    <a:pt x="0" y="1556"/>
                  </a:lnTo>
                  <a:lnTo>
                    <a:pt x="202" y="2046"/>
                  </a:lnTo>
                  <a:lnTo>
                    <a:pt x="3973" y="491"/>
                  </a:lnTo>
                  <a:lnTo>
                    <a:pt x="377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9"/>
            <p:cNvSpPr/>
            <p:nvPr/>
          </p:nvSpPr>
          <p:spPr>
            <a:xfrm>
              <a:off x="1729156" y="3005426"/>
              <a:ext cx="729104" cy="375282"/>
            </a:xfrm>
            <a:custGeom>
              <a:rect b="b" l="l" r="r" t="t"/>
              <a:pathLst>
                <a:path extrusionOk="0" h="2046" w="3975">
                  <a:moveTo>
                    <a:pt x="3771" y="1"/>
                  </a:moveTo>
                  <a:lnTo>
                    <a:pt x="0" y="1557"/>
                  </a:lnTo>
                  <a:lnTo>
                    <a:pt x="203" y="2046"/>
                  </a:lnTo>
                  <a:lnTo>
                    <a:pt x="3974" y="491"/>
                  </a:lnTo>
                  <a:lnTo>
                    <a:pt x="377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9"/>
            <p:cNvSpPr/>
            <p:nvPr/>
          </p:nvSpPr>
          <p:spPr>
            <a:xfrm>
              <a:off x="4600818" y="2517522"/>
              <a:ext cx="407565" cy="415452"/>
            </a:xfrm>
            <a:custGeom>
              <a:rect b="b" l="l" r="r" t="t"/>
              <a:pathLst>
                <a:path extrusionOk="0" h="2265" w="2222">
                  <a:moveTo>
                    <a:pt x="1742" y="0"/>
                  </a:moveTo>
                  <a:cubicBezTo>
                    <a:pt x="1723" y="0"/>
                    <a:pt x="1703" y="4"/>
                    <a:pt x="1683" y="12"/>
                  </a:cubicBezTo>
                  <a:cubicBezTo>
                    <a:pt x="1632" y="35"/>
                    <a:pt x="1592" y="73"/>
                    <a:pt x="1565" y="121"/>
                  </a:cubicBezTo>
                  <a:lnTo>
                    <a:pt x="1293" y="609"/>
                  </a:lnTo>
                  <a:lnTo>
                    <a:pt x="90" y="690"/>
                  </a:lnTo>
                  <a:cubicBezTo>
                    <a:pt x="69" y="692"/>
                    <a:pt x="51" y="703"/>
                    <a:pt x="40" y="721"/>
                  </a:cubicBezTo>
                  <a:lnTo>
                    <a:pt x="16" y="769"/>
                  </a:lnTo>
                  <a:cubicBezTo>
                    <a:pt x="1" y="799"/>
                    <a:pt x="21" y="835"/>
                    <a:pt x="54" y="839"/>
                  </a:cubicBezTo>
                  <a:lnTo>
                    <a:pt x="1107" y="936"/>
                  </a:lnTo>
                  <a:lnTo>
                    <a:pt x="759" y="1727"/>
                  </a:lnTo>
                  <a:lnTo>
                    <a:pt x="757" y="1727"/>
                  </a:lnTo>
                  <a:lnTo>
                    <a:pt x="743" y="1757"/>
                  </a:lnTo>
                  <a:lnTo>
                    <a:pt x="427" y="1820"/>
                  </a:lnTo>
                  <a:cubicBezTo>
                    <a:pt x="420" y="1821"/>
                    <a:pt x="412" y="1825"/>
                    <a:pt x="406" y="1831"/>
                  </a:cubicBezTo>
                  <a:lnTo>
                    <a:pt x="382" y="1889"/>
                  </a:lnTo>
                  <a:cubicBezTo>
                    <a:pt x="372" y="1913"/>
                    <a:pt x="389" y="1940"/>
                    <a:pt x="417" y="1942"/>
                  </a:cubicBezTo>
                  <a:lnTo>
                    <a:pt x="665" y="1954"/>
                  </a:lnTo>
                  <a:cubicBezTo>
                    <a:pt x="665" y="1954"/>
                    <a:pt x="671" y="1992"/>
                    <a:pt x="688" y="2025"/>
                  </a:cubicBezTo>
                  <a:cubicBezTo>
                    <a:pt x="702" y="2053"/>
                    <a:pt x="729" y="2069"/>
                    <a:pt x="758" y="2069"/>
                  </a:cubicBezTo>
                  <a:cubicBezTo>
                    <a:pt x="762" y="2069"/>
                    <a:pt x="766" y="2069"/>
                    <a:pt x="771" y="2068"/>
                  </a:cubicBezTo>
                  <a:cubicBezTo>
                    <a:pt x="808" y="2063"/>
                    <a:pt x="843" y="2049"/>
                    <a:pt x="843" y="2049"/>
                  </a:cubicBezTo>
                  <a:lnTo>
                    <a:pt x="991" y="2248"/>
                  </a:lnTo>
                  <a:cubicBezTo>
                    <a:pt x="999" y="2259"/>
                    <a:pt x="1011" y="2264"/>
                    <a:pt x="1023" y="2264"/>
                  </a:cubicBezTo>
                  <a:cubicBezTo>
                    <a:pt x="1035" y="2264"/>
                    <a:pt x="1048" y="2259"/>
                    <a:pt x="1055" y="2247"/>
                  </a:cubicBezTo>
                  <a:lnTo>
                    <a:pt x="1088" y="2196"/>
                  </a:lnTo>
                  <a:cubicBezTo>
                    <a:pt x="1090" y="2189"/>
                    <a:pt x="1090" y="2180"/>
                    <a:pt x="1086" y="2173"/>
                  </a:cubicBezTo>
                  <a:lnTo>
                    <a:pt x="960" y="1875"/>
                  </a:lnTo>
                  <a:lnTo>
                    <a:pt x="978" y="1847"/>
                  </a:lnTo>
                  <a:lnTo>
                    <a:pt x="976" y="1844"/>
                  </a:lnTo>
                  <a:lnTo>
                    <a:pt x="1439" y="1113"/>
                  </a:lnTo>
                  <a:lnTo>
                    <a:pt x="2109" y="1933"/>
                  </a:lnTo>
                  <a:cubicBezTo>
                    <a:pt x="2118" y="1945"/>
                    <a:pt x="2132" y="1950"/>
                    <a:pt x="2145" y="1950"/>
                  </a:cubicBezTo>
                  <a:cubicBezTo>
                    <a:pt x="2162" y="1950"/>
                    <a:pt x="2178" y="1942"/>
                    <a:pt x="2186" y="1926"/>
                  </a:cubicBezTo>
                  <a:lnTo>
                    <a:pt x="2213" y="1879"/>
                  </a:lnTo>
                  <a:cubicBezTo>
                    <a:pt x="2222" y="1860"/>
                    <a:pt x="2222" y="1838"/>
                    <a:pt x="2211" y="1820"/>
                  </a:cubicBezTo>
                  <a:lnTo>
                    <a:pt x="1609" y="777"/>
                  </a:lnTo>
                  <a:lnTo>
                    <a:pt x="1864" y="275"/>
                  </a:lnTo>
                  <a:cubicBezTo>
                    <a:pt x="1888" y="229"/>
                    <a:pt x="1895" y="175"/>
                    <a:pt x="1887" y="125"/>
                  </a:cubicBezTo>
                  <a:lnTo>
                    <a:pt x="1886" y="120"/>
                  </a:lnTo>
                  <a:cubicBezTo>
                    <a:pt x="1873" y="47"/>
                    <a:pt x="1810" y="0"/>
                    <a:pt x="17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9"/>
            <p:cNvSpPr/>
            <p:nvPr/>
          </p:nvSpPr>
          <p:spPr>
            <a:xfrm>
              <a:off x="4913369" y="2689206"/>
              <a:ext cx="26413" cy="24762"/>
            </a:xfrm>
            <a:custGeom>
              <a:rect b="b" l="l" r="r" t="t"/>
              <a:pathLst>
                <a:path extrusionOk="0" h="135" w="144">
                  <a:moveTo>
                    <a:pt x="86" y="1"/>
                  </a:moveTo>
                  <a:lnTo>
                    <a:pt x="22" y="42"/>
                  </a:lnTo>
                  <a:cubicBezTo>
                    <a:pt x="3" y="54"/>
                    <a:pt x="1" y="84"/>
                    <a:pt x="17" y="107"/>
                  </a:cubicBezTo>
                  <a:cubicBezTo>
                    <a:pt x="27" y="125"/>
                    <a:pt x="44" y="134"/>
                    <a:pt x="61" y="134"/>
                  </a:cubicBezTo>
                  <a:cubicBezTo>
                    <a:pt x="67" y="134"/>
                    <a:pt x="74" y="133"/>
                    <a:pt x="79" y="130"/>
                  </a:cubicBezTo>
                  <a:lnTo>
                    <a:pt x="143" y="89"/>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9"/>
            <p:cNvSpPr/>
            <p:nvPr/>
          </p:nvSpPr>
          <p:spPr>
            <a:xfrm>
              <a:off x="4945468" y="2744783"/>
              <a:ext cx="26229" cy="24762"/>
            </a:xfrm>
            <a:custGeom>
              <a:rect b="b" l="l" r="r" t="t"/>
              <a:pathLst>
                <a:path extrusionOk="0" h="135" w="143">
                  <a:moveTo>
                    <a:pt x="86" y="1"/>
                  </a:moveTo>
                  <a:lnTo>
                    <a:pt x="22" y="42"/>
                  </a:lnTo>
                  <a:cubicBezTo>
                    <a:pt x="3" y="54"/>
                    <a:pt x="0" y="83"/>
                    <a:pt x="16" y="107"/>
                  </a:cubicBezTo>
                  <a:cubicBezTo>
                    <a:pt x="28" y="124"/>
                    <a:pt x="46" y="134"/>
                    <a:pt x="61" y="134"/>
                  </a:cubicBezTo>
                  <a:cubicBezTo>
                    <a:pt x="67" y="134"/>
                    <a:pt x="73" y="133"/>
                    <a:pt x="78" y="130"/>
                  </a:cubicBezTo>
                  <a:lnTo>
                    <a:pt x="142" y="88"/>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9"/>
            <p:cNvSpPr/>
            <p:nvPr/>
          </p:nvSpPr>
          <p:spPr>
            <a:xfrm>
              <a:off x="4752691" y="2619505"/>
              <a:ext cx="19443" cy="21644"/>
            </a:xfrm>
            <a:custGeom>
              <a:rect b="b" l="l" r="r" t="t"/>
              <a:pathLst>
                <a:path extrusionOk="0" h="118" w="106">
                  <a:moveTo>
                    <a:pt x="105" y="0"/>
                  </a:moveTo>
                  <a:lnTo>
                    <a:pt x="0" y="1"/>
                  </a:lnTo>
                  <a:lnTo>
                    <a:pt x="2" y="77"/>
                  </a:lnTo>
                  <a:cubicBezTo>
                    <a:pt x="2" y="101"/>
                    <a:pt x="23" y="117"/>
                    <a:pt x="52" y="117"/>
                  </a:cubicBezTo>
                  <a:cubicBezTo>
                    <a:pt x="53" y="117"/>
                    <a:pt x="54" y="117"/>
                    <a:pt x="54" y="117"/>
                  </a:cubicBezTo>
                  <a:cubicBezTo>
                    <a:pt x="83" y="117"/>
                    <a:pt x="106" y="98"/>
                    <a:pt x="106" y="76"/>
                  </a:cubicBezTo>
                  <a:lnTo>
                    <a:pt x="1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9"/>
            <p:cNvSpPr/>
            <p:nvPr/>
          </p:nvSpPr>
          <p:spPr>
            <a:xfrm>
              <a:off x="4688677" y="2623724"/>
              <a:ext cx="19443" cy="21644"/>
            </a:xfrm>
            <a:custGeom>
              <a:rect b="b" l="l" r="r" t="t"/>
              <a:pathLst>
                <a:path extrusionOk="0" h="118" w="106">
                  <a:moveTo>
                    <a:pt x="104" y="1"/>
                  </a:moveTo>
                  <a:lnTo>
                    <a:pt x="0" y="2"/>
                  </a:lnTo>
                  <a:lnTo>
                    <a:pt x="2" y="78"/>
                  </a:lnTo>
                  <a:cubicBezTo>
                    <a:pt x="0" y="101"/>
                    <a:pt x="24" y="118"/>
                    <a:pt x="51" y="118"/>
                  </a:cubicBezTo>
                  <a:cubicBezTo>
                    <a:pt x="52" y="118"/>
                    <a:pt x="53" y="118"/>
                    <a:pt x="54" y="118"/>
                  </a:cubicBezTo>
                  <a:cubicBezTo>
                    <a:pt x="84" y="118"/>
                    <a:pt x="106" y="100"/>
                    <a:pt x="106" y="76"/>
                  </a:cubicBezTo>
                  <a:lnTo>
                    <a:pt x="10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9"/>
            <p:cNvSpPr/>
            <p:nvPr/>
          </p:nvSpPr>
          <p:spPr>
            <a:xfrm>
              <a:off x="1974942" y="3363833"/>
              <a:ext cx="647848" cy="647848"/>
            </a:xfrm>
            <a:custGeom>
              <a:rect b="b" l="l" r="r" t="t"/>
              <a:pathLst>
                <a:path extrusionOk="0" h="3532" w="3532">
                  <a:moveTo>
                    <a:pt x="2501" y="0"/>
                  </a:moveTo>
                  <a:lnTo>
                    <a:pt x="0" y="1031"/>
                  </a:lnTo>
                  <a:lnTo>
                    <a:pt x="1033" y="3532"/>
                  </a:lnTo>
                  <a:lnTo>
                    <a:pt x="3532" y="2499"/>
                  </a:lnTo>
                  <a:lnTo>
                    <a:pt x="25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9"/>
            <p:cNvSpPr/>
            <p:nvPr/>
          </p:nvSpPr>
          <p:spPr>
            <a:xfrm>
              <a:off x="1691187" y="424307"/>
              <a:ext cx="3142761" cy="3458248"/>
            </a:xfrm>
            <a:custGeom>
              <a:rect b="b" l="l" r="r" t="t"/>
              <a:pathLst>
                <a:path extrusionOk="0" h="18854" w="17134">
                  <a:moveTo>
                    <a:pt x="12099" y="1"/>
                  </a:moveTo>
                  <a:lnTo>
                    <a:pt x="0" y="14714"/>
                  </a:lnTo>
                  <a:lnTo>
                    <a:pt x="5034" y="18854"/>
                  </a:lnTo>
                  <a:lnTo>
                    <a:pt x="17134" y="4141"/>
                  </a:lnTo>
                  <a:lnTo>
                    <a:pt x="1209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9"/>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9"/>
            <p:cNvSpPr/>
            <p:nvPr/>
          </p:nvSpPr>
          <p:spPr>
            <a:xfrm>
              <a:off x="2436066" y="560774"/>
              <a:ext cx="1568813" cy="1878063"/>
            </a:xfrm>
            <a:custGeom>
              <a:rect b="b" l="l" r="r" t="t"/>
              <a:pathLst>
                <a:path extrusionOk="0" h="10239" w="8553">
                  <a:moveTo>
                    <a:pt x="8143" y="1"/>
                  </a:moveTo>
                  <a:lnTo>
                    <a:pt x="1" y="9902"/>
                  </a:lnTo>
                  <a:lnTo>
                    <a:pt x="411" y="10239"/>
                  </a:lnTo>
                  <a:lnTo>
                    <a:pt x="8553" y="338"/>
                  </a:lnTo>
                  <a:lnTo>
                    <a:pt x="814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9"/>
            <p:cNvSpPr/>
            <p:nvPr/>
          </p:nvSpPr>
          <p:spPr>
            <a:xfrm>
              <a:off x="2579869" y="819216"/>
              <a:ext cx="1453440" cy="1737745"/>
            </a:xfrm>
            <a:custGeom>
              <a:rect b="b" l="l" r="r" t="t"/>
              <a:pathLst>
                <a:path extrusionOk="0" h="9474" w="7924">
                  <a:moveTo>
                    <a:pt x="7514" y="0"/>
                  </a:moveTo>
                  <a:lnTo>
                    <a:pt x="0" y="9137"/>
                  </a:lnTo>
                  <a:lnTo>
                    <a:pt x="410" y="9474"/>
                  </a:lnTo>
                  <a:lnTo>
                    <a:pt x="7923" y="337"/>
                  </a:lnTo>
                  <a:lnTo>
                    <a:pt x="751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9"/>
            <p:cNvSpPr/>
            <p:nvPr/>
          </p:nvSpPr>
          <p:spPr>
            <a:xfrm>
              <a:off x="2723489" y="1065185"/>
              <a:ext cx="1348522" cy="1610083"/>
            </a:xfrm>
            <a:custGeom>
              <a:rect b="b" l="l" r="r" t="t"/>
              <a:pathLst>
                <a:path extrusionOk="0" h="8778" w="7352">
                  <a:moveTo>
                    <a:pt x="6942" y="1"/>
                  </a:moveTo>
                  <a:lnTo>
                    <a:pt x="1" y="8441"/>
                  </a:lnTo>
                  <a:lnTo>
                    <a:pt x="410" y="8778"/>
                  </a:lnTo>
                  <a:lnTo>
                    <a:pt x="7352" y="338"/>
                  </a:lnTo>
                  <a:lnTo>
                    <a:pt x="694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9"/>
            <p:cNvSpPr/>
            <p:nvPr/>
          </p:nvSpPr>
          <p:spPr>
            <a:xfrm>
              <a:off x="3079328" y="1997520"/>
              <a:ext cx="822100" cy="969938"/>
            </a:xfrm>
            <a:custGeom>
              <a:rect b="b" l="l" r="r" t="t"/>
              <a:pathLst>
                <a:path extrusionOk="0" h="5288" w="4482">
                  <a:moveTo>
                    <a:pt x="4071" y="1"/>
                  </a:moveTo>
                  <a:lnTo>
                    <a:pt x="0" y="4951"/>
                  </a:lnTo>
                  <a:lnTo>
                    <a:pt x="410" y="5288"/>
                  </a:lnTo>
                  <a:lnTo>
                    <a:pt x="4482" y="337"/>
                  </a:lnTo>
                  <a:lnTo>
                    <a:pt x="40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9"/>
            <p:cNvSpPr/>
            <p:nvPr/>
          </p:nvSpPr>
          <p:spPr>
            <a:xfrm>
              <a:off x="3886204" y="1581885"/>
              <a:ext cx="356757" cy="404080"/>
            </a:xfrm>
            <a:custGeom>
              <a:rect b="b" l="l" r="r" t="t"/>
              <a:pathLst>
                <a:path extrusionOk="0" h="2203" w="1945">
                  <a:moveTo>
                    <a:pt x="1534" y="1"/>
                  </a:moveTo>
                  <a:lnTo>
                    <a:pt x="1" y="1866"/>
                  </a:lnTo>
                  <a:lnTo>
                    <a:pt x="411" y="2203"/>
                  </a:lnTo>
                  <a:lnTo>
                    <a:pt x="1944" y="338"/>
                  </a:lnTo>
                  <a:lnTo>
                    <a:pt x="15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9"/>
            <p:cNvSpPr/>
            <p:nvPr/>
          </p:nvSpPr>
          <p:spPr>
            <a:xfrm>
              <a:off x="2969825" y="1907643"/>
              <a:ext cx="822100" cy="969938"/>
            </a:xfrm>
            <a:custGeom>
              <a:rect b="b" l="l" r="r" t="t"/>
              <a:pathLst>
                <a:path extrusionOk="0" h="5288" w="4482">
                  <a:moveTo>
                    <a:pt x="4071" y="0"/>
                  </a:moveTo>
                  <a:lnTo>
                    <a:pt x="0" y="4951"/>
                  </a:lnTo>
                  <a:lnTo>
                    <a:pt x="410" y="5287"/>
                  </a:lnTo>
                  <a:lnTo>
                    <a:pt x="4482" y="337"/>
                  </a:lnTo>
                  <a:lnTo>
                    <a:pt x="40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9"/>
            <p:cNvSpPr/>
            <p:nvPr/>
          </p:nvSpPr>
          <p:spPr>
            <a:xfrm>
              <a:off x="2003923" y="2701495"/>
              <a:ext cx="550451" cy="639961"/>
            </a:xfrm>
            <a:custGeom>
              <a:rect b="b" l="l" r="r" t="t"/>
              <a:pathLst>
                <a:path extrusionOk="0" h="3489" w="3001">
                  <a:moveTo>
                    <a:pt x="2591" y="1"/>
                  </a:moveTo>
                  <a:lnTo>
                    <a:pt x="0" y="3152"/>
                  </a:lnTo>
                  <a:lnTo>
                    <a:pt x="410" y="3489"/>
                  </a:lnTo>
                  <a:lnTo>
                    <a:pt x="3001" y="338"/>
                  </a:lnTo>
                  <a:lnTo>
                    <a:pt x="259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9"/>
            <p:cNvSpPr/>
            <p:nvPr/>
          </p:nvSpPr>
          <p:spPr>
            <a:xfrm>
              <a:off x="1894419" y="2611618"/>
              <a:ext cx="550451" cy="639961"/>
            </a:xfrm>
            <a:custGeom>
              <a:rect b="b" l="l" r="r" t="t"/>
              <a:pathLst>
                <a:path extrusionOk="0" h="3489" w="3001">
                  <a:moveTo>
                    <a:pt x="2591" y="0"/>
                  </a:moveTo>
                  <a:lnTo>
                    <a:pt x="0" y="3151"/>
                  </a:lnTo>
                  <a:lnTo>
                    <a:pt x="410" y="3488"/>
                  </a:lnTo>
                  <a:lnTo>
                    <a:pt x="3001" y="337"/>
                  </a:lnTo>
                  <a:lnTo>
                    <a:pt x="259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9"/>
            <p:cNvSpPr/>
            <p:nvPr/>
          </p:nvSpPr>
          <p:spPr>
            <a:xfrm>
              <a:off x="4128505" y="999703"/>
              <a:ext cx="452320" cy="432510"/>
            </a:xfrm>
            <a:custGeom>
              <a:rect b="b" l="l" r="r" t="t"/>
              <a:pathLst>
                <a:path extrusionOk="0" h="2358" w="2466">
                  <a:moveTo>
                    <a:pt x="1230" y="0"/>
                  </a:moveTo>
                  <a:cubicBezTo>
                    <a:pt x="1187" y="0"/>
                    <a:pt x="1144" y="19"/>
                    <a:pt x="1115" y="56"/>
                  </a:cubicBezTo>
                  <a:cubicBezTo>
                    <a:pt x="1082" y="100"/>
                    <a:pt x="1062" y="153"/>
                    <a:pt x="1062" y="207"/>
                  </a:cubicBezTo>
                  <a:lnTo>
                    <a:pt x="1053" y="766"/>
                  </a:lnTo>
                  <a:lnTo>
                    <a:pt x="32" y="1406"/>
                  </a:lnTo>
                  <a:cubicBezTo>
                    <a:pt x="15" y="1417"/>
                    <a:pt x="3" y="1437"/>
                    <a:pt x="1" y="1456"/>
                  </a:cubicBezTo>
                  <a:lnTo>
                    <a:pt x="3" y="1509"/>
                  </a:lnTo>
                  <a:cubicBezTo>
                    <a:pt x="4" y="1536"/>
                    <a:pt x="25" y="1556"/>
                    <a:pt x="50" y="1556"/>
                  </a:cubicBezTo>
                  <a:cubicBezTo>
                    <a:pt x="56" y="1556"/>
                    <a:pt x="63" y="1555"/>
                    <a:pt x="69" y="1552"/>
                  </a:cubicBezTo>
                  <a:lnTo>
                    <a:pt x="1044" y="1141"/>
                  </a:lnTo>
                  <a:lnTo>
                    <a:pt x="1110" y="2004"/>
                  </a:lnTo>
                  <a:lnTo>
                    <a:pt x="1108" y="2005"/>
                  </a:lnTo>
                  <a:lnTo>
                    <a:pt x="1110" y="2037"/>
                  </a:lnTo>
                  <a:lnTo>
                    <a:pt x="861" y="2242"/>
                  </a:lnTo>
                  <a:cubicBezTo>
                    <a:pt x="854" y="2247"/>
                    <a:pt x="851" y="2254"/>
                    <a:pt x="847" y="2261"/>
                  </a:cubicBezTo>
                  <a:lnTo>
                    <a:pt x="854" y="2323"/>
                  </a:lnTo>
                  <a:cubicBezTo>
                    <a:pt x="856" y="2343"/>
                    <a:pt x="873" y="2358"/>
                    <a:pt x="892" y="2358"/>
                  </a:cubicBezTo>
                  <a:cubicBezTo>
                    <a:pt x="898" y="2358"/>
                    <a:pt x="904" y="2356"/>
                    <a:pt x="909" y="2354"/>
                  </a:cubicBezTo>
                  <a:lnTo>
                    <a:pt x="1134" y="2247"/>
                  </a:lnTo>
                  <a:cubicBezTo>
                    <a:pt x="1134" y="2247"/>
                    <a:pt x="1158" y="2277"/>
                    <a:pt x="1189" y="2298"/>
                  </a:cubicBezTo>
                  <a:cubicBezTo>
                    <a:pt x="1202" y="2308"/>
                    <a:pt x="1218" y="2314"/>
                    <a:pt x="1234" y="2314"/>
                  </a:cubicBezTo>
                  <a:cubicBezTo>
                    <a:pt x="1250" y="2314"/>
                    <a:pt x="1266" y="2308"/>
                    <a:pt x="1280" y="2298"/>
                  </a:cubicBezTo>
                  <a:cubicBezTo>
                    <a:pt x="1311" y="2276"/>
                    <a:pt x="1336" y="2247"/>
                    <a:pt x="1336" y="2247"/>
                  </a:cubicBezTo>
                  <a:lnTo>
                    <a:pt x="1561" y="2352"/>
                  </a:lnTo>
                  <a:cubicBezTo>
                    <a:pt x="1566" y="2355"/>
                    <a:pt x="1571" y="2356"/>
                    <a:pt x="1577" y="2356"/>
                  </a:cubicBezTo>
                  <a:cubicBezTo>
                    <a:pt x="1596" y="2356"/>
                    <a:pt x="1613" y="2340"/>
                    <a:pt x="1615" y="2320"/>
                  </a:cubicBezTo>
                  <a:lnTo>
                    <a:pt x="1620" y="2259"/>
                  </a:lnTo>
                  <a:cubicBezTo>
                    <a:pt x="1618" y="2250"/>
                    <a:pt x="1614" y="2244"/>
                    <a:pt x="1608" y="2239"/>
                  </a:cubicBezTo>
                  <a:lnTo>
                    <a:pt x="1357" y="2036"/>
                  </a:lnTo>
                  <a:lnTo>
                    <a:pt x="1359" y="2004"/>
                  </a:lnTo>
                  <a:lnTo>
                    <a:pt x="1357" y="2002"/>
                  </a:lnTo>
                  <a:lnTo>
                    <a:pt x="1422" y="1139"/>
                  </a:lnTo>
                  <a:lnTo>
                    <a:pt x="2398" y="1546"/>
                  </a:lnTo>
                  <a:cubicBezTo>
                    <a:pt x="2404" y="1548"/>
                    <a:pt x="2410" y="1550"/>
                    <a:pt x="2416" y="1550"/>
                  </a:cubicBezTo>
                  <a:cubicBezTo>
                    <a:pt x="2441" y="1550"/>
                    <a:pt x="2463" y="1529"/>
                    <a:pt x="2464" y="1503"/>
                  </a:cubicBezTo>
                  <a:lnTo>
                    <a:pt x="2466" y="1450"/>
                  </a:lnTo>
                  <a:cubicBezTo>
                    <a:pt x="2464" y="1428"/>
                    <a:pt x="2452" y="1410"/>
                    <a:pt x="2435" y="1399"/>
                  </a:cubicBezTo>
                  <a:lnTo>
                    <a:pt x="1411" y="765"/>
                  </a:lnTo>
                  <a:lnTo>
                    <a:pt x="1400" y="201"/>
                  </a:lnTo>
                  <a:cubicBezTo>
                    <a:pt x="1398" y="149"/>
                    <a:pt x="1380" y="100"/>
                    <a:pt x="1348" y="59"/>
                  </a:cubicBezTo>
                  <a:lnTo>
                    <a:pt x="1344" y="56"/>
                  </a:lnTo>
                  <a:cubicBezTo>
                    <a:pt x="1315" y="19"/>
                    <a:pt x="1273" y="0"/>
                    <a:pt x="123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9"/>
            <p:cNvSpPr/>
            <p:nvPr/>
          </p:nvSpPr>
          <p:spPr>
            <a:xfrm>
              <a:off x="4421797" y="1149926"/>
              <a:ext cx="25679" cy="24762"/>
            </a:xfrm>
            <a:custGeom>
              <a:rect b="b" l="l" r="r" t="t"/>
              <a:pathLst>
                <a:path extrusionOk="0" h="135" w="140">
                  <a:moveTo>
                    <a:pt x="48" y="0"/>
                  </a:moveTo>
                  <a:lnTo>
                    <a:pt x="11" y="67"/>
                  </a:lnTo>
                  <a:cubicBezTo>
                    <a:pt x="0" y="86"/>
                    <a:pt x="12" y="113"/>
                    <a:pt x="37" y="127"/>
                  </a:cubicBezTo>
                  <a:cubicBezTo>
                    <a:pt x="47" y="132"/>
                    <a:pt x="58" y="135"/>
                    <a:pt x="68" y="135"/>
                  </a:cubicBezTo>
                  <a:cubicBezTo>
                    <a:pt x="83" y="135"/>
                    <a:pt x="97" y="129"/>
                    <a:pt x="105" y="118"/>
                  </a:cubicBezTo>
                  <a:lnTo>
                    <a:pt x="140" y="51"/>
                  </a:lnTo>
                  <a:lnTo>
                    <a:pt x="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9"/>
            <p:cNvSpPr/>
            <p:nvPr/>
          </p:nvSpPr>
          <p:spPr>
            <a:xfrm>
              <a:off x="4476274" y="1183859"/>
              <a:ext cx="25863" cy="24762"/>
            </a:xfrm>
            <a:custGeom>
              <a:rect b="b" l="l" r="r" t="t"/>
              <a:pathLst>
                <a:path extrusionOk="0" h="135" w="141">
                  <a:moveTo>
                    <a:pt x="48" y="1"/>
                  </a:moveTo>
                  <a:lnTo>
                    <a:pt x="11" y="67"/>
                  </a:lnTo>
                  <a:cubicBezTo>
                    <a:pt x="1" y="86"/>
                    <a:pt x="12" y="114"/>
                    <a:pt x="38" y="127"/>
                  </a:cubicBezTo>
                  <a:cubicBezTo>
                    <a:pt x="48" y="132"/>
                    <a:pt x="59" y="135"/>
                    <a:pt x="69" y="135"/>
                  </a:cubicBezTo>
                  <a:cubicBezTo>
                    <a:pt x="84" y="135"/>
                    <a:pt x="96" y="129"/>
                    <a:pt x="103" y="118"/>
                  </a:cubicBezTo>
                  <a:lnTo>
                    <a:pt x="140" y="51"/>
                  </a:lnTo>
                  <a:lnTo>
                    <a:pt x="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9"/>
            <p:cNvSpPr/>
            <p:nvPr/>
          </p:nvSpPr>
          <p:spPr>
            <a:xfrm>
              <a:off x="4242594" y="1162582"/>
              <a:ext cx="25496" cy="24945"/>
            </a:xfrm>
            <a:custGeom>
              <a:rect b="b" l="l" r="r" t="t"/>
              <a:pathLst>
                <a:path extrusionOk="0" h="136" w="139">
                  <a:moveTo>
                    <a:pt x="91" y="1"/>
                  </a:moveTo>
                  <a:lnTo>
                    <a:pt x="0" y="51"/>
                  </a:lnTo>
                  <a:lnTo>
                    <a:pt x="38" y="118"/>
                  </a:lnTo>
                  <a:cubicBezTo>
                    <a:pt x="44" y="129"/>
                    <a:pt x="57" y="135"/>
                    <a:pt x="72" y="135"/>
                  </a:cubicBezTo>
                  <a:cubicBezTo>
                    <a:pt x="81" y="135"/>
                    <a:pt x="92" y="133"/>
                    <a:pt x="102" y="128"/>
                  </a:cubicBezTo>
                  <a:cubicBezTo>
                    <a:pt x="127" y="113"/>
                    <a:pt x="139" y="86"/>
                    <a:pt x="128" y="67"/>
                  </a:cubicBezTo>
                  <a:lnTo>
                    <a:pt x="9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9"/>
            <p:cNvSpPr/>
            <p:nvPr/>
          </p:nvSpPr>
          <p:spPr>
            <a:xfrm>
              <a:off x="4187934" y="1196699"/>
              <a:ext cx="25679" cy="24945"/>
            </a:xfrm>
            <a:custGeom>
              <a:rect b="b" l="l" r="r" t="t"/>
              <a:pathLst>
                <a:path extrusionOk="0" h="136" w="140">
                  <a:moveTo>
                    <a:pt x="92" y="0"/>
                  </a:moveTo>
                  <a:lnTo>
                    <a:pt x="1" y="50"/>
                  </a:lnTo>
                  <a:lnTo>
                    <a:pt x="38" y="118"/>
                  </a:lnTo>
                  <a:cubicBezTo>
                    <a:pt x="44" y="129"/>
                    <a:pt x="56" y="135"/>
                    <a:pt x="71" y="135"/>
                  </a:cubicBezTo>
                  <a:cubicBezTo>
                    <a:pt x="81" y="135"/>
                    <a:pt x="92" y="132"/>
                    <a:pt x="102" y="126"/>
                  </a:cubicBezTo>
                  <a:cubicBezTo>
                    <a:pt x="128" y="112"/>
                    <a:pt x="140" y="86"/>
                    <a:pt x="129" y="66"/>
                  </a:cubicBezTo>
                  <a:lnTo>
                    <a:pt x="9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9"/>
            <p:cNvSpPr/>
            <p:nvPr/>
          </p:nvSpPr>
          <p:spPr>
            <a:xfrm>
              <a:off x="2234485" y="2922702"/>
              <a:ext cx="698289" cy="698473"/>
            </a:xfrm>
            <a:custGeom>
              <a:rect b="b" l="l" r="r" t="t"/>
              <a:pathLst>
                <a:path extrusionOk="0" h="3808" w="3807">
                  <a:moveTo>
                    <a:pt x="1718" y="1"/>
                  </a:moveTo>
                  <a:lnTo>
                    <a:pt x="0" y="2090"/>
                  </a:lnTo>
                  <a:lnTo>
                    <a:pt x="2089" y="3807"/>
                  </a:lnTo>
                  <a:lnTo>
                    <a:pt x="3807" y="1719"/>
                  </a:lnTo>
                  <a:lnTo>
                    <a:pt x="171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9"/>
            <p:cNvSpPr/>
            <p:nvPr/>
          </p:nvSpPr>
          <p:spPr>
            <a:xfrm>
              <a:off x="1546834" y="306000"/>
              <a:ext cx="2362849" cy="2875148"/>
            </a:xfrm>
            <a:custGeom>
              <a:rect b="b" l="l" r="r" t="t"/>
              <a:pathLst>
                <a:path extrusionOk="0" h="15675" w="12882">
                  <a:moveTo>
                    <a:pt x="12098" y="1"/>
                  </a:moveTo>
                  <a:lnTo>
                    <a:pt x="3298" y="10702"/>
                  </a:lnTo>
                  <a:lnTo>
                    <a:pt x="3145" y="10889"/>
                  </a:lnTo>
                  <a:lnTo>
                    <a:pt x="0" y="14714"/>
                  </a:lnTo>
                  <a:lnTo>
                    <a:pt x="783" y="15357"/>
                  </a:lnTo>
                  <a:lnTo>
                    <a:pt x="3926" y="11534"/>
                  </a:lnTo>
                  <a:lnTo>
                    <a:pt x="8961" y="15674"/>
                  </a:lnTo>
                  <a:lnTo>
                    <a:pt x="9115" y="15488"/>
                  </a:lnTo>
                  <a:lnTo>
                    <a:pt x="4080" y="11348"/>
                  </a:lnTo>
                  <a:lnTo>
                    <a:pt x="12882" y="645"/>
                  </a:lnTo>
                  <a:lnTo>
                    <a:pt x="12098"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7" name="Google Shape;577;p9"/>
          <p:cNvGrpSpPr/>
          <p:nvPr/>
        </p:nvGrpSpPr>
        <p:grpSpPr>
          <a:xfrm rot="-1309239">
            <a:off x="-471302" y="4297438"/>
            <a:ext cx="1315430" cy="1254868"/>
            <a:chOff x="936800" y="644000"/>
            <a:chExt cx="3397834" cy="3241401"/>
          </a:xfrm>
        </p:grpSpPr>
        <p:sp>
          <p:nvSpPr>
            <p:cNvPr id="578" name="Google Shape;578;p9"/>
            <p:cNvSpPr/>
            <p:nvPr/>
          </p:nvSpPr>
          <p:spPr>
            <a:xfrm>
              <a:off x="936800" y="644000"/>
              <a:ext cx="3397834" cy="3241401"/>
            </a:xfrm>
            <a:custGeom>
              <a:rect b="b" l="l" r="r" t="t"/>
              <a:pathLst>
                <a:path extrusionOk="0" h="27144" w="28454">
                  <a:moveTo>
                    <a:pt x="25151" y="0"/>
                  </a:moveTo>
                  <a:lnTo>
                    <a:pt x="16731" y="4241"/>
                  </a:lnTo>
                  <a:lnTo>
                    <a:pt x="8297" y="2636"/>
                  </a:lnTo>
                  <a:lnTo>
                    <a:pt x="0" y="7528"/>
                  </a:lnTo>
                  <a:lnTo>
                    <a:pt x="3282" y="27143"/>
                  </a:lnTo>
                  <a:lnTo>
                    <a:pt x="11612" y="22505"/>
                  </a:lnTo>
                  <a:lnTo>
                    <a:pt x="20028" y="24257"/>
                  </a:lnTo>
                  <a:lnTo>
                    <a:pt x="28454" y="19750"/>
                  </a:lnTo>
                  <a:lnTo>
                    <a:pt x="2515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9"/>
            <p:cNvSpPr/>
            <p:nvPr/>
          </p:nvSpPr>
          <p:spPr>
            <a:xfrm>
              <a:off x="1060634" y="813332"/>
              <a:ext cx="3149690" cy="2895933"/>
            </a:xfrm>
            <a:custGeom>
              <a:rect b="b" l="l" r="r" t="t"/>
              <a:pathLst>
                <a:path extrusionOk="0" h="24251" w="26376">
                  <a:moveTo>
                    <a:pt x="23394" y="0"/>
                  </a:moveTo>
                  <a:lnTo>
                    <a:pt x="15831" y="3809"/>
                  </a:lnTo>
                  <a:lnTo>
                    <a:pt x="7432" y="2211"/>
                  </a:lnTo>
                  <a:lnTo>
                    <a:pt x="1" y="6593"/>
                  </a:lnTo>
                  <a:lnTo>
                    <a:pt x="2954" y="24251"/>
                  </a:lnTo>
                  <a:lnTo>
                    <a:pt x="10424" y="20092"/>
                  </a:lnTo>
                  <a:lnTo>
                    <a:pt x="18849" y="21847"/>
                  </a:lnTo>
                  <a:lnTo>
                    <a:pt x="26375" y="17819"/>
                  </a:lnTo>
                  <a:lnTo>
                    <a:pt x="233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9"/>
            <p:cNvSpPr/>
            <p:nvPr/>
          </p:nvSpPr>
          <p:spPr>
            <a:xfrm>
              <a:off x="1948130" y="1077241"/>
              <a:ext cx="1363361" cy="2344952"/>
            </a:xfrm>
            <a:custGeom>
              <a:rect b="b" l="l" r="r" t="t"/>
              <a:pathLst>
                <a:path extrusionOk="0" h="19637" w="11417">
                  <a:moveTo>
                    <a:pt x="0" y="1"/>
                  </a:moveTo>
                  <a:lnTo>
                    <a:pt x="2992" y="17882"/>
                  </a:lnTo>
                  <a:lnTo>
                    <a:pt x="11417" y="19637"/>
                  </a:lnTo>
                  <a:lnTo>
                    <a:pt x="8399" y="1599"/>
                  </a:lnTo>
                  <a:lnTo>
                    <a:pt x="0"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9"/>
            <p:cNvSpPr/>
            <p:nvPr/>
          </p:nvSpPr>
          <p:spPr>
            <a:xfrm>
              <a:off x="1060634" y="1139815"/>
              <a:ext cx="3097506" cy="2569572"/>
            </a:xfrm>
            <a:custGeom>
              <a:rect b="b" l="l" r="r" t="t"/>
              <a:pathLst>
                <a:path extrusionOk="0" h="21518" w="25939">
                  <a:moveTo>
                    <a:pt x="20544" y="3424"/>
                  </a:moveTo>
                  <a:lnTo>
                    <a:pt x="21169" y="7163"/>
                  </a:lnTo>
                  <a:lnTo>
                    <a:pt x="18286" y="8550"/>
                  </a:lnTo>
                  <a:lnTo>
                    <a:pt x="17673" y="4884"/>
                  </a:lnTo>
                  <a:lnTo>
                    <a:pt x="20544" y="3424"/>
                  </a:lnTo>
                  <a:close/>
                  <a:moveTo>
                    <a:pt x="8173" y="3902"/>
                  </a:moveTo>
                  <a:lnTo>
                    <a:pt x="10917" y="4408"/>
                  </a:lnTo>
                  <a:lnTo>
                    <a:pt x="11567" y="8293"/>
                  </a:lnTo>
                  <a:lnTo>
                    <a:pt x="11567" y="8293"/>
                  </a:lnTo>
                  <a:lnTo>
                    <a:pt x="8814" y="7837"/>
                  </a:lnTo>
                  <a:lnTo>
                    <a:pt x="6186" y="9254"/>
                  </a:lnTo>
                  <a:lnTo>
                    <a:pt x="5538" y="5384"/>
                  </a:lnTo>
                  <a:lnTo>
                    <a:pt x="8173" y="3902"/>
                  </a:lnTo>
                  <a:close/>
                  <a:moveTo>
                    <a:pt x="12156" y="4634"/>
                  </a:moveTo>
                  <a:lnTo>
                    <a:pt x="16563" y="5448"/>
                  </a:lnTo>
                  <a:lnTo>
                    <a:pt x="17172" y="9088"/>
                  </a:lnTo>
                  <a:lnTo>
                    <a:pt x="17403" y="10461"/>
                  </a:lnTo>
                  <a:lnTo>
                    <a:pt x="17452" y="10754"/>
                  </a:lnTo>
                  <a:lnTo>
                    <a:pt x="18127" y="14788"/>
                  </a:lnTo>
                  <a:lnTo>
                    <a:pt x="18127" y="14788"/>
                  </a:lnTo>
                  <a:lnTo>
                    <a:pt x="13732" y="14060"/>
                  </a:lnTo>
                  <a:lnTo>
                    <a:pt x="12156" y="4634"/>
                  </a:lnTo>
                  <a:close/>
                  <a:moveTo>
                    <a:pt x="9045" y="9210"/>
                  </a:moveTo>
                  <a:lnTo>
                    <a:pt x="11806" y="9719"/>
                  </a:lnTo>
                  <a:lnTo>
                    <a:pt x="12498" y="13856"/>
                  </a:lnTo>
                  <a:lnTo>
                    <a:pt x="12498" y="13856"/>
                  </a:lnTo>
                  <a:lnTo>
                    <a:pt x="9763" y="13403"/>
                  </a:lnTo>
                  <a:lnTo>
                    <a:pt x="7119" y="14829"/>
                  </a:lnTo>
                  <a:lnTo>
                    <a:pt x="6279" y="9810"/>
                  </a:lnTo>
                  <a:lnTo>
                    <a:pt x="6279" y="9810"/>
                  </a:lnTo>
                  <a:lnTo>
                    <a:pt x="6426" y="10684"/>
                  </a:lnTo>
                  <a:lnTo>
                    <a:pt x="9045" y="9210"/>
                  </a:lnTo>
                  <a:close/>
                  <a:moveTo>
                    <a:pt x="4508" y="5962"/>
                  </a:moveTo>
                  <a:lnTo>
                    <a:pt x="6085" y="15386"/>
                  </a:lnTo>
                  <a:lnTo>
                    <a:pt x="3304" y="16884"/>
                  </a:lnTo>
                  <a:lnTo>
                    <a:pt x="1739" y="7522"/>
                  </a:lnTo>
                  <a:lnTo>
                    <a:pt x="4508" y="5962"/>
                  </a:lnTo>
                  <a:close/>
                  <a:moveTo>
                    <a:pt x="10180" y="0"/>
                  </a:moveTo>
                  <a:lnTo>
                    <a:pt x="10679" y="2980"/>
                  </a:lnTo>
                  <a:lnTo>
                    <a:pt x="7944" y="2527"/>
                  </a:lnTo>
                  <a:lnTo>
                    <a:pt x="5300" y="3954"/>
                  </a:lnTo>
                  <a:lnTo>
                    <a:pt x="4810" y="1025"/>
                  </a:lnTo>
                  <a:lnTo>
                    <a:pt x="3784" y="1631"/>
                  </a:lnTo>
                  <a:lnTo>
                    <a:pt x="4267" y="4510"/>
                  </a:lnTo>
                  <a:lnTo>
                    <a:pt x="1486" y="6009"/>
                  </a:lnTo>
                  <a:lnTo>
                    <a:pt x="1025" y="3257"/>
                  </a:lnTo>
                  <a:lnTo>
                    <a:pt x="1" y="3861"/>
                  </a:lnTo>
                  <a:lnTo>
                    <a:pt x="452" y="6566"/>
                  </a:lnTo>
                  <a:lnTo>
                    <a:pt x="710" y="8103"/>
                  </a:lnTo>
                  <a:lnTo>
                    <a:pt x="2272" y="17443"/>
                  </a:lnTo>
                  <a:lnTo>
                    <a:pt x="2529" y="18979"/>
                  </a:lnTo>
                  <a:lnTo>
                    <a:pt x="2954" y="21518"/>
                  </a:lnTo>
                  <a:lnTo>
                    <a:pt x="3984" y="20945"/>
                  </a:lnTo>
                  <a:lnTo>
                    <a:pt x="3559" y="18401"/>
                  </a:lnTo>
                  <a:lnTo>
                    <a:pt x="6329" y="16841"/>
                  </a:lnTo>
                  <a:lnTo>
                    <a:pt x="6756" y="19401"/>
                  </a:lnTo>
                  <a:lnTo>
                    <a:pt x="7786" y="18829"/>
                  </a:lnTo>
                  <a:lnTo>
                    <a:pt x="7358" y="16264"/>
                  </a:lnTo>
                  <a:lnTo>
                    <a:pt x="9992" y="14780"/>
                  </a:lnTo>
                  <a:lnTo>
                    <a:pt x="12737" y="15287"/>
                  </a:lnTo>
                  <a:lnTo>
                    <a:pt x="13179" y="17934"/>
                  </a:lnTo>
                  <a:lnTo>
                    <a:pt x="14423" y="18192"/>
                  </a:lnTo>
                  <a:lnTo>
                    <a:pt x="13975" y="15515"/>
                  </a:lnTo>
                  <a:lnTo>
                    <a:pt x="18383" y="16329"/>
                  </a:lnTo>
                  <a:lnTo>
                    <a:pt x="18849" y="19116"/>
                  </a:lnTo>
                  <a:lnTo>
                    <a:pt x="19953" y="18524"/>
                  </a:lnTo>
                  <a:lnTo>
                    <a:pt x="19493" y="15763"/>
                  </a:lnTo>
                  <a:lnTo>
                    <a:pt x="25939" y="12486"/>
                  </a:lnTo>
                  <a:lnTo>
                    <a:pt x="25694" y="11018"/>
                  </a:lnTo>
                  <a:lnTo>
                    <a:pt x="19238" y="14238"/>
                  </a:lnTo>
                  <a:lnTo>
                    <a:pt x="18517" y="9925"/>
                  </a:lnTo>
                  <a:lnTo>
                    <a:pt x="24988" y="6786"/>
                  </a:lnTo>
                  <a:lnTo>
                    <a:pt x="24762" y="5438"/>
                  </a:lnTo>
                  <a:lnTo>
                    <a:pt x="21891" y="6820"/>
                  </a:lnTo>
                  <a:lnTo>
                    <a:pt x="21263" y="3065"/>
                  </a:lnTo>
                  <a:lnTo>
                    <a:pt x="24120" y="1608"/>
                  </a:lnTo>
                  <a:lnTo>
                    <a:pt x="23868" y="97"/>
                  </a:lnTo>
                  <a:lnTo>
                    <a:pt x="17418" y="3353"/>
                  </a:lnTo>
                  <a:lnTo>
                    <a:pt x="16943" y="516"/>
                  </a:lnTo>
                  <a:lnTo>
                    <a:pt x="15832" y="1076"/>
                  </a:lnTo>
                  <a:lnTo>
                    <a:pt x="16307" y="3913"/>
                  </a:lnTo>
                  <a:lnTo>
                    <a:pt x="11913" y="3186"/>
                  </a:lnTo>
                  <a:lnTo>
                    <a:pt x="11420" y="236"/>
                  </a:lnTo>
                  <a:lnTo>
                    <a:pt x="101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9"/>
            <p:cNvSpPr/>
            <p:nvPr/>
          </p:nvSpPr>
          <p:spPr>
            <a:xfrm>
              <a:off x="1816773" y="1592998"/>
              <a:ext cx="145567" cy="249697"/>
            </a:xfrm>
            <a:custGeom>
              <a:rect b="b" l="l" r="r" t="t"/>
              <a:pathLst>
                <a:path extrusionOk="0" h="2091" w="1219">
                  <a:moveTo>
                    <a:pt x="582" y="315"/>
                  </a:moveTo>
                  <a:cubicBezTo>
                    <a:pt x="734" y="315"/>
                    <a:pt x="868" y="424"/>
                    <a:pt x="894" y="580"/>
                  </a:cubicBezTo>
                  <a:cubicBezTo>
                    <a:pt x="921" y="749"/>
                    <a:pt x="805" y="911"/>
                    <a:pt x="633" y="937"/>
                  </a:cubicBezTo>
                  <a:cubicBezTo>
                    <a:pt x="622" y="938"/>
                    <a:pt x="608" y="939"/>
                    <a:pt x="596" y="940"/>
                  </a:cubicBezTo>
                  <a:cubicBezTo>
                    <a:pt x="591" y="941"/>
                    <a:pt x="586" y="941"/>
                    <a:pt x="581" y="941"/>
                  </a:cubicBezTo>
                  <a:cubicBezTo>
                    <a:pt x="430" y="941"/>
                    <a:pt x="298" y="831"/>
                    <a:pt x="274" y="677"/>
                  </a:cubicBezTo>
                  <a:cubicBezTo>
                    <a:pt x="249" y="518"/>
                    <a:pt x="347" y="369"/>
                    <a:pt x="498" y="326"/>
                  </a:cubicBezTo>
                  <a:cubicBezTo>
                    <a:pt x="510" y="322"/>
                    <a:pt x="521" y="320"/>
                    <a:pt x="533" y="319"/>
                  </a:cubicBezTo>
                  <a:cubicBezTo>
                    <a:pt x="550" y="316"/>
                    <a:pt x="566" y="315"/>
                    <a:pt x="582" y="315"/>
                  </a:cubicBezTo>
                  <a:close/>
                  <a:moveTo>
                    <a:pt x="584" y="0"/>
                  </a:moveTo>
                  <a:cubicBezTo>
                    <a:pt x="539" y="0"/>
                    <a:pt x="494" y="5"/>
                    <a:pt x="450" y="15"/>
                  </a:cubicBezTo>
                  <a:cubicBezTo>
                    <a:pt x="217" y="66"/>
                    <a:pt x="12" y="255"/>
                    <a:pt x="8" y="551"/>
                  </a:cubicBezTo>
                  <a:cubicBezTo>
                    <a:pt x="0" y="874"/>
                    <a:pt x="176" y="1349"/>
                    <a:pt x="771" y="2038"/>
                  </a:cubicBezTo>
                  <a:cubicBezTo>
                    <a:pt x="786" y="2055"/>
                    <a:pt x="802" y="2074"/>
                    <a:pt x="818" y="2091"/>
                  </a:cubicBezTo>
                  <a:cubicBezTo>
                    <a:pt x="1194" y="1211"/>
                    <a:pt x="1219" y="688"/>
                    <a:pt x="1111" y="375"/>
                  </a:cubicBezTo>
                  <a:cubicBezTo>
                    <a:pt x="1021" y="118"/>
                    <a:pt x="803" y="0"/>
                    <a:pt x="5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9"/>
            <p:cNvSpPr/>
            <p:nvPr/>
          </p:nvSpPr>
          <p:spPr>
            <a:xfrm>
              <a:off x="1888423" y="1866938"/>
              <a:ext cx="67111" cy="23047"/>
            </a:xfrm>
            <a:custGeom>
              <a:rect b="b" l="l" r="r" t="t"/>
              <a:pathLst>
                <a:path extrusionOk="0" h="193" w="562">
                  <a:moveTo>
                    <a:pt x="396" y="0"/>
                  </a:moveTo>
                  <a:cubicBezTo>
                    <a:pt x="357" y="0"/>
                    <a:pt x="313" y="4"/>
                    <a:pt x="267" y="11"/>
                  </a:cubicBezTo>
                  <a:cubicBezTo>
                    <a:pt x="117" y="37"/>
                    <a:pt x="0" y="95"/>
                    <a:pt x="8" y="142"/>
                  </a:cubicBezTo>
                  <a:cubicBezTo>
                    <a:pt x="13" y="175"/>
                    <a:pt x="75" y="193"/>
                    <a:pt x="162" y="193"/>
                  </a:cubicBezTo>
                  <a:cubicBezTo>
                    <a:pt x="202" y="193"/>
                    <a:pt x="247" y="189"/>
                    <a:pt x="295" y="181"/>
                  </a:cubicBezTo>
                  <a:cubicBezTo>
                    <a:pt x="445" y="155"/>
                    <a:pt x="561" y="97"/>
                    <a:pt x="554" y="51"/>
                  </a:cubicBezTo>
                  <a:cubicBezTo>
                    <a:pt x="548" y="18"/>
                    <a:pt x="484"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9"/>
            <p:cNvSpPr/>
            <p:nvPr/>
          </p:nvSpPr>
          <p:spPr>
            <a:xfrm>
              <a:off x="3401537" y="2314987"/>
              <a:ext cx="145686" cy="249816"/>
            </a:xfrm>
            <a:custGeom>
              <a:rect b="b" l="l" r="r" t="t"/>
              <a:pathLst>
                <a:path extrusionOk="0" h="2092" w="1220">
                  <a:moveTo>
                    <a:pt x="583" y="316"/>
                  </a:moveTo>
                  <a:cubicBezTo>
                    <a:pt x="735" y="316"/>
                    <a:pt x="869" y="426"/>
                    <a:pt x="894" y="581"/>
                  </a:cubicBezTo>
                  <a:cubicBezTo>
                    <a:pt x="922" y="750"/>
                    <a:pt x="805" y="911"/>
                    <a:pt x="635" y="938"/>
                  </a:cubicBezTo>
                  <a:cubicBezTo>
                    <a:pt x="622" y="939"/>
                    <a:pt x="609" y="940"/>
                    <a:pt x="598" y="941"/>
                  </a:cubicBezTo>
                  <a:cubicBezTo>
                    <a:pt x="593" y="941"/>
                    <a:pt x="588" y="941"/>
                    <a:pt x="583" y="941"/>
                  </a:cubicBezTo>
                  <a:cubicBezTo>
                    <a:pt x="431" y="941"/>
                    <a:pt x="299" y="832"/>
                    <a:pt x="274" y="678"/>
                  </a:cubicBezTo>
                  <a:cubicBezTo>
                    <a:pt x="249" y="519"/>
                    <a:pt x="348" y="370"/>
                    <a:pt x="498" y="327"/>
                  </a:cubicBezTo>
                  <a:cubicBezTo>
                    <a:pt x="510" y="324"/>
                    <a:pt x="523" y="321"/>
                    <a:pt x="535" y="319"/>
                  </a:cubicBezTo>
                  <a:cubicBezTo>
                    <a:pt x="551" y="317"/>
                    <a:pt x="567" y="316"/>
                    <a:pt x="583" y="316"/>
                  </a:cubicBezTo>
                  <a:close/>
                  <a:moveTo>
                    <a:pt x="584" y="1"/>
                  </a:moveTo>
                  <a:cubicBezTo>
                    <a:pt x="539" y="1"/>
                    <a:pt x="493" y="6"/>
                    <a:pt x="449" y="16"/>
                  </a:cubicBezTo>
                  <a:cubicBezTo>
                    <a:pt x="216" y="68"/>
                    <a:pt x="12" y="255"/>
                    <a:pt x="7" y="553"/>
                  </a:cubicBezTo>
                  <a:cubicBezTo>
                    <a:pt x="0" y="875"/>
                    <a:pt x="175" y="1349"/>
                    <a:pt x="770" y="2038"/>
                  </a:cubicBezTo>
                  <a:cubicBezTo>
                    <a:pt x="785" y="2056"/>
                    <a:pt x="801" y="2074"/>
                    <a:pt x="817" y="2092"/>
                  </a:cubicBezTo>
                  <a:cubicBezTo>
                    <a:pt x="1196" y="1212"/>
                    <a:pt x="1219" y="688"/>
                    <a:pt x="1110" y="377"/>
                  </a:cubicBezTo>
                  <a:cubicBezTo>
                    <a:pt x="1020" y="119"/>
                    <a:pt x="802" y="1"/>
                    <a:pt x="5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9"/>
            <p:cNvSpPr/>
            <p:nvPr/>
          </p:nvSpPr>
          <p:spPr>
            <a:xfrm>
              <a:off x="3473067" y="2589046"/>
              <a:ext cx="67111" cy="23047"/>
            </a:xfrm>
            <a:custGeom>
              <a:rect b="b" l="l" r="r" t="t"/>
              <a:pathLst>
                <a:path extrusionOk="0" h="193" w="562">
                  <a:moveTo>
                    <a:pt x="400" y="0"/>
                  </a:moveTo>
                  <a:cubicBezTo>
                    <a:pt x="360" y="0"/>
                    <a:pt x="315" y="4"/>
                    <a:pt x="267" y="12"/>
                  </a:cubicBezTo>
                  <a:cubicBezTo>
                    <a:pt x="117" y="36"/>
                    <a:pt x="1" y="95"/>
                    <a:pt x="9" y="142"/>
                  </a:cubicBezTo>
                  <a:cubicBezTo>
                    <a:pt x="14" y="174"/>
                    <a:pt x="76" y="192"/>
                    <a:pt x="162" y="192"/>
                  </a:cubicBezTo>
                  <a:cubicBezTo>
                    <a:pt x="202" y="192"/>
                    <a:pt x="248" y="188"/>
                    <a:pt x="295" y="180"/>
                  </a:cubicBezTo>
                  <a:cubicBezTo>
                    <a:pt x="445" y="156"/>
                    <a:pt x="562" y="97"/>
                    <a:pt x="554" y="50"/>
                  </a:cubicBezTo>
                  <a:cubicBezTo>
                    <a:pt x="548" y="18"/>
                    <a:pt x="486"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9"/>
            <p:cNvSpPr/>
            <p:nvPr/>
          </p:nvSpPr>
          <p:spPr>
            <a:xfrm>
              <a:off x="1583077" y="3103012"/>
              <a:ext cx="145686" cy="249816"/>
            </a:xfrm>
            <a:custGeom>
              <a:rect b="b" l="l" r="r" t="t"/>
              <a:pathLst>
                <a:path extrusionOk="0" h="2092" w="1220">
                  <a:moveTo>
                    <a:pt x="583" y="316"/>
                  </a:moveTo>
                  <a:cubicBezTo>
                    <a:pt x="734" y="316"/>
                    <a:pt x="869" y="425"/>
                    <a:pt x="894" y="581"/>
                  </a:cubicBezTo>
                  <a:cubicBezTo>
                    <a:pt x="922" y="749"/>
                    <a:pt x="806" y="909"/>
                    <a:pt x="634" y="938"/>
                  </a:cubicBezTo>
                  <a:cubicBezTo>
                    <a:pt x="622" y="939"/>
                    <a:pt x="608" y="940"/>
                    <a:pt x="597" y="941"/>
                  </a:cubicBezTo>
                  <a:cubicBezTo>
                    <a:pt x="592" y="941"/>
                    <a:pt x="587" y="941"/>
                    <a:pt x="582" y="941"/>
                  </a:cubicBezTo>
                  <a:cubicBezTo>
                    <a:pt x="430" y="941"/>
                    <a:pt x="298" y="831"/>
                    <a:pt x="275" y="678"/>
                  </a:cubicBezTo>
                  <a:cubicBezTo>
                    <a:pt x="249" y="519"/>
                    <a:pt x="347" y="369"/>
                    <a:pt x="498" y="327"/>
                  </a:cubicBezTo>
                  <a:cubicBezTo>
                    <a:pt x="510" y="323"/>
                    <a:pt x="522" y="320"/>
                    <a:pt x="534" y="319"/>
                  </a:cubicBezTo>
                  <a:cubicBezTo>
                    <a:pt x="550" y="317"/>
                    <a:pt x="567" y="316"/>
                    <a:pt x="583" y="316"/>
                  </a:cubicBezTo>
                  <a:close/>
                  <a:moveTo>
                    <a:pt x="585" y="1"/>
                  </a:moveTo>
                  <a:cubicBezTo>
                    <a:pt x="540" y="1"/>
                    <a:pt x="495" y="6"/>
                    <a:pt x="451" y="15"/>
                  </a:cubicBezTo>
                  <a:cubicBezTo>
                    <a:pt x="217" y="67"/>
                    <a:pt x="13" y="255"/>
                    <a:pt x="8" y="552"/>
                  </a:cubicBezTo>
                  <a:cubicBezTo>
                    <a:pt x="1" y="875"/>
                    <a:pt x="176" y="1349"/>
                    <a:pt x="771" y="2038"/>
                  </a:cubicBezTo>
                  <a:cubicBezTo>
                    <a:pt x="786" y="2055"/>
                    <a:pt x="802" y="2074"/>
                    <a:pt x="818" y="2091"/>
                  </a:cubicBezTo>
                  <a:cubicBezTo>
                    <a:pt x="1195" y="1212"/>
                    <a:pt x="1219" y="688"/>
                    <a:pt x="1112" y="376"/>
                  </a:cubicBezTo>
                  <a:cubicBezTo>
                    <a:pt x="1021" y="119"/>
                    <a:pt x="804" y="1"/>
                    <a:pt x="5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9"/>
            <p:cNvSpPr/>
            <p:nvPr/>
          </p:nvSpPr>
          <p:spPr>
            <a:xfrm>
              <a:off x="1654607" y="3376833"/>
              <a:ext cx="67111" cy="23047"/>
            </a:xfrm>
            <a:custGeom>
              <a:rect b="b" l="l" r="r" t="t"/>
              <a:pathLst>
                <a:path extrusionOk="0" h="193" w="562">
                  <a:moveTo>
                    <a:pt x="398" y="0"/>
                  </a:moveTo>
                  <a:cubicBezTo>
                    <a:pt x="358" y="0"/>
                    <a:pt x="314" y="4"/>
                    <a:pt x="267" y="12"/>
                  </a:cubicBezTo>
                  <a:cubicBezTo>
                    <a:pt x="116" y="37"/>
                    <a:pt x="1" y="96"/>
                    <a:pt x="8" y="143"/>
                  </a:cubicBezTo>
                  <a:cubicBezTo>
                    <a:pt x="13" y="174"/>
                    <a:pt x="76" y="192"/>
                    <a:pt x="164" y="192"/>
                  </a:cubicBezTo>
                  <a:cubicBezTo>
                    <a:pt x="203" y="192"/>
                    <a:pt x="248" y="189"/>
                    <a:pt x="295" y="181"/>
                  </a:cubicBezTo>
                  <a:cubicBezTo>
                    <a:pt x="445" y="156"/>
                    <a:pt x="562" y="97"/>
                    <a:pt x="553" y="50"/>
                  </a:cubicBezTo>
                  <a:cubicBezTo>
                    <a:pt x="548" y="18"/>
                    <a:pt x="485" y="0"/>
                    <a:pt x="3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8" name="Google Shape;588;p9"/>
          <p:cNvSpPr/>
          <p:nvPr/>
        </p:nvSpPr>
        <p:spPr>
          <a:xfrm>
            <a:off x="3462725" y="-363750"/>
            <a:ext cx="1917991" cy="852900"/>
          </a:xfrm>
          <a:custGeom>
            <a:rect b="b" l="l" r="r" t="t"/>
            <a:pathLst>
              <a:path extrusionOk="0" fill="none" h="22461" w="50510">
                <a:moveTo>
                  <a:pt x="4938" y="2301"/>
                </a:moveTo>
                <a:cubicBezTo>
                  <a:pt x="4938" y="2301"/>
                  <a:pt x="0" y="7475"/>
                  <a:pt x="5128" y="15874"/>
                </a:cubicBezTo>
                <a:cubicBezTo>
                  <a:pt x="5128" y="15874"/>
                  <a:pt x="9575" y="22461"/>
                  <a:pt x="16976" y="17787"/>
                </a:cubicBezTo>
                <a:cubicBezTo>
                  <a:pt x="18640" y="16545"/>
                  <a:pt x="20622" y="15532"/>
                  <a:pt x="22624" y="14987"/>
                </a:cubicBezTo>
                <a:cubicBezTo>
                  <a:pt x="27121" y="13763"/>
                  <a:pt x="31216" y="16768"/>
                  <a:pt x="35411" y="17807"/>
                </a:cubicBezTo>
                <a:cubicBezTo>
                  <a:pt x="38253" y="18512"/>
                  <a:pt x="41637" y="17704"/>
                  <a:pt x="44281" y="16320"/>
                </a:cubicBezTo>
                <a:cubicBezTo>
                  <a:pt x="49842" y="13406"/>
                  <a:pt x="50118" y="5671"/>
                  <a:pt x="50510" y="0"/>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9"/>
          <p:cNvSpPr/>
          <p:nvPr/>
        </p:nvSpPr>
        <p:spPr>
          <a:xfrm>
            <a:off x="8418013" y="831038"/>
            <a:ext cx="186813" cy="186676"/>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9"/>
          <p:cNvSpPr/>
          <p:nvPr/>
        </p:nvSpPr>
        <p:spPr>
          <a:xfrm>
            <a:off x="1514838" y="342700"/>
            <a:ext cx="186813" cy="186676"/>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91" name="Shape 591"/>
        <p:cNvGrpSpPr/>
        <p:nvPr/>
      </p:nvGrpSpPr>
      <p:grpSpPr>
        <a:xfrm>
          <a:off x="0" y="0"/>
          <a:ext cx="0" cy="0"/>
          <a:chOff x="0" y="0"/>
          <a:chExt cx="0" cy="0"/>
        </a:xfrm>
      </p:grpSpPr>
      <p:sp>
        <p:nvSpPr>
          <p:cNvPr id="592" name="Google Shape;592;p10"/>
          <p:cNvSpPr/>
          <p:nvPr>
            <p:ph idx="2" type="pic"/>
          </p:nvPr>
        </p:nvSpPr>
        <p:spPr>
          <a:xfrm>
            <a:off x="0" y="175"/>
            <a:ext cx="9166800" cy="5143500"/>
          </a:xfrm>
          <a:prstGeom prst="rect">
            <a:avLst/>
          </a:prstGeom>
          <a:noFill/>
          <a:ln>
            <a:noFill/>
          </a:ln>
        </p:spPr>
      </p:sp>
      <p:sp>
        <p:nvSpPr>
          <p:cNvPr id="593" name="Google Shape;593;p10"/>
          <p:cNvSpPr txBox="1"/>
          <p:nvPr>
            <p:ph type="title"/>
          </p:nvPr>
        </p:nvSpPr>
        <p:spPr>
          <a:xfrm>
            <a:off x="720000" y="4095725"/>
            <a:ext cx="7704000" cy="518400"/>
          </a:xfrm>
          <a:prstGeom prst="rect">
            <a:avLst/>
          </a:prstGeom>
          <a:solidFill>
            <a:schemeClr val="accent4"/>
          </a:solidFill>
        </p:spPr>
        <p:txBody>
          <a:bodyPr anchorCtr="0" anchor="ctr" bIns="91425" lIns="91425" spcFirstLastPara="1" rIns="91425" wrap="square" tIns="91425">
            <a:noAutofit/>
          </a:bodyPr>
          <a:lstStyle>
            <a:lvl1pPr lvl="0" rtl="0" algn="ctr">
              <a:spcBef>
                <a:spcPts val="0"/>
              </a:spcBef>
              <a:spcAft>
                <a:spcPts val="0"/>
              </a:spcAft>
              <a:buSzPts val="3500"/>
              <a:buNone/>
              <a:defRPr sz="3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theme" Target="../theme/theme2.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4"/>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5975" y="445025"/>
            <a:ext cx="76920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Work Sans"/>
              <a:buNone/>
              <a:defRPr b="1" sz="3500">
                <a:solidFill>
                  <a:schemeClr val="dk1"/>
                </a:solidFill>
                <a:latin typeface="Work Sans"/>
                <a:ea typeface="Work Sans"/>
                <a:cs typeface="Work Sans"/>
                <a:sym typeface="Work Sans"/>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
        <p:nvSpPr>
          <p:cNvPr id="7" name="Google Shape;7;p1"/>
          <p:cNvSpPr txBox="1"/>
          <p:nvPr>
            <p:ph idx="1" type="body"/>
          </p:nvPr>
        </p:nvSpPr>
        <p:spPr>
          <a:xfrm>
            <a:off x="725975" y="1152475"/>
            <a:ext cx="76920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indent="-317500" lvl="1" marL="914400">
              <a:lnSpc>
                <a:spcPct val="115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2pPr>
            <a:lvl3pPr indent="-317500" lvl="2" marL="1371600">
              <a:lnSpc>
                <a:spcPct val="115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3pPr>
            <a:lvl4pPr indent="-317500" lvl="3" marL="1828800">
              <a:lnSpc>
                <a:spcPct val="115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4pPr>
            <a:lvl5pPr indent="-317500" lvl="4" marL="2286000">
              <a:lnSpc>
                <a:spcPct val="115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5pPr>
            <a:lvl6pPr indent="-317500" lvl="5" marL="2743200">
              <a:lnSpc>
                <a:spcPct val="115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6pPr>
            <a:lvl7pPr indent="-317500" lvl="6" marL="3200400">
              <a:lnSpc>
                <a:spcPct val="115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7pPr>
            <a:lvl8pPr indent="-317500" lvl="7" marL="3657600">
              <a:lnSpc>
                <a:spcPct val="115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8pPr>
            <a:lvl9pPr indent="-317500" lvl="8" marL="4114800">
              <a:lnSpc>
                <a:spcPct val="115000"/>
              </a:lnSpc>
              <a:spcBef>
                <a:spcPts val="1600"/>
              </a:spcBef>
              <a:spcAft>
                <a:spcPts val="1600"/>
              </a:spcAft>
              <a:buClr>
                <a:schemeClr val="dk1"/>
              </a:buClr>
              <a:buSzPts val="1400"/>
              <a:buFont typeface="Inter"/>
              <a:buChar char="■"/>
              <a:defRPr>
                <a:solidFill>
                  <a:schemeClr val="dk1"/>
                </a:solidFill>
                <a:latin typeface="Inter"/>
                <a:ea typeface="Inter"/>
                <a:cs typeface="Inter"/>
                <a:sym typeface="Inter"/>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15.png"/><Relationship Id="rId6"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5.jpg"/><Relationship Id="rId6"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8.jpg"/><Relationship Id="rId5"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doi.org/10.1016/j.tourman.2022.104503"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2" name="Shape 2532"/>
        <p:cNvGrpSpPr/>
        <p:nvPr/>
      </p:nvGrpSpPr>
      <p:grpSpPr>
        <a:xfrm>
          <a:off x="0" y="0"/>
          <a:ext cx="0" cy="0"/>
          <a:chOff x="0" y="0"/>
          <a:chExt cx="0" cy="0"/>
        </a:xfrm>
      </p:grpSpPr>
      <p:sp>
        <p:nvSpPr>
          <p:cNvPr id="2533" name="Google Shape;2533;p36"/>
          <p:cNvSpPr txBox="1"/>
          <p:nvPr>
            <p:ph idx="1" type="subTitle"/>
          </p:nvPr>
        </p:nvSpPr>
        <p:spPr>
          <a:xfrm>
            <a:off x="725975" y="3334113"/>
            <a:ext cx="4910100" cy="47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Savannah Roddey, K’den McMullin, Alex Lopez</a:t>
            </a:r>
            <a:endParaRPr/>
          </a:p>
        </p:txBody>
      </p:sp>
      <p:sp>
        <p:nvSpPr>
          <p:cNvPr id="2534" name="Google Shape;2534;p36"/>
          <p:cNvSpPr txBox="1"/>
          <p:nvPr>
            <p:ph type="ctrTitle"/>
          </p:nvPr>
        </p:nvSpPr>
        <p:spPr>
          <a:xfrm>
            <a:off x="725975" y="1112867"/>
            <a:ext cx="4910100" cy="215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5100"/>
              <a:t>Revenge Travel</a:t>
            </a:r>
            <a:r>
              <a:rPr lang="en" sz="5100"/>
              <a:t> </a:t>
            </a:r>
            <a:endParaRPr/>
          </a:p>
        </p:txBody>
      </p:sp>
      <p:sp>
        <p:nvSpPr>
          <p:cNvPr id="2535" name="Google Shape;2535;p36"/>
          <p:cNvSpPr/>
          <p:nvPr/>
        </p:nvSpPr>
        <p:spPr>
          <a:xfrm>
            <a:off x="6326349" y="2874601"/>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36" name="Google Shape;2536;p36"/>
          <p:cNvGrpSpPr/>
          <p:nvPr/>
        </p:nvGrpSpPr>
        <p:grpSpPr>
          <a:xfrm rot="5400000">
            <a:off x="6896989" y="426711"/>
            <a:ext cx="1575451" cy="1466605"/>
            <a:chOff x="1438025" y="366400"/>
            <a:chExt cx="4722574" cy="4396298"/>
          </a:xfrm>
        </p:grpSpPr>
        <p:sp>
          <p:nvSpPr>
            <p:cNvPr id="2537" name="Google Shape;2537;p36"/>
            <p:cNvSpPr/>
            <p:nvPr/>
          </p:nvSpPr>
          <p:spPr>
            <a:xfrm>
              <a:off x="1438025" y="366589"/>
              <a:ext cx="4722574" cy="4396108"/>
            </a:xfrm>
            <a:custGeom>
              <a:rect b="b" l="l" r="r" t="t"/>
              <a:pathLst>
                <a:path extrusionOk="0" h="23215" w="24939">
                  <a:moveTo>
                    <a:pt x="1718" y="22620"/>
                  </a:moveTo>
                  <a:lnTo>
                    <a:pt x="1718" y="22620"/>
                  </a:lnTo>
                  <a:cubicBezTo>
                    <a:pt x="1735" y="22639"/>
                    <a:pt x="1756" y="22658"/>
                    <a:pt x="1776" y="22676"/>
                  </a:cubicBezTo>
                  <a:cubicBezTo>
                    <a:pt x="1755" y="22659"/>
                    <a:pt x="1735" y="22639"/>
                    <a:pt x="1718" y="22620"/>
                  </a:cubicBezTo>
                  <a:close/>
                  <a:moveTo>
                    <a:pt x="18955" y="0"/>
                  </a:moveTo>
                  <a:cubicBezTo>
                    <a:pt x="18718" y="0"/>
                    <a:pt x="18489" y="152"/>
                    <a:pt x="18418" y="406"/>
                  </a:cubicBezTo>
                  <a:lnTo>
                    <a:pt x="15061" y="12210"/>
                  </a:lnTo>
                  <a:lnTo>
                    <a:pt x="15053" y="12239"/>
                  </a:lnTo>
                  <a:lnTo>
                    <a:pt x="6768" y="6556"/>
                  </a:lnTo>
                  <a:lnTo>
                    <a:pt x="6732" y="2813"/>
                  </a:lnTo>
                  <a:cubicBezTo>
                    <a:pt x="6731" y="2717"/>
                    <a:pt x="6699" y="2627"/>
                    <a:pt x="6645" y="2550"/>
                  </a:cubicBezTo>
                  <a:cubicBezTo>
                    <a:pt x="6611" y="2499"/>
                    <a:pt x="6570" y="2454"/>
                    <a:pt x="6516" y="2419"/>
                  </a:cubicBezTo>
                  <a:lnTo>
                    <a:pt x="5737" y="1912"/>
                  </a:lnTo>
                  <a:cubicBezTo>
                    <a:pt x="5660" y="1862"/>
                    <a:pt x="5576" y="1839"/>
                    <a:pt x="5493" y="1839"/>
                  </a:cubicBezTo>
                  <a:cubicBezTo>
                    <a:pt x="5293" y="1839"/>
                    <a:pt x="5102" y="1973"/>
                    <a:pt x="5051" y="2187"/>
                  </a:cubicBezTo>
                  <a:lnTo>
                    <a:pt x="4386" y="4996"/>
                  </a:lnTo>
                  <a:cubicBezTo>
                    <a:pt x="4386" y="4996"/>
                    <a:pt x="4384" y="4996"/>
                    <a:pt x="4380" y="4996"/>
                  </a:cubicBezTo>
                  <a:cubicBezTo>
                    <a:pt x="4326" y="4996"/>
                    <a:pt x="3910" y="4999"/>
                    <a:pt x="3516" y="5110"/>
                  </a:cubicBezTo>
                  <a:cubicBezTo>
                    <a:pt x="3135" y="5216"/>
                    <a:pt x="2870" y="5550"/>
                    <a:pt x="2850" y="5945"/>
                  </a:cubicBezTo>
                  <a:cubicBezTo>
                    <a:pt x="2827" y="6382"/>
                    <a:pt x="2931" y="6819"/>
                    <a:pt x="2931" y="6819"/>
                  </a:cubicBezTo>
                  <a:lnTo>
                    <a:pt x="340" y="8089"/>
                  </a:lnTo>
                  <a:cubicBezTo>
                    <a:pt x="60" y="8226"/>
                    <a:pt x="1" y="8600"/>
                    <a:pt x="224" y="8816"/>
                  </a:cubicBezTo>
                  <a:lnTo>
                    <a:pt x="891" y="9464"/>
                  </a:lnTo>
                  <a:cubicBezTo>
                    <a:pt x="936" y="9508"/>
                    <a:pt x="989" y="9539"/>
                    <a:pt x="1045" y="9561"/>
                  </a:cubicBezTo>
                  <a:cubicBezTo>
                    <a:pt x="1103" y="9585"/>
                    <a:pt x="1165" y="9598"/>
                    <a:pt x="1228" y="9598"/>
                  </a:cubicBezTo>
                  <a:cubicBezTo>
                    <a:pt x="1259" y="9598"/>
                    <a:pt x="1290" y="9595"/>
                    <a:pt x="1321" y="9588"/>
                  </a:cubicBezTo>
                  <a:lnTo>
                    <a:pt x="4978" y="8795"/>
                  </a:lnTo>
                  <a:lnTo>
                    <a:pt x="12326" y="15628"/>
                  </a:lnTo>
                  <a:lnTo>
                    <a:pt x="1557" y="21514"/>
                  </a:lnTo>
                  <a:cubicBezTo>
                    <a:pt x="1215" y="21703"/>
                    <a:pt x="1165" y="22175"/>
                    <a:pt x="1463" y="22428"/>
                  </a:cubicBezTo>
                  <a:lnTo>
                    <a:pt x="2176" y="23031"/>
                  </a:lnTo>
                  <a:cubicBezTo>
                    <a:pt x="2198" y="23051"/>
                    <a:pt x="2226" y="23063"/>
                    <a:pt x="2251" y="23080"/>
                  </a:cubicBezTo>
                  <a:cubicBezTo>
                    <a:pt x="2383" y="23167"/>
                    <a:pt x="2535" y="23215"/>
                    <a:pt x="2689" y="23215"/>
                  </a:cubicBezTo>
                  <a:cubicBezTo>
                    <a:pt x="2772" y="23215"/>
                    <a:pt x="2856" y="23201"/>
                    <a:pt x="2938" y="23172"/>
                  </a:cubicBezTo>
                  <a:lnTo>
                    <a:pt x="8602" y="21172"/>
                  </a:lnTo>
                  <a:cubicBezTo>
                    <a:pt x="8606" y="21194"/>
                    <a:pt x="8957" y="22055"/>
                    <a:pt x="8957" y="22055"/>
                  </a:cubicBezTo>
                  <a:lnTo>
                    <a:pt x="10076" y="21594"/>
                  </a:lnTo>
                  <a:cubicBezTo>
                    <a:pt x="10076" y="21594"/>
                    <a:pt x="9737" y="20775"/>
                    <a:pt x="9736" y="20772"/>
                  </a:cubicBezTo>
                  <a:lnTo>
                    <a:pt x="12435" y="19819"/>
                  </a:lnTo>
                  <a:cubicBezTo>
                    <a:pt x="12439" y="19843"/>
                    <a:pt x="12790" y="20704"/>
                    <a:pt x="12790" y="20704"/>
                  </a:cubicBezTo>
                  <a:lnTo>
                    <a:pt x="13910" y="20243"/>
                  </a:lnTo>
                  <a:cubicBezTo>
                    <a:pt x="13910" y="20243"/>
                    <a:pt x="13569" y="19422"/>
                    <a:pt x="13568" y="19419"/>
                  </a:cubicBezTo>
                  <a:lnTo>
                    <a:pt x="16118" y="18518"/>
                  </a:lnTo>
                  <a:lnTo>
                    <a:pt x="21310" y="22503"/>
                  </a:lnTo>
                  <a:cubicBezTo>
                    <a:pt x="21785" y="22867"/>
                    <a:pt x="22365" y="23066"/>
                    <a:pt x="22963" y="23074"/>
                  </a:cubicBezTo>
                  <a:lnTo>
                    <a:pt x="23030" y="23074"/>
                  </a:lnTo>
                  <a:cubicBezTo>
                    <a:pt x="23036" y="23074"/>
                    <a:pt x="23041" y="23074"/>
                    <a:pt x="23047" y="23074"/>
                  </a:cubicBezTo>
                  <a:cubicBezTo>
                    <a:pt x="24133" y="23074"/>
                    <a:pt x="24938" y="22057"/>
                    <a:pt x="24685" y="20998"/>
                  </a:cubicBezTo>
                  <a:cubicBezTo>
                    <a:pt x="24537" y="20374"/>
                    <a:pt x="24189" y="19816"/>
                    <a:pt x="23698" y="19407"/>
                  </a:cubicBezTo>
                  <a:lnTo>
                    <a:pt x="18714" y="15267"/>
                  </a:lnTo>
                  <a:lnTo>
                    <a:pt x="19198" y="11132"/>
                  </a:lnTo>
                  <a:lnTo>
                    <a:pt x="20067" y="11278"/>
                  </a:lnTo>
                  <a:lnTo>
                    <a:pt x="20270" y="10084"/>
                  </a:lnTo>
                  <a:cubicBezTo>
                    <a:pt x="20270" y="10084"/>
                    <a:pt x="19359" y="9935"/>
                    <a:pt x="19339" y="9935"/>
                  </a:cubicBezTo>
                  <a:lnTo>
                    <a:pt x="19670" y="7094"/>
                  </a:lnTo>
                  <a:lnTo>
                    <a:pt x="20538" y="7241"/>
                  </a:lnTo>
                  <a:lnTo>
                    <a:pt x="20741" y="6047"/>
                  </a:lnTo>
                  <a:cubicBezTo>
                    <a:pt x="20741" y="6047"/>
                    <a:pt x="19832" y="5898"/>
                    <a:pt x="19812" y="5898"/>
                  </a:cubicBezTo>
                  <a:lnTo>
                    <a:pt x="20340" y="1384"/>
                  </a:lnTo>
                  <a:cubicBezTo>
                    <a:pt x="20368" y="1139"/>
                    <a:pt x="20275" y="902"/>
                    <a:pt x="20099" y="736"/>
                  </a:cubicBezTo>
                  <a:cubicBezTo>
                    <a:pt x="20078" y="715"/>
                    <a:pt x="20058" y="690"/>
                    <a:pt x="20035" y="673"/>
                  </a:cubicBezTo>
                  <a:lnTo>
                    <a:pt x="19289" y="112"/>
                  </a:lnTo>
                  <a:cubicBezTo>
                    <a:pt x="19187" y="36"/>
                    <a:pt x="19070" y="0"/>
                    <a:pt x="189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36"/>
            <p:cNvSpPr/>
            <p:nvPr/>
          </p:nvSpPr>
          <p:spPr>
            <a:xfrm>
              <a:off x="1658447" y="3326383"/>
              <a:ext cx="2831764" cy="1411148"/>
            </a:xfrm>
            <a:custGeom>
              <a:rect b="b" l="l" r="r" t="t"/>
              <a:pathLst>
                <a:path extrusionOk="0" h="7452" w="14954">
                  <a:moveTo>
                    <a:pt x="11162" y="0"/>
                  </a:moveTo>
                  <a:lnTo>
                    <a:pt x="10726" y="238"/>
                  </a:lnTo>
                  <a:lnTo>
                    <a:pt x="393" y="5886"/>
                  </a:lnTo>
                  <a:cubicBezTo>
                    <a:pt x="51" y="6074"/>
                    <a:pt x="1" y="6547"/>
                    <a:pt x="299" y="6799"/>
                  </a:cubicBezTo>
                  <a:lnTo>
                    <a:pt x="1012" y="7402"/>
                  </a:lnTo>
                  <a:cubicBezTo>
                    <a:pt x="1034" y="7422"/>
                    <a:pt x="1062" y="7434"/>
                    <a:pt x="1087" y="7451"/>
                  </a:cubicBezTo>
                  <a:lnTo>
                    <a:pt x="612" y="7048"/>
                  </a:lnTo>
                  <a:cubicBezTo>
                    <a:pt x="313" y="6793"/>
                    <a:pt x="361" y="6320"/>
                    <a:pt x="705" y="6133"/>
                  </a:cubicBezTo>
                  <a:lnTo>
                    <a:pt x="11041" y="486"/>
                  </a:lnTo>
                  <a:lnTo>
                    <a:pt x="14365" y="3096"/>
                  </a:lnTo>
                  <a:lnTo>
                    <a:pt x="14954" y="2888"/>
                  </a:lnTo>
                  <a:lnTo>
                    <a:pt x="111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36"/>
            <p:cNvSpPr/>
            <p:nvPr/>
          </p:nvSpPr>
          <p:spPr>
            <a:xfrm>
              <a:off x="4287984" y="366400"/>
              <a:ext cx="955536" cy="2891414"/>
            </a:xfrm>
            <a:custGeom>
              <a:rect b="b" l="l" r="r" t="t"/>
              <a:pathLst>
                <a:path extrusionOk="0" h="15269" w="5046">
                  <a:moveTo>
                    <a:pt x="3903" y="0"/>
                  </a:moveTo>
                  <a:cubicBezTo>
                    <a:pt x="3666" y="0"/>
                    <a:pt x="3437" y="152"/>
                    <a:pt x="3365" y="406"/>
                  </a:cubicBezTo>
                  <a:lnTo>
                    <a:pt x="8" y="12210"/>
                  </a:lnTo>
                  <a:lnTo>
                    <a:pt x="0" y="12239"/>
                  </a:lnTo>
                  <a:lnTo>
                    <a:pt x="3663" y="15269"/>
                  </a:lnTo>
                  <a:lnTo>
                    <a:pt x="3740" y="14604"/>
                  </a:lnTo>
                  <a:lnTo>
                    <a:pt x="455" y="11981"/>
                  </a:lnTo>
                  <a:lnTo>
                    <a:pt x="3676" y="654"/>
                  </a:lnTo>
                  <a:cubicBezTo>
                    <a:pt x="3748" y="401"/>
                    <a:pt x="3976" y="249"/>
                    <a:pt x="4214" y="249"/>
                  </a:cubicBezTo>
                  <a:cubicBezTo>
                    <a:pt x="4328" y="249"/>
                    <a:pt x="4445" y="284"/>
                    <a:pt x="4547" y="361"/>
                  </a:cubicBezTo>
                  <a:lnTo>
                    <a:pt x="5046" y="737"/>
                  </a:lnTo>
                  <a:cubicBezTo>
                    <a:pt x="5024" y="716"/>
                    <a:pt x="5006" y="691"/>
                    <a:pt x="4982" y="673"/>
                  </a:cubicBezTo>
                  <a:lnTo>
                    <a:pt x="4235" y="112"/>
                  </a:lnTo>
                  <a:cubicBezTo>
                    <a:pt x="4134" y="36"/>
                    <a:pt x="4017" y="0"/>
                    <a:pt x="39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36"/>
            <p:cNvSpPr/>
            <p:nvPr/>
          </p:nvSpPr>
          <p:spPr>
            <a:xfrm>
              <a:off x="5749890" y="4331728"/>
              <a:ext cx="289160" cy="323435"/>
            </a:xfrm>
            <a:custGeom>
              <a:rect b="b" l="l" r="r" t="t"/>
              <a:pathLst>
                <a:path extrusionOk="0" h="1708" w="1527">
                  <a:moveTo>
                    <a:pt x="1010" y="0"/>
                  </a:moveTo>
                  <a:cubicBezTo>
                    <a:pt x="979" y="257"/>
                    <a:pt x="892" y="533"/>
                    <a:pt x="694" y="783"/>
                  </a:cubicBezTo>
                  <a:cubicBezTo>
                    <a:pt x="496" y="1031"/>
                    <a:pt x="245" y="1177"/>
                    <a:pt x="1" y="1265"/>
                  </a:cubicBezTo>
                  <a:lnTo>
                    <a:pt x="254" y="1707"/>
                  </a:lnTo>
                  <a:cubicBezTo>
                    <a:pt x="414" y="1691"/>
                    <a:pt x="571" y="1655"/>
                    <a:pt x="720" y="1592"/>
                  </a:cubicBezTo>
                  <a:cubicBezTo>
                    <a:pt x="908" y="1511"/>
                    <a:pt x="1083" y="1372"/>
                    <a:pt x="1221" y="1203"/>
                  </a:cubicBezTo>
                  <a:cubicBezTo>
                    <a:pt x="1382" y="1005"/>
                    <a:pt x="1493" y="764"/>
                    <a:pt x="1515" y="520"/>
                  </a:cubicBezTo>
                  <a:cubicBezTo>
                    <a:pt x="1527" y="398"/>
                    <a:pt x="1517" y="274"/>
                    <a:pt x="1501" y="152"/>
                  </a:cubicBezTo>
                  <a:lnTo>
                    <a:pt x="101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36"/>
            <p:cNvSpPr/>
            <p:nvPr/>
          </p:nvSpPr>
          <p:spPr>
            <a:xfrm>
              <a:off x="5583248" y="4575252"/>
              <a:ext cx="202431" cy="81995"/>
            </a:xfrm>
            <a:custGeom>
              <a:rect b="b" l="l" r="r" t="t"/>
              <a:pathLst>
                <a:path extrusionOk="0" h="433" w="1069">
                  <a:moveTo>
                    <a:pt x="821" y="0"/>
                  </a:moveTo>
                  <a:cubicBezTo>
                    <a:pt x="561" y="82"/>
                    <a:pt x="316" y="99"/>
                    <a:pt x="162" y="99"/>
                  </a:cubicBezTo>
                  <a:cubicBezTo>
                    <a:pt x="62" y="99"/>
                    <a:pt x="0" y="92"/>
                    <a:pt x="0" y="92"/>
                  </a:cubicBezTo>
                  <a:lnTo>
                    <a:pt x="0" y="92"/>
                  </a:lnTo>
                  <a:lnTo>
                    <a:pt x="351" y="371"/>
                  </a:lnTo>
                  <a:cubicBezTo>
                    <a:pt x="401" y="412"/>
                    <a:pt x="567" y="408"/>
                    <a:pt x="635" y="416"/>
                  </a:cubicBezTo>
                  <a:cubicBezTo>
                    <a:pt x="731" y="426"/>
                    <a:pt x="829" y="432"/>
                    <a:pt x="925" y="432"/>
                  </a:cubicBezTo>
                  <a:cubicBezTo>
                    <a:pt x="939" y="432"/>
                    <a:pt x="953" y="432"/>
                    <a:pt x="967" y="432"/>
                  </a:cubicBezTo>
                  <a:cubicBezTo>
                    <a:pt x="1001" y="430"/>
                    <a:pt x="1034" y="428"/>
                    <a:pt x="1069" y="424"/>
                  </a:cubicBezTo>
                  <a:lnTo>
                    <a:pt x="82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36"/>
            <p:cNvSpPr/>
            <p:nvPr/>
          </p:nvSpPr>
          <p:spPr>
            <a:xfrm>
              <a:off x="5924864" y="4164517"/>
              <a:ext cx="107559" cy="183684"/>
            </a:xfrm>
            <a:custGeom>
              <a:rect b="b" l="l" r="r" t="t"/>
              <a:pathLst>
                <a:path extrusionOk="0" h="970" w="568">
                  <a:moveTo>
                    <a:pt x="0" y="0"/>
                  </a:moveTo>
                  <a:cubicBezTo>
                    <a:pt x="0" y="0"/>
                    <a:pt x="131" y="370"/>
                    <a:pt x="94" y="821"/>
                  </a:cubicBezTo>
                  <a:lnTo>
                    <a:pt x="568" y="970"/>
                  </a:lnTo>
                  <a:cubicBezTo>
                    <a:pt x="527" y="732"/>
                    <a:pt x="449" y="497"/>
                    <a:pt x="351" y="280"/>
                  </a:cubicBez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36"/>
            <p:cNvSpPr/>
            <p:nvPr/>
          </p:nvSpPr>
          <p:spPr>
            <a:xfrm>
              <a:off x="1438404" y="714455"/>
              <a:ext cx="1282001" cy="1463223"/>
            </a:xfrm>
            <a:custGeom>
              <a:rect b="b" l="l" r="r" t="t"/>
              <a:pathLst>
                <a:path extrusionOk="0" h="7727" w="6770">
                  <a:moveTo>
                    <a:pt x="5494" y="1"/>
                  </a:moveTo>
                  <a:cubicBezTo>
                    <a:pt x="5295" y="1"/>
                    <a:pt x="5104" y="135"/>
                    <a:pt x="5054" y="349"/>
                  </a:cubicBezTo>
                  <a:lnTo>
                    <a:pt x="4468" y="2820"/>
                  </a:lnTo>
                  <a:lnTo>
                    <a:pt x="4388" y="3159"/>
                  </a:lnTo>
                  <a:cubicBezTo>
                    <a:pt x="4388" y="3159"/>
                    <a:pt x="4386" y="3159"/>
                    <a:pt x="4382" y="3159"/>
                  </a:cubicBezTo>
                  <a:cubicBezTo>
                    <a:pt x="4328" y="3159"/>
                    <a:pt x="3912" y="3162"/>
                    <a:pt x="3518" y="3273"/>
                  </a:cubicBezTo>
                  <a:cubicBezTo>
                    <a:pt x="3136" y="3379"/>
                    <a:pt x="2872" y="3713"/>
                    <a:pt x="2852" y="4108"/>
                  </a:cubicBezTo>
                  <a:cubicBezTo>
                    <a:pt x="2829" y="4546"/>
                    <a:pt x="2933" y="4982"/>
                    <a:pt x="2933" y="4982"/>
                  </a:cubicBezTo>
                  <a:lnTo>
                    <a:pt x="2621" y="5136"/>
                  </a:lnTo>
                  <a:lnTo>
                    <a:pt x="341" y="6253"/>
                  </a:lnTo>
                  <a:cubicBezTo>
                    <a:pt x="60" y="6391"/>
                    <a:pt x="1" y="6764"/>
                    <a:pt x="225" y="6981"/>
                  </a:cubicBezTo>
                  <a:lnTo>
                    <a:pt x="891" y="7628"/>
                  </a:lnTo>
                  <a:cubicBezTo>
                    <a:pt x="937" y="7673"/>
                    <a:pt x="990" y="7703"/>
                    <a:pt x="1046" y="7727"/>
                  </a:cubicBezTo>
                  <a:lnTo>
                    <a:pt x="535" y="7231"/>
                  </a:lnTo>
                  <a:cubicBezTo>
                    <a:pt x="311" y="7013"/>
                    <a:pt x="372" y="6640"/>
                    <a:pt x="651" y="6502"/>
                  </a:cubicBezTo>
                  <a:lnTo>
                    <a:pt x="2888" y="5407"/>
                  </a:lnTo>
                  <a:lnTo>
                    <a:pt x="4525" y="7060"/>
                  </a:lnTo>
                  <a:lnTo>
                    <a:pt x="4981" y="6961"/>
                  </a:lnTo>
                  <a:lnTo>
                    <a:pt x="3208" y="5248"/>
                  </a:lnTo>
                  <a:lnTo>
                    <a:pt x="3244" y="5229"/>
                  </a:lnTo>
                  <a:cubicBezTo>
                    <a:pt x="3244" y="5229"/>
                    <a:pt x="3141" y="4794"/>
                    <a:pt x="3162" y="4355"/>
                  </a:cubicBezTo>
                  <a:cubicBezTo>
                    <a:pt x="3182" y="3961"/>
                    <a:pt x="3449" y="3628"/>
                    <a:pt x="3828" y="3521"/>
                  </a:cubicBezTo>
                  <a:cubicBezTo>
                    <a:pt x="4230" y="3409"/>
                    <a:pt x="4653" y="3406"/>
                    <a:pt x="4695" y="3406"/>
                  </a:cubicBezTo>
                  <a:cubicBezTo>
                    <a:pt x="4697" y="3406"/>
                    <a:pt x="4698" y="3406"/>
                    <a:pt x="4698" y="3406"/>
                  </a:cubicBezTo>
                  <a:lnTo>
                    <a:pt x="4708" y="3368"/>
                  </a:lnTo>
                  <a:lnTo>
                    <a:pt x="6769" y="4720"/>
                  </a:lnTo>
                  <a:lnTo>
                    <a:pt x="6765" y="4252"/>
                  </a:lnTo>
                  <a:lnTo>
                    <a:pt x="4791" y="3021"/>
                  </a:lnTo>
                  <a:lnTo>
                    <a:pt x="5365" y="599"/>
                  </a:lnTo>
                  <a:cubicBezTo>
                    <a:pt x="5416" y="384"/>
                    <a:pt x="5606" y="251"/>
                    <a:pt x="5806" y="251"/>
                  </a:cubicBezTo>
                  <a:cubicBezTo>
                    <a:pt x="5889" y="251"/>
                    <a:pt x="5973" y="274"/>
                    <a:pt x="6050" y="324"/>
                  </a:cubicBezTo>
                  <a:lnTo>
                    <a:pt x="6648" y="712"/>
                  </a:lnTo>
                  <a:cubicBezTo>
                    <a:pt x="6613" y="661"/>
                    <a:pt x="6572" y="616"/>
                    <a:pt x="6519" y="581"/>
                  </a:cubicBezTo>
                  <a:lnTo>
                    <a:pt x="5738" y="74"/>
                  </a:lnTo>
                  <a:cubicBezTo>
                    <a:pt x="5662" y="24"/>
                    <a:pt x="5577" y="1"/>
                    <a:pt x="54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44" name="Google Shape;2544;p36"/>
          <p:cNvSpPr/>
          <p:nvPr/>
        </p:nvSpPr>
        <p:spPr>
          <a:xfrm flipH="1" rot="1175547">
            <a:off x="6812254" y="2172884"/>
            <a:ext cx="2929697" cy="1759778"/>
          </a:xfrm>
          <a:custGeom>
            <a:rect b="b" l="l" r="r" t="t"/>
            <a:pathLst>
              <a:path extrusionOk="0" fill="none" h="25948" w="43197">
                <a:moveTo>
                  <a:pt x="2642" y="0"/>
                </a:moveTo>
                <a:cubicBezTo>
                  <a:pt x="2642" y="0"/>
                  <a:pt x="0" y="7192"/>
                  <a:pt x="5885" y="12347"/>
                </a:cubicBezTo>
                <a:cubicBezTo>
                  <a:pt x="10249" y="16168"/>
                  <a:pt x="20454" y="13429"/>
                  <a:pt x="18652" y="10311"/>
                </a:cubicBezTo>
                <a:cubicBezTo>
                  <a:pt x="16851" y="7190"/>
                  <a:pt x="14020" y="15272"/>
                  <a:pt x="17099" y="19675"/>
                </a:cubicBezTo>
                <a:cubicBezTo>
                  <a:pt x="21244" y="25602"/>
                  <a:pt x="37533" y="25947"/>
                  <a:pt x="43196" y="4539"/>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36"/>
          <p:cNvSpPr/>
          <p:nvPr/>
        </p:nvSpPr>
        <p:spPr>
          <a:xfrm rot="-6605851">
            <a:off x="7482312" y="-597765"/>
            <a:ext cx="1439676" cy="784978"/>
          </a:xfrm>
          <a:custGeom>
            <a:rect b="b" l="l" r="r" t="t"/>
            <a:pathLst>
              <a:path extrusionOk="0" fill="none" h="12439" w="22813">
                <a:moveTo>
                  <a:pt x="22812" y="0"/>
                </a:moveTo>
                <a:cubicBezTo>
                  <a:pt x="22812" y="0"/>
                  <a:pt x="20999" y="9660"/>
                  <a:pt x="12792" y="11049"/>
                </a:cubicBezTo>
                <a:cubicBezTo>
                  <a:pt x="4584" y="12439"/>
                  <a:pt x="0" y="710"/>
                  <a:pt x="0" y="710"/>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46" name="Google Shape;2546;p36"/>
          <p:cNvGrpSpPr/>
          <p:nvPr/>
        </p:nvGrpSpPr>
        <p:grpSpPr>
          <a:xfrm>
            <a:off x="1818071" y="4209099"/>
            <a:ext cx="262163" cy="531538"/>
            <a:chOff x="2322875" y="1049950"/>
            <a:chExt cx="1301705" cy="2640525"/>
          </a:xfrm>
        </p:grpSpPr>
        <p:sp>
          <p:nvSpPr>
            <p:cNvPr id="2547" name="Google Shape;2547;p36"/>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36"/>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36"/>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50" name="Google Shape;2550;p36"/>
          <p:cNvGrpSpPr/>
          <p:nvPr/>
        </p:nvGrpSpPr>
        <p:grpSpPr>
          <a:xfrm>
            <a:off x="5704921" y="529374"/>
            <a:ext cx="262163" cy="531538"/>
            <a:chOff x="2322875" y="1049950"/>
            <a:chExt cx="1301705" cy="2640525"/>
          </a:xfrm>
        </p:grpSpPr>
        <p:sp>
          <p:nvSpPr>
            <p:cNvPr id="2551" name="Google Shape;2551;p36"/>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36"/>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36"/>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54" name="Google Shape;2554;p36"/>
          <p:cNvSpPr/>
          <p:nvPr/>
        </p:nvSpPr>
        <p:spPr>
          <a:xfrm flipH="1" rot="693687">
            <a:off x="1897425" y="-600783"/>
            <a:ext cx="3025015" cy="1817032"/>
          </a:xfrm>
          <a:custGeom>
            <a:rect b="b" l="l" r="r" t="t"/>
            <a:pathLst>
              <a:path extrusionOk="0" fill="none" h="25948" w="43197">
                <a:moveTo>
                  <a:pt x="2642" y="0"/>
                </a:moveTo>
                <a:cubicBezTo>
                  <a:pt x="2642" y="0"/>
                  <a:pt x="0" y="7192"/>
                  <a:pt x="5885" y="12347"/>
                </a:cubicBezTo>
                <a:cubicBezTo>
                  <a:pt x="10249" y="16168"/>
                  <a:pt x="20454" y="13429"/>
                  <a:pt x="18652" y="10311"/>
                </a:cubicBezTo>
                <a:cubicBezTo>
                  <a:pt x="16851" y="7190"/>
                  <a:pt x="14020" y="15272"/>
                  <a:pt x="17099" y="19675"/>
                </a:cubicBezTo>
                <a:cubicBezTo>
                  <a:pt x="21244" y="25602"/>
                  <a:pt x="37533" y="25947"/>
                  <a:pt x="43196" y="4539"/>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36"/>
          <p:cNvSpPr/>
          <p:nvPr/>
        </p:nvSpPr>
        <p:spPr>
          <a:xfrm rot="-8317620">
            <a:off x="6131499" y="4299204"/>
            <a:ext cx="1579063" cy="861001"/>
          </a:xfrm>
          <a:custGeom>
            <a:rect b="b" l="l" r="r" t="t"/>
            <a:pathLst>
              <a:path extrusionOk="0" fill="none" h="12439" w="22813">
                <a:moveTo>
                  <a:pt x="22812" y="0"/>
                </a:moveTo>
                <a:cubicBezTo>
                  <a:pt x="22812" y="0"/>
                  <a:pt x="20999" y="9660"/>
                  <a:pt x="12792" y="11049"/>
                </a:cubicBezTo>
                <a:cubicBezTo>
                  <a:pt x="4584" y="12439"/>
                  <a:pt x="0" y="710"/>
                  <a:pt x="0" y="710"/>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36"/>
          <p:cNvSpPr/>
          <p:nvPr/>
        </p:nvSpPr>
        <p:spPr>
          <a:xfrm flipH="1" rot="-926629">
            <a:off x="2014909" y="4212124"/>
            <a:ext cx="3266596" cy="1184365"/>
          </a:xfrm>
          <a:custGeom>
            <a:rect b="b" l="l" r="r" t="t"/>
            <a:pathLst>
              <a:path extrusionOk="0" fill="none" h="19231" w="53041">
                <a:moveTo>
                  <a:pt x="53040" y="14789"/>
                </a:moveTo>
                <a:cubicBezTo>
                  <a:pt x="53040" y="14789"/>
                  <a:pt x="49618" y="17159"/>
                  <a:pt x="41611" y="7597"/>
                </a:cubicBezTo>
                <a:cubicBezTo>
                  <a:pt x="39545" y="5131"/>
                  <a:pt x="36120" y="1533"/>
                  <a:pt x="32481" y="2245"/>
                </a:cubicBezTo>
                <a:cubicBezTo>
                  <a:pt x="31418" y="2453"/>
                  <a:pt x="29859" y="3206"/>
                  <a:pt x="29615" y="4305"/>
                </a:cubicBezTo>
                <a:cubicBezTo>
                  <a:pt x="29228" y="6051"/>
                  <a:pt x="31316" y="6683"/>
                  <a:pt x="32165" y="5721"/>
                </a:cubicBezTo>
                <a:cubicBezTo>
                  <a:pt x="33756" y="3916"/>
                  <a:pt x="30902" y="2404"/>
                  <a:pt x="29468" y="1989"/>
                </a:cubicBezTo>
                <a:cubicBezTo>
                  <a:pt x="22600" y="1"/>
                  <a:pt x="23994" y="8233"/>
                  <a:pt x="15235" y="13731"/>
                </a:cubicBezTo>
                <a:cubicBezTo>
                  <a:pt x="6476" y="19230"/>
                  <a:pt x="1" y="17179"/>
                  <a:pt x="1" y="17179"/>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57" name="Google Shape;2557;p36"/>
          <p:cNvGrpSpPr/>
          <p:nvPr/>
        </p:nvGrpSpPr>
        <p:grpSpPr>
          <a:xfrm rot="2251379">
            <a:off x="5201774" y="4151513"/>
            <a:ext cx="1067193" cy="1018060"/>
            <a:chOff x="936800" y="644000"/>
            <a:chExt cx="3397834" cy="3241401"/>
          </a:xfrm>
        </p:grpSpPr>
        <p:sp>
          <p:nvSpPr>
            <p:cNvPr id="2558" name="Google Shape;2558;p36"/>
            <p:cNvSpPr/>
            <p:nvPr/>
          </p:nvSpPr>
          <p:spPr>
            <a:xfrm>
              <a:off x="936800" y="644000"/>
              <a:ext cx="3397834" cy="3241401"/>
            </a:xfrm>
            <a:custGeom>
              <a:rect b="b" l="l" r="r" t="t"/>
              <a:pathLst>
                <a:path extrusionOk="0" h="27144" w="28454">
                  <a:moveTo>
                    <a:pt x="25151" y="0"/>
                  </a:moveTo>
                  <a:lnTo>
                    <a:pt x="16731" y="4241"/>
                  </a:lnTo>
                  <a:lnTo>
                    <a:pt x="8297" y="2636"/>
                  </a:lnTo>
                  <a:lnTo>
                    <a:pt x="0" y="7528"/>
                  </a:lnTo>
                  <a:lnTo>
                    <a:pt x="3282" y="27143"/>
                  </a:lnTo>
                  <a:lnTo>
                    <a:pt x="11612" y="22505"/>
                  </a:lnTo>
                  <a:lnTo>
                    <a:pt x="20028" y="24257"/>
                  </a:lnTo>
                  <a:lnTo>
                    <a:pt x="28454" y="19750"/>
                  </a:lnTo>
                  <a:lnTo>
                    <a:pt x="2515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36"/>
            <p:cNvSpPr/>
            <p:nvPr/>
          </p:nvSpPr>
          <p:spPr>
            <a:xfrm>
              <a:off x="1060634" y="813332"/>
              <a:ext cx="3149690" cy="2895933"/>
            </a:xfrm>
            <a:custGeom>
              <a:rect b="b" l="l" r="r" t="t"/>
              <a:pathLst>
                <a:path extrusionOk="0" h="24251" w="26376">
                  <a:moveTo>
                    <a:pt x="23394" y="0"/>
                  </a:moveTo>
                  <a:lnTo>
                    <a:pt x="15831" y="3809"/>
                  </a:lnTo>
                  <a:lnTo>
                    <a:pt x="7432" y="2211"/>
                  </a:lnTo>
                  <a:lnTo>
                    <a:pt x="1" y="6593"/>
                  </a:lnTo>
                  <a:lnTo>
                    <a:pt x="2954" y="24251"/>
                  </a:lnTo>
                  <a:lnTo>
                    <a:pt x="10424" y="20092"/>
                  </a:lnTo>
                  <a:lnTo>
                    <a:pt x="18849" y="21847"/>
                  </a:lnTo>
                  <a:lnTo>
                    <a:pt x="26375" y="17819"/>
                  </a:lnTo>
                  <a:lnTo>
                    <a:pt x="233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36"/>
            <p:cNvSpPr/>
            <p:nvPr/>
          </p:nvSpPr>
          <p:spPr>
            <a:xfrm>
              <a:off x="1948130" y="1077241"/>
              <a:ext cx="1363361" cy="2344952"/>
            </a:xfrm>
            <a:custGeom>
              <a:rect b="b" l="l" r="r" t="t"/>
              <a:pathLst>
                <a:path extrusionOk="0" h="19637" w="11417">
                  <a:moveTo>
                    <a:pt x="0" y="1"/>
                  </a:moveTo>
                  <a:lnTo>
                    <a:pt x="2992" y="17882"/>
                  </a:lnTo>
                  <a:lnTo>
                    <a:pt x="11417" y="19637"/>
                  </a:lnTo>
                  <a:lnTo>
                    <a:pt x="8399" y="1599"/>
                  </a:lnTo>
                  <a:lnTo>
                    <a:pt x="0"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36"/>
            <p:cNvSpPr/>
            <p:nvPr/>
          </p:nvSpPr>
          <p:spPr>
            <a:xfrm>
              <a:off x="1060634" y="1139815"/>
              <a:ext cx="3097506" cy="2569572"/>
            </a:xfrm>
            <a:custGeom>
              <a:rect b="b" l="l" r="r" t="t"/>
              <a:pathLst>
                <a:path extrusionOk="0" h="21518" w="25939">
                  <a:moveTo>
                    <a:pt x="20544" y="3424"/>
                  </a:moveTo>
                  <a:lnTo>
                    <a:pt x="21169" y="7163"/>
                  </a:lnTo>
                  <a:lnTo>
                    <a:pt x="18286" y="8550"/>
                  </a:lnTo>
                  <a:lnTo>
                    <a:pt x="17673" y="4884"/>
                  </a:lnTo>
                  <a:lnTo>
                    <a:pt x="20544" y="3424"/>
                  </a:lnTo>
                  <a:close/>
                  <a:moveTo>
                    <a:pt x="8173" y="3902"/>
                  </a:moveTo>
                  <a:lnTo>
                    <a:pt x="10917" y="4408"/>
                  </a:lnTo>
                  <a:lnTo>
                    <a:pt x="11567" y="8293"/>
                  </a:lnTo>
                  <a:lnTo>
                    <a:pt x="11567" y="8293"/>
                  </a:lnTo>
                  <a:lnTo>
                    <a:pt x="8814" y="7837"/>
                  </a:lnTo>
                  <a:lnTo>
                    <a:pt x="6186" y="9254"/>
                  </a:lnTo>
                  <a:lnTo>
                    <a:pt x="5538" y="5384"/>
                  </a:lnTo>
                  <a:lnTo>
                    <a:pt x="8173" y="3902"/>
                  </a:lnTo>
                  <a:close/>
                  <a:moveTo>
                    <a:pt x="12156" y="4634"/>
                  </a:moveTo>
                  <a:lnTo>
                    <a:pt x="16563" y="5448"/>
                  </a:lnTo>
                  <a:lnTo>
                    <a:pt x="17172" y="9088"/>
                  </a:lnTo>
                  <a:lnTo>
                    <a:pt x="17403" y="10461"/>
                  </a:lnTo>
                  <a:lnTo>
                    <a:pt x="17452" y="10754"/>
                  </a:lnTo>
                  <a:lnTo>
                    <a:pt x="18127" y="14788"/>
                  </a:lnTo>
                  <a:lnTo>
                    <a:pt x="18127" y="14788"/>
                  </a:lnTo>
                  <a:lnTo>
                    <a:pt x="13732" y="14060"/>
                  </a:lnTo>
                  <a:lnTo>
                    <a:pt x="12156" y="4634"/>
                  </a:lnTo>
                  <a:close/>
                  <a:moveTo>
                    <a:pt x="9045" y="9210"/>
                  </a:moveTo>
                  <a:lnTo>
                    <a:pt x="11806" y="9719"/>
                  </a:lnTo>
                  <a:lnTo>
                    <a:pt x="12498" y="13856"/>
                  </a:lnTo>
                  <a:lnTo>
                    <a:pt x="12498" y="13856"/>
                  </a:lnTo>
                  <a:lnTo>
                    <a:pt x="9763" y="13403"/>
                  </a:lnTo>
                  <a:lnTo>
                    <a:pt x="7119" y="14829"/>
                  </a:lnTo>
                  <a:lnTo>
                    <a:pt x="6279" y="9810"/>
                  </a:lnTo>
                  <a:lnTo>
                    <a:pt x="6279" y="9810"/>
                  </a:lnTo>
                  <a:lnTo>
                    <a:pt x="6426" y="10684"/>
                  </a:lnTo>
                  <a:lnTo>
                    <a:pt x="9045" y="9210"/>
                  </a:lnTo>
                  <a:close/>
                  <a:moveTo>
                    <a:pt x="4508" y="5962"/>
                  </a:moveTo>
                  <a:lnTo>
                    <a:pt x="6085" y="15386"/>
                  </a:lnTo>
                  <a:lnTo>
                    <a:pt x="3304" y="16884"/>
                  </a:lnTo>
                  <a:lnTo>
                    <a:pt x="1739" y="7522"/>
                  </a:lnTo>
                  <a:lnTo>
                    <a:pt x="4508" y="5962"/>
                  </a:lnTo>
                  <a:close/>
                  <a:moveTo>
                    <a:pt x="10180" y="0"/>
                  </a:moveTo>
                  <a:lnTo>
                    <a:pt x="10679" y="2980"/>
                  </a:lnTo>
                  <a:lnTo>
                    <a:pt x="7944" y="2527"/>
                  </a:lnTo>
                  <a:lnTo>
                    <a:pt x="5300" y="3954"/>
                  </a:lnTo>
                  <a:lnTo>
                    <a:pt x="4810" y="1025"/>
                  </a:lnTo>
                  <a:lnTo>
                    <a:pt x="3784" y="1631"/>
                  </a:lnTo>
                  <a:lnTo>
                    <a:pt x="4267" y="4510"/>
                  </a:lnTo>
                  <a:lnTo>
                    <a:pt x="1486" y="6009"/>
                  </a:lnTo>
                  <a:lnTo>
                    <a:pt x="1025" y="3257"/>
                  </a:lnTo>
                  <a:lnTo>
                    <a:pt x="1" y="3861"/>
                  </a:lnTo>
                  <a:lnTo>
                    <a:pt x="452" y="6566"/>
                  </a:lnTo>
                  <a:lnTo>
                    <a:pt x="710" y="8103"/>
                  </a:lnTo>
                  <a:lnTo>
                    <a:pt x="2272" y="17443"/>
                  </a:lnTo>
                  <a:lnTo>
                    <a:pt x="2529" y="18979"/>
                  </a:lnTo>
                  <a:lnTo>
                    <a:pt x="2954" y="21518"/>
                  </a:lnTo>
                  <a:lnTo>
                    <a:pt x="3984" y="20945"/>
                  </a:lnTo>
                  <a:lnTo>
                    <a:pt x="3559" y="18401"/>
                  </a:lnTo>
                  <a:lnTo>
                    <a:pt x="6329" y="16841"/>
                  </a:lnTo>
                  <a:lnTo>
                    <a:pt x="6756" y="19401"/>
                  </a:lnTo>
                  <a:lnTo>
                    <a:pt x="7786" y="18829"/>
                  </a:lnTo>
                  <a:lnTo>
                    <a:pt x="7358" y="16264"/>
                  </a:lnTo>
                  <a:lnTo>
                    <a:pt x="9992" y="14780"/>
                  </a:lnTo>
                  <a:lnTo>
                    <a:pt x="12737" y="15287"/>
                  </a:lnTo>
                  <a:lnTo>
                    <a:pt x="13179" y="17934"/>
                  </a:lnTo>
                  <a:lnTo>
                    <a:pt x="14423" y="18192"/>
                  </a:lnTo>
                  <a:lnTo>
                    <a:pt x="13975" y="15515"/>
                  </a:lnTo>
                  <a:lnTo>
                    <a:pt x="18383" y="16329"/>
                  </a:lnTo>
                  <a:lnTo>
                    <a:pt x="18849" y="19116"/>
                  </a:lnTo>
                  <a:lnTo>
                    <a:pt x="19953" y="18524"/>
                  </a:lnTo>
                  <a:lnTo>
                    <a:pt x="19493" y="15763"/>
                  </a:lnTo>
                  <a:lnTo>
                    <a:pt x="25939" y="12486"/>
                  </a:lnTo>
                  <a:lnTo>
                    <a:pt x="25694" y="11018"/>
                  </a:lnTo>
                  <a:lnTo>
                    <a:pt x="19238" y="14238"/>
                  </a:lnTo>
                  <a:lnTo>
                    <a:pt x="18517" y="9925"/>
                  </a:lnTo>
                  <a:lnTo>
                    <a:pt x="24988" y="6786"/>
                  </a:lnTo>
                  <a:lnTo>
                    <a:pt x="24762" y="5438"/>
                  </a:lnTo>
                  <a:lnTo>
                    <a:pt x="21891" y="6820"/>
                  </a:lnTo>
                  <a:lnTo>
                    <a:pt x="21263" y="3065"/>
                  </a:lnTo>
                  <a:lnTo>
                    <a:pt x="24120" y="1608"/>
                  </a:lnTo>
                  <a:lnTo>
                    <a:pt x="23868" y="97"/>
                  </a:lnTo>
                  <a:lnTo>
                    <a:pt x="17418" y="3353"/>
                  </a:lnTo>
                  <a:lnTo>
                    <a:pt x="16943" y="516"/>
                  </a:lnTo>
                  <a:lnTo>
                    <a:pt x="15832" y="1076"/>
                  </a:lnTo>
                  <a:lnTo>
                    <a:pt x="16307" y="3913"/>
                  </a:lnTo>
                  <a:lnTo>
                    <a:pt x="11913" y="3186"/>
                  </a:lnTo>
                  <a:lnTo>
                    <a:pt x="11420" y="236"/>
                  </a:lnTo>
                  <a:lnTo>
                    <a:pt x="101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36"/>
            <p:cNvSpPr/>
            <p:nvPr/>
          </p:nvSpPr>
          <p:spPr>
            <a:xfrm>
              <a:off x="1816773" y="1592998"/>
              <a:ext cx="145567" cy="249697"/>
            </a:xfrm>
            <a:custGeom>
              <a:rect b="b" l="l" r="r" t="t"/>
              <a:pathLst>
                <a:path extrusionOk="0" h="2091" w="1219">
                  <a:moveTo>
                    <a:pt x="582" y="315"/>
                  </a:moveTo>
                  <a:cubicBezTo>
                    <a:pt x="734" y="315"/>
                    <a:pt x="868" y="424"/>
                    <a:pt x="894" y="580"/>
                  </a:cubicBezTo>
                  <a:cubicBezTo>
                    <a:pt x="921" y="749"/>
                    <a:pt x="805" y="911"/>
                    <a:pt x="633" y="937"/>
                  </a:cubicBezTo>
                  <a:cubicBezTo>
                    <a:pt x="622" y="938"/>
                    <a:pt x="608" y="939"/>
                    <a:pt x="596" y="940"/>
                  </a:cubicBezTo>
                  <a:cubicBezTo>
                    <a:pt x="591" y="941"/>
                    <a:pt x="586" y="941"/>
                    <a:pt x="581" y="941"/>
                  </a:cubicBezTo>
                  <a:cubicBezTo>
                    <a:pt x="430" y="941"/>
                    <a:pt x="298" y="831"/>
                    <a:pt x="274" y="677"/>
                  </a:cubicBezTo>
                  <a:cubicBezTo>
                    <a:pt x="249" y="518"/>
                    <a:pt x="347" y="369"/>
                    <a:pt x="498" y="326"/>
                  </a:cubicBezTo>
                  <a:cubicBezTo>
                    <a:pt x="510" y="322"/>
                    <a:pt x="521" y="320"/>
                    <a:pt x="533" y="319"/>
                  </a:cubicBezTo>
                  <a:cubicBezTo>
                    <a:pt x="550" y="316"/>
                    <a:pt x="566" y="315"/>
                    <a:pt x="582" y="315"/>
                  </a:cubicBezTo>
                  <a:close/>
                  <a:moveTo>
                    <a:pt x="584" y="0"/>
                  </a:moveTo>
                  <a:cubicBezTo>
                    <a:pt x="539" y="0"/>
                    <a:pt x="494" y="5"/>
                    <a:pt x="450" y="15"/>
                  </a:cubicBezTo>
                  <a:cubicBezTo>
                    <a:pt x="217" y="66"/>
                    <a:pt x="12" y="255"/>
                    <a:pt x="8" y="551"/>
                  </a:cubicBezTo>
                  <a:cubicBezTo>
                    <a:pt x="0" y="874"/>
                    <a:pt x="176" y="1349"/>
                    <a:pt x="771" y="2038"/>
                  </a:cubicBezTo>
                  <a:cubicBezTo>
                    <a:pt x="786" y="2055"/>
                    <a:pt x="802" y="2074"/>
                    <a:pt x="818" y="2091"/>
                  </a:cubicBezTo>
                  <a:cubicBezTo>
                    <a:pt x="1194" y="1211"/>
                    <a:pt x="1219" y="688"/>
                    <a:pt x="1111" y="375"/>
                  </a:cubicBezTo>
                  <a:cubicBezTo>
                    <a:pt x="1021" y="118"/>
                    <a:pt x="803" y="0"/>
                    <a:pt x="5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36"/>
            <p:cNvSpPr/>
            <p:nvPr/>
          </p:nvSpPr>
          <p:spPr>
            <a:xfrm>
              <a:off x="1888423" y="1866938"/>
              <a:ext cx="67111" cy="23047"/>
            </a:xfrm>
            <a:custGeom>
              <a:rect b="b" l="l" r="r" t="t"/>
              <a:pathLst>
                <a:path extrusionOk="0" h="193" w="562">
                  <a:moveTo>
                    <a:pt x="396" y="0"/>
                  </a:moveTo>
                  <a:cubicBezTo>
                    <a:pt x="357" y="0"/>
                    <a:pt x="313" y="4"/>
                    <a:pt x="267" y="11"/>
                  </a:cubicBezTo>
                  <a:cubicBezTo>
                    <a:pt x="117" y="37"/>
                    <a:pt x="0" y="95"/>
                    <a:pt x="8" y="142"/>
                  </a:cubicBezTo>
                  <a:cubicBezTo>
                    <a:pt x="13" y="175"/>
                    <a:pt x="75" y="193"/>
                    <a:pt x="162" y="193"/>
                  </a:cubicBezTo>
                  <a:cubicBezTo>
                    <a:pt x="202" y="193"/>
                    <a:pt x="247" y="189"/>
                    <a:pt x="295" y="181"/>
                  </a:cubicBezTo>
                  <a:cubicBezTo>
                    <a:pt x="445" y="155"/>
                    <a:pt x="561" y="97"/>
                    <a:pt x="554" y="51"/>
                  </a:cubicBezTo>
                  <a:cubicBezTo>
                    <a:pt x="548" y="18"/>
                    <a:pt x="484"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36"/>
            <p:cNvSpPr/>
            <p:nvPr/>
          </p:nvSpPr>
          <p:spPr>
            <a:xfrm>
              <a:off x="3401537" y="2314987"/>
              <a:ext cx="145686" cy="249816"/>
            </a:xfrm>
            <a:custGeom>
              <a:rect b="b" l="l" r="r" t="t"/>
              <a:pathLst>
                <a:path extrusionOk="0" h="2092" w="1220">
                  <a:moveTo>
                    <a:pt x="583" y="316"/>
                  </a:moveTo>
                  <a:cubicBezTo>
                    <a:pt x="735" y="316"/>
                    <a:pt x="869" y="426"/>
                    <a:pt x="894" y="581"/>
                  </a:cubicBezTo>
                  <a:cubicBezTo>
                    <a:pt x="922" y="750"/>
                    <a:pt x="805" y="911"/>
                    <a:pt x="635" y="938"/>
                  </a:cubicBezTo>
                  <a:cubicBezTo>
                    <a:pt x="622" y="939"/>
                    <a:pt x="609" y="940"/>
                    <a:pt x="598" y="941"/>
                  </a:cubicBezTo>
                  <a:cubicBezTo>
                    <a:pt x="593" y="941"/>
                    <a:pt x="588" y="941"/>
                    <a:pt x="583" y="941"/>
                  </a:cubicBezTo>
                  <a:cubicBezTo>
                    <a:pt x="431" y="941"/>
                    <a:pt x="299" y="832"/>
                    <a:pt x="274" y="678"/>
                  </a:cubicBezTo>
                  <a:cubicBezTo>
                    <a:pt x="249" y="519"/>
                    <a:pt x="348" y="370"/>
                    <a:pt x="498" y="327"/>
                  </a:cubicBezTo>
                  <a:cubicBezTo>
                    <a:pt x="510" y="324"/>
                    <a:pt x="523" y="321"/>
                    <a:pt x="535" y="319"/>
                  </a:cubicBezTo>
                  <a:cubicBezTo>
                    <a:pt x="551" y="317"/>
                    <a:pt x="567" y="316"/>
                    <a:pt x="583" y="316"/>
                  </a:cubicBezTo>
                  <a:close/>
                  <a:moveTo>
                    <a:pt x="584" y="1"/>
                  </a:moveTo>
                  <a:cubicBezTo>
                    <a:pt x="539" y="1"/>
                    <a:pt x="493" y="6"/>
                    <a:pt x="449" y="16"/>
                  </a:cubicBezTo>
                  <a:cubicBezTo>
                    <a:pt x="216" y="68"/>
                    <a:pt x="12" y="255"/>
                    <a:pt x="7" y="553"/>
                  </a:cubicBezTo>
                  <a:cubicBezTo>
                    <a:pt x="0" y="875"/>
                    <a:pt x="175" y="1349"/>
                    <a:pt x="770" y="2038"/>
                  </a:cubicBezTo>
                  <a:cubicBezTo>
                    <a:pt x="785" y="2056"/>
                    <a:pt x="801" y="2074"/>
                    <a:pt x="817" y="2092"/>
                  </a:cubicBezTo>
                  <a:cubicBezTo>
                    <a:pt x="1196" y="1212"/>
                    <a:pt x="1219" y="688"/>
                    <a:pt x="1110" y="377"/>
                  </a:cubicBezTo>
                  <a:cubicBezTo>
                    <a:pt x="1020" y="119"/>
                    <a:pt x="802" y="1"/>
                    <a:pt x="5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36"/>
            <p:cNvSpPr/>
            <p:nvPr/>
          </p:nvSpPr>
          <p:spPr>
            <a:xfrm>
              <a:off x="3473067" y="2589046"/>
              <a:ext cx="67111" cy="23047"/>
            </a:xfrm>
            <a:custGeom>
              <a:rect b="b" l="l" r="r" t="t"/>
              <a:pathLst>
                <a:path extrusionOk="0" h="193" w="562">
                  <a:moveTo>
                    <a:pt x="400" y="0"/>
                  </a:moveTo>
                  <a:cubicBezTo>
                    <a:pt x="360" y="0"/>
                    <a:pt x="315" y="4"/>
                    <a:pt x="267" y="12"/>
                  </a:cubicBezTo>
                  <a:cubicBezTo>
                    <a:pt x="117" y="36"/>
                    <a:pt x="1" y="95"/>
                    <a:pt x="9" y="142"/>
                  </a:cubicBezTo>
                  <a:cubicBezTo>
                    <a:pt x="14" y="174"/>
                    <a:pt x="76" y="192"/>
                    <a:pt x="162" y="192"/>
                  </a:cubicBezTo>
                  <a:cubicBezTo>
                    <a:pt x="202" y="192"/>
                    <a:pt x="248" y="188"/>
                    <a:pt x="295" y="180"/>
                  </a:cubicBezTo>
                  <a:cubicBezTo>
                    <a:pt x="445" y="156"/>
                    <a:pt x="562" y="97"/>
                    <a:pt x="554" y="50"/>
                  </a:cubicBezTo>
                  <a:cubicBezTo>
                    <a:pt x="548" y="18"/>
                    <a:pt x="486"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36"/>
            <p:cNvSpPr/>
            <p:nvPr/>
          </p:nvSpPr>
          <p:spPr>
            <a:xfrm>
              <a:off x="1583077" y="3103012"/>
              <a:ext cx="145686" cy="249816"/>
            </a:xfrm>
            <a:custGeom>
              <a:rect b="b" l="l" r="r" t="t"/>
              <a:pathLst>
                <a:path extrusionOk="0" h="2092" w="1220">
                  <a:moveTo>
                    <a:pt x="583" y="316"/>
                  </a:moveTo>
                  <a:cubicBezTo>
                    <a:pt x="734" y="316"/>
                    <a:pt x="869" y="425"/>
                    <a:pt x="894" y="581"/>
                  </a:cubicBezTo>
                  <a:cubicBezTo>
                    <a:pt x="922" y="749"/>
                    <a:pt x="806" y="909"/>
                    <a:pt x="634" y="938"/>
                  </a:cubicBezTo>
                  <a:cubicBezTo>
                    <a:pt x="622" y="939"/>
                    <a:pt x="608" y="940"/>
                    <a:pt x="597" y="941"/>
                  </a:cubicBezTo>
                  <a:cubicBezTo>
                    <a:pt x="592" y="941"/>
                    <a:pt x="587" y="941"/>
                    <a:pt x="582" y="941"/>
                  </a:cubicBezTo>
                  <a:cubicBezTo>
                    <a:pt x="430" y="941"/>
                    <a:pt x="298" y="831"/>
                    <a:pt x="275" y="678"/>
                  </a:cubicBezTo>
                  <a:cubicBezTo>
                    <a:pt x="249" y="519"/>
                    <a:pt x="347" y="369"/>
                    <a:pt x="498" y="327"/>
                  </a:cubicBezTo>
                  <a:cubicBezTo>
                    <a:pt x="510" y="323"/>
                    <a:pt x="522" y="320"/>
                    <a:pt x="534" y="319"/>
                  </a:cubicBezTo>
                  <a:cubicBezTo>
                    <a:pt x="550" y="317"/>
                    <a:pt x="567" y="316"/>
                    <a:pt x="583" y="316"/>
                  </a:cubicBezTo>
                  <a:close/>
                  <a:moveTo>
                    <a:pt x="585" y="1"/>
                  </a:moveTo>
                  <a:cubicBezTo>
                    <a:pt x="540" y="1"/>
                    <a:pt x="495" y="6"/>
                    <a:pt x="451" y="15"/>
                  </a:cubicBezTo>
                  <a:cubicBezTo>
                    <a:pt x="217" y="67"/>
                    <a:pt x="13" y="255"/>
                    <a:pt x="8" y="552"/>
                  </a:cubicBezTo>
                  <a:cubicBezTo>
                    <a:pt x="1" y="875"/>
                    <a:pt x="176" y="1349"/>
                    <a:pt x="771" y="2038"/>
                  </a:cubicBezTo>
                  <a:cubicBezTo>
                    <a:pt x="786" y="2055"/>
                    <a:pt x="802" y="2074"/>
                    <a:pt x="818" y="2091"/>
                  </a:cubicBezTo>
                  <a:cubicBezTo>
                    <a:pt x="1195" y="1212"/>
                    <a:pt x="1219" y="688"/>
                    <a:pt x="1112" y="376"/>
                  </a:cubicBezTo>
                  <a:cubicBezTo>
                    <a:pt x="1021" y="119"/>
                    <a:pt x="804" y="1"/>
                    <a:pt x="5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36"/>
            <p:cNvSpPr/>
            <p:nvPr/>
          </p:nvSpPr>
          <p:spPr>
            <a:xfrm>
              <a:off x="1654607" y="3376833"/>
              <a:ext cx="67111" cy="23047"/>
            </a:xfrm>
            <a:custGeom>
              <a:rect b="b" l="l" r="r" t="t"/>
              <a:pathLst>
                <a:path extrusionOk="0" h="193" w="562">
                  <a:moveTo>
                    <a:pt x="398" y="0"/>
                  </a:moveTo>
                  <a:cubicBezTo>
                    <a:pt x="358" y="0"/>
                    <a:pt x="314" y="4"/>
                    <a:pt x="267" y="12"/>
                  </a:cubicBezTo>
                  <a:cubicBezTo>
                    <a:pt x="116" y="37"/>
                    <a:pt x="1" y="96"/>
                    <a:pt x="8" y="143"/>
                  </a:cubicBezTo>
                  <a:cubicBezTo>
                    <a:pt x="13" y="174"/>
                    <a:pt x="76" y="192"/>
                    <a:pt x="164" y="192"/>
                  </a:cubicBezTo>
                  <a:cubicBezTo>
                    <a:pt x="203" y="192"/>
                    <a:pt x="248" y="189"/>
                    <a:pt x="295" y="181"/>
                  </a:cubicBezTo>
                  <a:cubicBezTo>
                    <a:pt x="445" y="156"/>
                    <a:pt x="562" y="97"/>
                    <a:pt x="553" y="50"/>
                  </a:cubicBezTo>
                  <a:cubicBezTo>
                    <a:pt x="548" y="18"/>
                    <a:pt x="485" y="0"/>
                    <a:pt x="3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6" name="Shape 2736"/>
        <p:cNvGrpSpPr/>
        <p:nvPr/>
      </p:nvGrpSpPr>
      <p:grpSpPr>
        <a:xfrm>
          <a:off x="0" y="0"/>
          <a:ext cx="0" cy="0"/>
          <a:chOff x="0" y="0"/>
          <a:chExt cx="0" cy="0"/>
        </a:xfrm>
      </p:grpSpPr>
      <p:sp>
        <p:nvSpPr>
          <p:cNvPr id="2737" name="Google Shape;2737;p4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Overwhelmed Emotions </a:t>
            </a:r>
            <a:endParaRPr/>
          </a:p>
        </p:txBody>
      </p:sp>
      <p:pic>
        <p:nvPicPr>
          <p:cNvPr id="2738" name="Google Shape;2738;p45"/>
          <p:cNvPicPr preferRelativeResize="0"/>
          <p:nvPr/>
        </p:nvPicPr>
        <p:blipFill>
          <a:blip r:embed="rId3">
            <a:alphaModFix/>
          </a:blip>
          <a:stretch>
            <a:fillRect/>
          </a:stretch>
        </p:blipFill>
        <p:spPr>
          <a:xfrm>
            <a:off x="5384500" y="215249"/>
            <a:ext cx="2179310" cy="4713001"/>
          </a:xfrm>
          <a:prstGeom prst="rect">
            <a:avLst/>
          </a:prstGeom>
          <a:noFill/>
          <a:ln>
            <a:noFill/>
          </a:ln>
        </p:spPr>
      </p:pic>
      <p:pic>
        <p:nvPicPr>
          <p:cNvPr id="2739" name="Google Shape;2739;p45"/>
          <p:cNvPicPr preferRelativeResize="0"/>
          <p:nvPr/>
        </p:nvPicPr>
        <p:blipFill>
          <a:blip r:embed="rId4">
            <a:alphaModFix/>
          </a:blip>
          <a:stretch>
            <a:fillRect/>
          </a:stretch>
        </p:blipFill>
        <p:spPr>
          <a:xfrm>
            <a:off x="4304925" y="1017736"/>
            <a:ext cx="4338450" cy="2802225"/>
          </a:xfrm>
          <a:prstGeom prst="rect">
            <a:avLst/>
          </a:prstGeom>
          <a:noFill/>
          <a:ln>
            <a:noFill/>
          </a:ln>
        </p:spPr>
      </p:pic>
      <p:pic>
        <p:nvPicPr>
          <p:cNvPr id="2740" name="Google Shape;2740;p45"/>
          <p:cNvPicPr preferRelativeResize="0"/>
          <p:nvPr/>
        </p:nvPicPr>
        <p:blipFill rotWithShape="1">
          <a:blip r:embed="rId5">
            <a:alphaModFix/>
          </a:blip>
          <a:srcRect b="9974" l="0" r="0" t="0"/>
          <a:stretch/>
        </p:blipFill>
        <p:spPr>
          <a:xfrm>
            <a:off x="1293550" y="215261"/>
            <a:ext cx="2419051" cy="4712976"/>
          </a:xfrm>
          <a:prstGeom prst="rect">
            <a:avLst/>
          </a:prstGeom>
          <a:noFill/>
          <a:ln>
            <a:noFill/>
          </a:ln>
        </p:spPr>
      </p:pic>
      <p:pic>
        <p:nvPicPr>
          <p:cNvPr id="2741" name="Google Shape;2741;p45"/>
          <p:cNvPicPr preferRelativeResize="0"/>
          <p:nvPr/>
        </p:nvPicPr>
        <p:blipFill rotWithShape="1">
          <a:blip r:embed="rId6">
            <a:alphaModFix/>
          </a:blip>
          <a:srcRect b="38046" l="0" r="0" t="28004"/>
          <a:stretch/>
        </p:blipFill>
        <p:spPr>
          <a:xfrm>
            <a:off x="947034" y="2008513"/>
            <a:ext cx="3006201" cy="2208448"/>
          </a:xfrm>
          <a:prstGeom prst="rect">
            <a:avLst/>
          </a:prstGeom>
          <a:noFill/>
          <a:ln>
            <a:noFill/>
          </a:ln>
        </p:spPr>
      </p:pic>
      <p:cxnSp>
        <p:nvCxnSpPr>
          <p:cNvPr id="2742" name="Google Shape;2742;p45"/>
          <p:cNvCxnSpPr/>
          <p:nvPr/>
        </p:nvCxnSpPr>
        <p:spPr>
          <a:xfrm>
            <a:off x="5480175" y="4030350"/>
            <a:ext cx="476400" cy="0"/>
          </a:xfrm>
          <a:prstGeom prst="straightConnector1">
            <a:avLst/>
          </a:prstGeom>
          <a:noFill/>
          <a:ln cap="flat" cmpd="sng" w="76200">
            <a:solidFill>
              <a:schemeClr val="dk2"/>
            </a:solidFill>
            <a:prstDash val="solid"/>
            <a:round/>
            <a:headEnd len="med" w="med" type="none"/>
            <a:tailEnd len="med" w="med" type="none"/>
          </a:ln>
        </p:spPr>
      </p:cxnSp>
      <p:cxnSp>
        <p:nvCxnSpPr>
          <p:cNvPr id="2743" name="Google Shape;2743;p45"/>
          <p:cNvCxnSpPr/>
          <p:nvPr/>
        </p:nvCxnSpPr>
        <p:spPr>
          <a:xfrm flipH="1" rot="10800000">
            <a:off x="5432325" y="749850"/>
            <a:ext cx="682500" cy="6000"/>
          </a:xfrm>
          <a:prstGeom prst="straightConnector1">
            <a:avLst/>
          </a:prstGeom>
          <a:noFill/>
          <a:ln cap="flat" cmpd="sng" w="76200">
            <a:solidFill>
              <a:schemeClr val="dk2"/>
            </a:solidFill>
            <a:prstDash val="solid"/>
            <a:round/>
            <a:headEnd len="med" w="med" type="none"/>
            <a:tailEnd len="med" w="med" type="none"/>
          </a:ln>
        </p:spPr>
      </p:cxnSp>
      <p:cxnSp>
        <p:nvCxnSpPr>
          <p:cNvPr id="2744" name="Google Shape;2744;p45"/>
          <p:cNvCxnSpPr/>
          <p:nvPr/>
        </p:nvCxnSpPr>
        <p:spPr>
          <a:xfrm>
            <a:off x="1098775" y="2278625"/>
            <a:ext cx="984300" cy="1200"/>
          </a:xfrm>
          <a:prstGeom prst="straightConnector1">
            <a:avLst/>
          </a:prstGeom>
          <a:noFill/>
          <a:ln cap="flat" cmpd="sng" w="76200">
            <a:solidFill>
              <a:schemeClr val="dk2"/>
            </a:solidFill>
            <a:prstDash val="solid"/>
            <a:round/>
            <a:headEnd len="med" w="med" type="none"/>
            <a:tailEnd len="med" w="med" type="none"/>
          </a:ln>
        </p:spPr>
      </p:cxnSp>
      <p:cxnSp>
        <p:nvCxnSpPr>
          <p:cNvPr id="2745" name="Google Shape;2745;p45"/>
          <p:cNvCxnSpPr/>
          <p:nvPr/>
        </p:nvCxnSpPr>
        <p:spPr>
          <a:xfrm>
            <a:off x="1352725" y="3242550"/>
            <a:ext cx="476400" cy="0"/>
          </a:xfrm>
          <a:prstGeom prst="straightConnector1">
            <a:avLst/>
          </a:prstGeom>
          <a:noFill/>
          <a:ln cap="flat" cmpd="sng" w="76200">
            <a:solidFill>
              <a:schemeClr val="dk2"/>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9" name="Shape 2749"/>
        <p:cNvGrpSpPr/>
        <p:nvPr/>
      </p:nvGrpSpPr>
      <p:grpSpPr>
        <a:xfrm>
          <a:off x="0" y="0"/>
          <a:ext cx="0" cy="0"/>
          <a:chOff x="0" y="0"/>
          <a:chExt cx="0" cy="0"/>
        </a:xfrm>
      </p:grpSpPr>
      <p:sp>
        <p:nvSpPr>
          <p:cNvPr id="2750" name="Google Shape;2750;p4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Community </a:t>
            </a:r>
            <a:endParaRPr/>
          </a:p>
        </p:txBody>
      </p:sp>
      <p:pic>
        <p:nvPicPr>
          <p:cNvPr id="2751" name="Google Shape;2751;p46"/>
          <p:cNvPicPr preferRelativeResize="0"/>
          <p:nvPr/>
        </p:nvPicPr>
        <p:blipFill>
          <a:blip r:embed="rId3">
            <a:alphaModFix/>
          </a:blip>
          <a:stretch>
            <a:fillRect/>
          </a:stretch>
        </p:blipFill>
        <p:spPr>
          <a:xfrm>
            <a:off x="3602403" y="144088"/>
            <a:ext cx="2245100" cy="4855327"/>
          </a:xfrm>
          <a:prstGeom prst="rect">
            <a:avLst/>
          </a:prstGeom>
          <a:noFill/>
          <a:ln>
            <a:noFill/>
          </a:ln>
        </p:spPr>
      </p:pic>
      <p:pic>
        <p:nvPicPr>
          <p:cNvPr id="2752" name="Google Shape;2752;p46"/>
          <p:cNvPicPr preferRelativeResize="0"/>
          <p:nvPr/>
        </p:nvPicPr>
        <p:blipFill>
          <a:blip r:embed="rId4">
            <a:alphaModFix/>
          </a:blip>
          <a:stretch>
            <a:fillRect/>
          </a:stretch>
        </p:blipFill>
        <p:spPr>
          <a:xfrm>
            <a:off x="6379377" y="144075"/>
            <a:ext cx="2245100" cy="4855363"/>
          </a:xfrm>
          <a:prstGeom prst="rect">
            <a:avLst/>
          </a:prstGeom>
          <a:noFill/>
          <a:ln>
            <a:noFill/>
          </a:ln>
        </p:spPr>
      </p:pic>
      <p:pic>
        <p:nvPicPr>
          <p:cNvPr id="2753" name="Google Shape;2753;p46"/>
          <p:cNvPicPr preferRelativeResize="0"/>
          <p:nvPr/>
        </p:nvPicPr>
        <p:blipFill>
          <a:blip r:embed="rId5">
            <a:alphaModFix/>
          </a:blip>
          <a:stretch>
            <a:fillRect/>
          </a:stretch>
        </p:blipFill>
        <p:spPr>
          <a:xfrm>
            <a:off x="5484325" y="141538"/>
            <a:ext cx="2245099" cy="4860426"/>
          </a:xfrm>
          <a:prstGeom prst="rect">
            <a:avLst/>
          </a:prstGeom>
          <a:noFill/>
          <a:ln>
            <a:noFill/>
          </a:ln>
        </p:spPr>
      </p:pic>
      <p:cxnSp>
        <p:nvCxnSpPr>
          <p:cNvPr id="2754" name="Google Shape;2754;p46"/>
          <p:cNvCxnSpPr/>
          <p:nvPr/>
        </p:nvCxnSpPr>
        <p:spPr>
          <a:xfrm>
            <a:off x="5555975" y="3055650"/>
            <a:ext cx="1935600" cy="0"/>
          </a:xfrm>
          <a:prstGeom prst="straightConnector1">
            <a:avLst/>
          </a:prstGeom>
          <a:noFill/>
          <a:ln cap="flat" cmpd="sng" w="9525">
            <a:solidFill>
              <a:schemeClr val="dk2"/>
            </a:solidFill>
            <a:prstDash val="solid"/>
            <a:round/>
            <a:headEnd len="med" w="med" type="none"/>
            <a:tailEnd len="med" w="med" type="none"/>
          </a:ln>
        </p:spPr>
      </p:cxnSp>
      <p:cxnSp>
        <p:nvCxnSpPr>
          <p:cNvPr id="2755" name="Google Shape;2755;p46"/>
          <p:cNvCxnSpPr/>
          <p:nvPr/>
        </p:nvCxnSpPr>
        <p:spPr>
          <a:xfrm>
            <a:off x="5584425" y="3151975"/>
            <a:ext cx="1950600" cy="0"/>
          </a:xfrm>
          <a:prstGeom prst="straightConnector1">
            <a:avLst/>
          </a:prstGeom>
          <a:noFill/>
          <a:ln cap="flat" cmpd="sng" w="9525">
            <a:solidFill>
              <a:schemeClr val="dk2"/>
            </a:solidFill>
            <a:prstDash val="solid"/>
            <a:round/>
            <a:headEnd len="med" w="med" type="none"/>
            <a:tailEnd len="med" w="med" type="none"/>
          </a:ln>
        </p:spPr>
      </p:cxnSp>
      <p:pic>
        <p:nvPicPr>
          <p:cNvPr id="2756" name="Google Shape;2756;p46"/>
          <p:cNvPicPr preferRelativeResize="0"/>
          <p:nvPr/>
        </p:nvPicPr>
        <p:blipFill>
          <a:blip r:embed="rId6">
            <a:alphaModFix/>
          </a:blip>
          <a:stretch>
            <a:fillRect/>
          </a:stretch>
        </p:blipFill>
        <p:spPr>
          <a:xfrm>
            <a:off x="1188675" y="144075"/>
            <a:ext cx="2245099" cy="4860426"/>
          </a:xfrm>
          <a:prstGeom prst="rect">
            <a:avLst/>
          </a:prstGeom>
          <a:noFill/>
          <a:ln>
            <a:noFill/>
          </a:ln>
        </p:spPr>
      </p:pic>
      <p:cxnSp>
        <p:nvCxnSpPr>
          <p:cNvPr id="2757" name="Google Shape;2757;p46"/>
          <p:cNvCxnSpPr/>
          <p:nvPr/>
        </p:nvCxnSpPr>
        <p:spPr>
          <a:xfrm>
            <a:off x="1291750" y="3092375"/>
            <a:ext cx="1931100" cy="12900"/>
          </a:xfrm>
          <a:prstGeom prst="straightConnector1">
            <a:avLst/>
          </a:prstGeom>
          <a:noFill/>
          <a:ln cap="flat" cmpd="sng" w="9525">
            <a:solidFill>
              <a:schemeClr val="dk2"/>
            </a:solidFill>
            <a:prstDash val="solid"/>
            <a:round/>
            <a:headEnd len="med" w="med" type="none"/>
            <a:tailEnd len="med" w="med" type="none"/>
          </a:ln>
        </p:spPr>
      </p:cxnSp>
      <p:cxnSp>
        <p:nvCxnSpPr>
          <p:cNvPr id="2758" name="Google Shape;2758;p46"/>
          <p:cNvCxnSpPr/>
          <p:nvPr/>
        </p:nvCxnSpPr>
        <p:spPr>
          <a:xfrm>
            <a:off x="1304800" y="3222850"/>
            <a:ext cx="835200" cy="0"/>
          </a:xfrm>
          <a:prstGeom prst="straightConnector1">
            <a:avLst/>
          </a:prstGeom>
          <a:noFill/>
          <a:ln cap="flat" cmpd="sng" w="9525">
            <a:solidFill>
              <a:schemeClr val="dk2"/>
            </a:solidFill>
            <a:prstDash val="solid"/>
            <a:round/>
            <a:headEnd len="med" w="med" type="none"/>
            <a:tailEnd len="med" w="med" type="none"/>
          </a:ln>
        </p:spPr>
      </p:cxnSp>
      <p:sp>
        <p:nvSpPr>
          <p:cNvPr id="2759" name="Google Shape;2759;p46"/>
          <p:cNvSpPr/>
          <p:nvPr/>
        </p:nvSpPr>
        <p:spPr>
          <a:xfrm>
            <a:off x="4785350" y="961000"/>
            <a:ext cx="598500" cy="895500"/>
          </a:xfrm>
          <a:prstGeom prst="rect">
            <a:avLst/>
          </a:prstGeom>
          <a:solidFill>
            <a:srgbClr val="1D2125"/>
          </a:solidFill>
          <a:ln cap="flat" cmpd="sng" w="9525">
            <a:solidFill>
              <a:srgbClr val="1919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cxnSp>
        <p:nvCxnSpPr>
          <p:cNvPr id="2760" name="Google Shape;2760;p46"/>
          <p:cNvCxnSpPr/>
          <p:nvPr/>
        </p:nvCxnSpPr>
        <p:spPr>
          <a:xfrm>
            <a:off x="3721200" y="3624350"/>
            <a:ext cx="766800" cy="8100"/>
          </a:xfrm>
          <a:prstGeom prst="straightConnector1">
            <a:avLst/>
          </a:prstGeom>
          <a:noFill/>
          <a:ln cap="flat" cmpd="sng" w="114300">
            <a:solidFill>
              <a:schemeClr val="dk2"/>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4" name="Shape 2764"/>
        <p:cNvGrpSpPr/>
        <p:nvPr/>
      </p:nvGrpSpPr>
      <p:grpSpPr>
        <a:xfrm>
          <a:off x="0" y="0"/>
          <a:ext cx="0" cy="0"/>
          <a:chOff x="0" y="0"/>
          <a:chExt cx="0" cy="0"/>
        </a:xfrm>
      </p:grpSpPr>
      <p:sp>
        <p:nvSpPr>
          <p:cNvPr id="2765" name="Google Shape;2765;p47"/>
          <p:cNvSpPr txBox="1"/>
          <p:nvPr>
            <p:ph type="title"/>
          </p:nvPr>
        </p:nvSpPr>
        <p:spPr>
          <a:xfrm>
            <a:off x="720000" y="18275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Overcoming Fear</a:t>
            </a:r>
            <a:endParaRPr b="0">
              <a:solidFill>
                <a:srgbClr val="000000"/>
              </a:solidFill>
              <a:latin typeface="Arial"/>
              <a:ea typeface="Arial"/>
              <a:cs typeface="Arial"/>
              <a:sym typeface="Arial"/>
            </a:endParaRPr>
          </a:p>
          <a:p>
            <a:pPr indent="0" lvl="0" marL="0" rtl="0" algn="l">
              <a:spcBef>
                <a:spcPts val="0"/>
              </a:spcBef>
              <a:spcAft>
                <a:spcPts val="0"/>
              </a:spcAft>
              <a:buNone/>
            </a:pPr>
            <a:r>
              <a:t/>
            </a:r>
            <a:endParaRPr/>
          </a:p>
        </p:txBody>
      </p:sp>
      <p:pic>
        <p:nvPicPr>
          <p:cNvPr id="2766" name="Google Shape;2766;p47"/>
          <p:cNvPicPr preferRelativeResize="0"/>
          <p:nvPr/>
        </p:nvPicPr>
        <p:blipFill>
          <a:blip r:embed="rId3">
            <a:alphaModFix/>
          </a:blip>
          <a:stretch>
            <a:fillRect/>
          </a:stretch>
        </p:blipFill>
        <p:spPr>
          <a:xfrm>
            <a:off x="2279725" y="1075425"/>
            <a:ext cx="3677034" cy="3820975"/>
          </a:xfrm>
          <a:prstGeom prst="rect">
            <a:avLst/>
          </a:prstGeom>
          <a:noFill/>
          <a:ln>
            <a:noFill/>
          </a:ln>
        </p:spPr>
      </p:pic>
      <p:pic>
        <p:nvPicPr>
          <p:cNvPr id="2767" name="Google Shape;2767;p47"/>
          <p:cNvPicPr preferRelativeResize="0"/>
          <p:nvPr/>
        </p:nvPicPr>
        <p:blipFill>
          <a:blip r:embed="rId4">
            <a:alphaModFix/>
          </a:blip>
          <a:stretch>
            <a:fillRect/>
          </a:stretch>
        </p:blipFill>
        <p:spPr>
          <a:xfrm>
            <a:off x="1891150" y="1147500"/>
            <a:ext cx="4454175" cy="3342399"/>
          </a:xfrm>
          <a:prstGeom prst="rect">
            <a:avLst/>
          </a:prstGeom>
          <a:noFill/>
          <a:ln>
            <a:noFill/>
          </a:ln>
        </p:spPr>
      </p:pic>
      <p:pic>
        <p:nvPicPr>
          <p:cNvPr id="2768" name="Google Shape;2768;p47"/>
          <p:cNvPicPr preferRelativeResize="0"/>
          <p:nvPr/>
        </p:nvPicPr>
        <p:blipFill>
          <a:blip r:embed="rId5">
            <a:alphaModFix/>
          </a:blip>
          <a:stretch>
            <a:fillRect/>
          </a:stretch>
        </p:blipFill>
        <p:spPr>
          <a:xfrm>
            <a:off x="1540800" y="1147500"/>
            <a:ext cx="5736075" cy="3452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7"/>
                                        </p:tgtEl>
                                        <p:attrNameLst>
                                          <p:attrName>style.visibility</p:attrName>
                                        </p:attrNameLst>
                                      </p:cBhvr>
                                      <p:to>
                                        <p:strVal val="visible"/>
                                      </p:to>
                                    </p:set>
                                    <p:animEffect filter="fade" transition="in">
                                      <p:cBhvr>
                                        <p:cTn dur="1000"/>
                                        <p:tgtEl>
                                          <p:spTgt spid="27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8"/>
                                        </p:tgtEl>
                                        <p:attrNameLst>
                                          <p:attrName>style.visibility</p:attrName>
                                        </p:attrNameLst>
                                      </p:cBhvr>
                                      <p:to>
                                        <p:strVal val="visible"/>
                                      </p:to>
                                    </p:set>
                                    <p:animEffect filter="fade" transition="in">
                                      <p:cBhvr>
                                        <p:cTn dur="1000"/>
                                        <p:tgtEl>
                                          <p:spTgt spid="27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2" name="Shape 2772"/>
        <p:cNvGrpSpPr/>
        <p:nvPr/>
      </p:nvGrpSpPr>
      <p:grpSpPr>
        <a:xfrm>
          <a:off x="0" y="0"/>
          <a:ext cx="0" cy="0"/>
          <a:chOff x="0" y="0"/>
          <a:chExt cx="0" cy="0"/>
        </a:xfrm>
      </p:grpSpPr>
      <p:sp>
        <p:nvSpPr>
          <p:cNvPr id="2773" name="Google Shape;2773;p48"/>
          <p:cNvSpPr txBox="1"/>
          <p:nvPr>
            <p:ph type="title"/>
          </p:nvPr>
        </p:nvSpPr>
        <p:spPr>
          <a:xfrm>
            <a:off x="713825" y="354850"/>
            <a:ext cx="2710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Conclusion</a:t>
            </a:r>
            <a:endParaRPr sz="2400"/>
          </a:p>
        </p:txBody>
      </p:sp>
      <p:sp>
        <p:nvSpPr>
          <p:cNvPr id="2774" name="Google Shape;2774;p48"/>
          <p:cNvSpPr txBox="1"/>
          <p:nvPr/>
        </p:nvSpPr>
        <p:spPr>
          <a:xfrm>
            <a:off x="713825" y="878150"/>
            <a:ext cx="7068300" cy="8385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rgbClr val="191919"/>
              </a:buClr>
              <a:buSzPts val="1400"/>
              <a:buFont typeface="Inter"/>
              <a:buChar char="●"/>
            </a:pPr>
            <a:r>
              <a:rPr lang="en">
                <a:solidFill>
                  <a:srgbClr val="191919"/>
                </a:solidFill>
                <a:latin typeface="Inter"/>
                <a:ea typeface="Inter"/>
                <a:cs typeface="Inter"/>
                <a:sym typeface="Inter"/>
              </a:rPr>
              <a:t>Our project has given us </a:t>
            </a:r>
            <a:r>
              <a:rPr lang="en">
                <a:solidFill>
                  <a:srgbClr val="191919"/>
                </a:solidFill>
                <a:latin typeface="Inter"/>
                <a:ea typeface="Inter"/>
                <a:cs typeface="Inter"/>
                <a:sym typeface="Inter"/>
              </a:rPr>
              <a:t>insight</a:t>
            </a:r>
            <a:r>
              <a:rPr lang="en">
                <a:solidFill>
                  <a:srgbClr val="191919"/>
                </a:solidFill>
                <a:latin typeface="Inter"/>
                <a:ea typeface="Inter"/>
                <a:cs typeface="Inter"/>
                <a:sym typeface="Inter"/>
              </a:rPr>
              <a:t> into the perceptions of individuals engaging in this phenomenon. </a:t>
            </a:r>
            <a:endParaRPr>
              <a:solidFill>
                <a:srgbClr val="191919"/>
              </a:solidFill>
              <a:latin typeface="Inter"/>
              <a:ea typeface="Inter"/>
              <a:cs typeface="Inter"/>
              <a:sym typeface="Inter"/>
            </a:endParaRPr>
          </a:p>
          <a:p>
            <a:pPr indent="-317500" lvl="0" marL="457200" rtl="0" algn="l">
              <a:lnSpc>
                <a:spcPct val="150000"/>
              </a:lnSpc>
              <a:spcBef>
                <a:spcPts val="0"/>
              </a:spcBef>
              <a:spcAft>
                <a:spcPts val="0"/>
              </a:spcAft>
              <a:buClr>
                <a:srgbClr val="191919"/>
              </a:buClr>
              <a:buSzPts val="1400"/>
              <a:buFont typeface="Inter"/>
              <a:buChar char="●"/>
            </a:pPr>
            <a:r>
              <a:rPr lang="en">
                <a:solidFill>
                  <a:srgbClr val="191919"/>
                </a:solidFill>
                <a:latin typeface="Inter"/>
                <a:ea typeface="Inter"/>
                <a:cs typeface="Inter"/>
                <a:sym typeface="Inter"/>
              </a:rPr>
              <a:t>From our netnography to interviews, we interpreted that people were driven by a surge of </a:t>
            </a:r>
            <a:r>
              <a:rPr lang="en" u="sng">
                <a:solidFill>
                  <a:srgbClr val="191919"/>
                </a:solidFill>
                <a:latin typeface="Inter"/>
                <a:ea typeface="Inter"/>
                <a:cs typeface="Inter"/>
                <a:sym typeface="Inter"/>
              </a:rPr>
              <a:t>overwhelmed emotions</a:t>
            </a:r>
            <a:r>
              <a:rPr lang="en">
                <a:solidFill>
                  <a:srgbClr val="191919"/>
                </a:solidFill>
                <a:latin typeface="Inter"/>
                <a:ea typeface="Inter"/>
                <a:cs typeface="Inter"/>
                <a:sym typeface="Inter"/>
              </a:rPr>
              <a:t>, a longing for a sense of </a:t>
            </a:r>
            <a:r>
              <a:rPr lang="en" u="sng">
                <a:solidFill>
                  <a:srgbClr val="191919"/>
                </a:solidFill>
                <a:latin typeface="Inter"/>
                <a:ea typeface="Inter"/>
                <a:cs typeface="Inter"/>
                <a:sym typeface="Inter"/>
              </a:rPr>
              <a:t>community</a:t>
            </a:r>
            <a:r>
              <a:rPr lang="en">
                <a:solidFill>
                  <a:srgbClr val="191919"/>
                </a:solidFill>
                <a:latin typeface="Inter"/>
                <a:ea typeface="Inter"/>
                <a:cs typeface="Inter"/>
                <a:sym typeface="Inter"/>
              </a:rPr>
              <a:t>, and a profound feeling of </a:t>
            </a:r>
            <a:r>
              <a:rPr lang="en" u="sng">
                <a:solidFill>
                  <a:srgbClr val="191919"/>
                </a:solidFill>
                <a:latin typeface="Inter"/>
                <a:ea typeface="Inter"/>
                <a:cs typeface="Inter"/>
                <a:sym typeface="Inter"/>
              </a:rPr>
              <a:t>overcoming fear</a:t>
            </a:r>
            <a:r>
              <a:rPr lang="en">
                <a:solidFill>
                  <a:srgbClr val="191919"/>
                </a:solidFill>
                <a:latin typeface="Inter"/>
                <a:ea typeface="Inter"/>
                <a:cs typeface="Inter"/>
                <a:sym typeface="Inter"/>
              </a:rPr>
              <a:t> as they embark on their travels.</a:t>
            </a:r>
            <a:endParaRPr>
              <a:solidFill>
                <a:srgbClr val="191919"/>
              </a:solidFill>
              <a:latin typeface="Inter"/>
              <a:ea typeface="Inter"/>
              <a:cs typeface="Inter"/>
              <a:sym typeface="Inter"/>
            </a:endParaRPr>
          </a:p>
          <a:p>
            <a:pPr indent="0" lvl="0" marL="0" rtl="0" algn="l">
              <a:spcBef>
                <a:spcPts val="0"/>
              </a:spcBef>
              <a:spcAft>
                <a:spcPts val="0"/>
              </a:spcAft>
              <a:buNone/>
            </a:pPr>
            <a:r>
              <a:t/>
            </a:r>
            <a:endParaRPr sz="1800">
              <a:solidFill>
                <a:schemeClr val="dk1"/>
              </a:solidFill>
              <a:latin typeface="Inter"/>
              <a:ea typeface="Inter"/>
              <a:cs typeface="Inter"/>
              <a:sym typeface="Inter"/>
            </a:endParaRPr>
          </a:p>
          <a:p>
            <a:pPr indent="0" lvl="0" marL="1371600" rtl="0" algn="l">
              <a:spcBef>
                <a:spcPts val="0"/>
              </a:spcBef>
              <a:spcAft>
                <a:spcPts val="0"/>
              </a:spcAft>
              <a:buNone/>
            </a:pPr>
            <a:r>
              <a:t/>
            </a:r>
            <a:endParaRPr sz="1800">
              <a:solidFill>
                <a:schemeClr val="dk1"/>
              </a:solidFill>
              <a:latin typeface="Inter"/>
              <a:ea typeface="Inter"/>
              <a:cs typeface="Inter"/>
              <a:sym typeface="Inter"/>
            </a:endParaRPr>
          </a:p>
          <a:p>
            <a:pPr indent="0" lvl="0" marL="1371600" rtl="0" algn="l">
              <a:spcBef>
                <a:spcPts val="0"/>
              </a:spcBef>
              <a:spcAft>
                <a:spcPts val="0"/>
              </a:spcAft>
              <a:buNone/>
            </a:pPr>
            <a:r>
              <a:t/>
            </a:r>
            <a:endParaRPr sz="1800">
              <a:solidFill>
                <a:schemeClr val="dk1"/>
              </a:solidFill>
              <a:latin typeface="Inter"/>
              <a:ea typeface="Inter"/>
              <a:cs typeface="Inter"/>
              <a:sym typeface="Inter"/>
            </a:endParaRPr>
          </a:p>
        </p:txBody>
      </p:sp>
      <p:sp>
        <p:nvSpPr>
          <p:cNvPr id="2775" name="Google Shape;2775;p48"/>
          <p:cNvSpPr txBox="1"/>
          <p:nvPr/>
        </p:nvSpPr>
        <p:spPr>
          <a:xfrm>
            <a:off x="713825" y="3050275"/>
            <a:ext cx="6856800" cy="5310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rgbClr val="191919"/>
              </a:buClr>
              <a:buSzPts val="1400"/>
              <a:buFont typeface="Inter"/>
              <a:buChar char="●"/>
            </a:pPr>
            <a:r>
              <a:rPr lang="en">
                <a:solidFill>
                  <a:srgbClr val="191919"/>
                </a:solidFill>
                <a:latin typeface="Inter"/>
                <a:ea typeface="Inter"/>
                <a:cs typeface="Inter"/>
                <a:sym typeface="Inter"/>
              </a:rPr>
              <a:t>Using </a:t>
            </a:r>
            <a:r>
              <a:rPr lang="en">
                <a:solidFill>
                  <a:srgbClr val="191919"/>
                </a:solidFill>
                <a:latin typeface="Inter"/>
                <a:ea typeface="Inter"/>
                <a:cs typeface="Inter"/>
                <a:sym typeface="Inter"/>
              </a:rPr>
              <a:t>keywords</a:t>
            </a:r>
            <a:r>
              <a:rPr lang="en">
                <a:solidFill>
                  <a:srgbClr val="191919"/>
                </a:solidFill>
                <a:latin typeface="Inter"/>
                <a:ea typeface="Inter"/>
                <a:cs typeface="Inter"/>
                <a:sym typeface="Inter"/>
              </a:rPr>
              <a:t> when a</a:t>
            </a:r>
            <a:r>
              <a:rPr lang="en">
                <a:solidFill>
                  <a:srgbClr val="191919"/>
                </a:solidFill>
                <a:latin typeface="Inter"/>
                <a:ea typeface="Inter"/>
                <a:cs typeface="Inter"/>
                <a:sym typeface="Inter"/>
              </a:rPr>
              <a:t>dvertising airline tickets/ hotel bookings</a:t>
            </a:r>
            <a:endParaRPr>
              <a:solidFill>
                <a:srgbClr val="191919"/>
              </a:solidFill>
              <a:latin typeface="Inter"/>
              <a:ea typeface="Inter"/>
              <a:cs typeface="Inter"/>
              <a:sym typeface="Inter"/>
            </a:endParaRPr>
          </a:p>
          <a:p>
            <a:pPr indent="-317500" lvl="1" marL="1828800" rtl="0" algn="l">
              <a:lnSpc>
                <a:spcPct val="150000"/>
              </a:lnSpc>
              <a:spcBef>
                <a:spcPts val="0"/>
              </a:spcBef>
              <a:spcAft>
                <a:spcPts val="0"/>
              </a:spcAft>
              <a:buClr>
                <a:srgbClr val="191919"/>
              </a:buClr>
              <a:buSzPts val="1400"/>
              <a:buFont typeface="Inter"/>
              <a:buChar char="○"/>
            </a:pPr>
            <a:r>
              <a:rPr lang="en">
                <a:solidFill>
                  <a:srgbClr val="191919"/>
                </a:solidFill>
                <a:latin typeface="Inter"/>
                <a:ea typeface="Inter"/>
                <a:cs typeface="Inter"/>
                <a:sym typeface="Inter"/>
              </a:rPr>
              <a:t>“Did Covid hold you back from taking your dream vacation? – Rediscover joy, reconnect with community, and conquer fears with our exclusive travel experiences.”</a:t>
            </a:r>
            <a:endParaRPr>
              <a:solidFill>
                <a:srgbClr val="191919"/>
              </a:solidFill>
              <a:latin typeface="Inter"/>
              <a:ea typeface="Inter"/>
              <a:cs typeface="Inter"/>
              <a:sym typeface="Inter"/>
            </a:endParaRPr>
          </a:p>
          <a:p>
            <a:pPr indent="0" lvl="0" marL="1828800" rtl="0" algn="l">
              <a:spcBef>
                <a:spcPts val="0"/>
              </a:spcBef>
              <a:spcAft>
                <a:spcPts val="0"/>
              </a:spcAft>
              <a:buNone/>
            </a:pPr>
            <a:r>
              <a:t/>
            </a:r>
            <a:endParaRPr sz="1800">
              <a:solidFill>
                <a:schemeClr val="dk1"/>
              </a:solidFill>
              <a:latin typeface="Inter"/>
              <a:ea typeface="Inter"/>
              <a:cs typeface="Inter"/>
              <a:sym typeface="Inter"/>
            </a:endParaRPr>
          </a:p>
        </p:txBody>
      </p:sp>
      <p:sp>
        <p:nvSpPr>
          <p:cNvPr id="2776" name="Google Shape;2776;p48"/>
          <p:cNvSpPr txBox="1"/>
          <p:nvPr/>
        </p:nvSpPr>
        <p:spPr>
          <a:xfrm>
            <a:off x="713825" y="2611975"/>
            <a:ext cx="5328900" cy="43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Work Sans"/>
                <a:ea typeface="Work Sans"/>
                <a:cs typeface="Work Sans"/>
                <a:sym typeface="Work Sans"/>
              </a:rPr>
              <a:t>Implications for Marketers</a:t>
            </a:r>
            <a:endParaRPr b="1" sz="2400">
              <a:solidFill>
                <a:schemeClr val="dk1"/>
              </a:solidFill>
              <a:latin typeface="Work Sans"/>
              <a:ea typeface="Work Sans"/>
              <a:cs typeface="Work Sans"/>
              <a:sym typeface="Work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0" name="Shape 2780"/>
        <p:cNvGrpSpPr/>
        <p:nvPr/>
      </p:nvGrpSpPr>
      <p:grpSpPr>
        <a:xfrm>
          <a:off x="0" y="0"/>
          <a:ext cx="0" cy="0"/>
          <a:chOff x="0" y="0"/>
          <a:chExt cx="0" cy="0"/>
        </a:xfrm>
      </p:grpSpPr>
      <p:sp>
        <p:nvSpPr>
          <p:cNvPr id="2781" name="Google Shape;2781;p4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2782" name="Google Shape;2782;p49"/>
          <p:cNvSpPr txBox="1"/>
          <p:nvPr/>
        </p:nvSpPr>
        <p:spPr>
          <a:xfrm>
            <a:off x="958325" y="1212900"/>
            <a:ext cx="6581100" cy="30510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1200"/>
              </a:spcBef>
              <a:spcAft>
                <a:spcPts val="0"/>
              </a:spcAft>
              <a:buNone/>
            </a:pPr>
            <a:r>
              <a:rPr lang="en" sz="1100">
                <a:solidFill>
                  <a:schemeClr val="dk1"/>
                </a:solidFill>
                <a:latin typeface="Inter"/>
                <a:ea typeface="Inter"/>
                <a:cs typeface="Inter"/>
                <a:sym typeface="Inter"/>
              </a:rPr>
              <a:t>Agrawal, Charul. “Chapter 5, Revenge travel: A Case of Pandemic Fatigue and Boredom”,  https://orcid.org/0000-0002-5471-8320 Amity University, India, viewtitlesample.aspx (igi-global.com)</a:t>
            </a:r>
            <a:endParaRPr sz="1100">
              <a:solidFill>
                <a:schemeClr val="dk1"/>
              </a:solidFill>
              <a:latin typeface="Inter"/>
              <a:ea typeface="Inter"/>
              <a:cs typeface="Inter"/>
              <a:sym typeface="Inter"/>
            </a:endParaRPr>
          </a:p>
          <a:p>
            <a:pPr indent="-457200" lvl="0" marL="457200" rtl="0" algn="l">
              <a:spcBef>
                <a:spcPts val="1200"/>
              </a:spcBef>
              <a:spcAft>
                <a:spcPts val="0"/>
              </a:spcAft>
              <a:buNone/>
            </a:pPr>
            <a:r>
              <a:rPr lang="en" sz="1100">
                <a:solidFill>
                  <a:schemeClr val="dk1"/>
                </a:solidFill>
                <a:latin typeface="Inter"/>
                <a:ea typeface="Inter"/>
                <a:cs typeface="Inter"/>
                <a:sym typeface="Inter"/>
              </a:rPr>
              <a:t>Chen Y., Zhang Z., Wang T. (2022). Dire Straits: How tourists on the diamond Princess cruise endured the COVID-19 crisis. Tourism Management, 91. </a:t>
            </a:r>
            <a:r>
              <a:rPr lang="en" sz="1100">
                <a:solidFill>
                  <a:schemeClr val="dk1"/>
                </a:solidFill>
                <a:uFill>
                  <a:noFill/>
                </a:uFill>
                <a:latin typeface="Inter"/>
                <a:ea typeface="Inter"/>
                <a:cs typeface="Inter"/>
                <a:sym typeface="Inter"/>
                <a:hlinkClick r:id="rId3">
                  <a:extLst>
                    <a:ext uri="{A12FA001-AC4F-418D-AE19-62706E023703}">
                      <ahyp:hlinkClr val="tx"/>
                    </a:ext>
                  </a:extLst>
                </a:hlinkClick>
              </a:rPr>
              <a:t>https://doi.org/10.1016/j.tourman.2022.104503</a:t>
            </a:r>
            <a:endParaRPr sz="1100">
              <a:solidFill>
                <a:schemeClr val="dk1"/>
              </a:solidFill>
              <a:latin typeface="Inter"/>
              <a:ea typeface="Inter"/>
              <a:cs typeface="Inter"/>
              <a:sym typeface="Inter"/>
            </a:endParaRPr>
          </a:p>
          <a:p>
            <a:pPr indent="-457200" lvl="0" marL="457200" rtl="0" algn="l">
              <a:lnSpc>
                <a:spcPct val="115000"/>
              </a:lnSpc>
              <a:spcBef>
                <a:spcPts val="1200"/>
              </a:spcBef>
              <a:spcAft>
                <a:spcPts val="0"/>
              </a:spcAft>
              <a:buNone/>
            </a:pPr>
            <a:r>
              <a:rPr lang="en" sz="1100">
                <a:solidFill>
                  <a:schemeClr val="dk1"/>
                </a:solidFill>
                <a:latin typeface="Inter"/>
                <a:ea typeface="Inter"/>
                <a:cs typeface="Inter"/>
                <a:sym typeface="Inter"/>
              </a:rPr>
              <a:t>Dutta, S. (2021, July 25). 28% Indians plan to travel during Aug-Sept amid fear of Covid Third Wave: Report. Hindustan Times. https://www.hindustantimes.com/INDIA-NEWS/23-INDIANS-PLAN-TO-TRAVEL-DURING-AUG-SEPT-AMID-FEAR-OF-COVID-THIRD-WAVE-REPORT-101627229589624.HTML</a:t>
            </a:r>
            <a:endParaRPr sz="1100">
              <a:solidFill>
                <a:schemeClr val="dk1"/>
              </a:solidFill>
              <a:latin typeface="Inter"/>
              <a:ea typeface="Inter"/>
              <a:cs typeface="Inter"/>
              <a:sym typeface="Inter"/>
            </a:endParaRPr>
          </a:p>
          <a:p>
            <a:pPr indent="-457200" lvl="0" marL="457200" rtl="0" algn="l">
              <a:lnSpc>
                <a:spcPct val="115000"/>
              </a:lnSpc>
              <a:spcBef>
                <a:spcPts val="1200"/>
              </a:spcBef>
              <a:spcAft>
                <a:spcPts val="0"/>
              </a:spcAft>
              <a:buNone/>
            </a:pPr>
            <a:r>
              <a:rPr lang="en" sz="1100">
                <a:solidFill>
                  <a:schemeClr val="dk1"/>
                </a:solidFill>
                <a:latin typeface="Inter"/>
                <a:ea typeface="Inter"/>
                <a:cs typeface="Inter"/>
                <a:sym typeface="Inter"/>
              </a:rPr>
              <a:t>Meenakshi, N., Dhir, A., Mahto, R. V., Nicolau, J. L., &amp; Kaur, P. (2023). Travelers’ coping strategies in the backdrop of revenge tourism. Journal of Travel Research. https://doi.org/10.1177/00472875231193596 </a:t>
            </a:r>
            <a:endParaRPr sz="1000">
              <a:solidFill>
                <a:srgbClr val="191919"/>
              </a:solidFill>
              <a:latin typeface="Times New Roman"/>
              <a:ea typeface="Times New Roman"/>
              <a:cs typeface="Times New Roman"/>
              <a:sym typeface="Times New Roman"/>
            </a:endParaRPr>
          </a:p>
          <a:p>
            <a:pPr indent="-457200" lvl="0" marL="457200" rtl="0" algn="l">
              <a:spcBef>
                <a:spcPts val="1200"/>
              </a:spcBef>
              <a:spcAft>
                <a:spcPts val="0"/>
              </a:spcAft>
              <a:buNone/>
            </a:pPr>
            <a:r>
              <a:t/>
            </a:r>
            <a:endParaRPr>
              <a:solidFill>
                <a:srgbClr val="191919"/>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t/>
            </a:r>
            <a:endParaRPr sz="1200">
              <a:latin typeface="Times New Roman"/>
              <a:ea typeface="Times New Roman"/>
              <a:cs typeface="Times New Roman"/>
              <a:sym typeface="Times New Roman"/>
            </a:endParaRPr>
          </a:p>
          <a:p>
            <a:pPr indent="0" lvl="0" marL="0" rtl="0" algn="l">
              <a:spcBef>
                <a:spcPts val="1200"/>
              </a:spcBef>
              <a:spcAft>
                <a:spcPts val="0"/>
              </a:spcAft>
              <a:buNone/>
            </a:pPr>
            <a:r>
              <a:t/>
            </a:r>
            <a:endParaRPr>
              <a:solidFill>
                <a:schemeClr val="dk1"/>
              </a:solidFill>
              <a:latin typeface="Inter"/>
              <a:ea typeface="Inter"/>
              <a:cs typeface="Inter"/>
              <a:sym typeface="Inte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6" name="Shape 2786"/>
        <p:cNvGrpSpPr/>
        <p:nvPr/>
      </p:nvGrpSpPr>
      <p:grpSpPr>
        <a:xfrm>
          <a:off x="0" y="0"/>
          <a:ext cx="0" cy="0"/>
          <a:chOff x="0" y="0"/>
          <a:chExt cx="0" cy="0"/>
        </a:xfrm>
      </p:grpSpPr>
      <p:sp>
        <p:nvSpPr>
          <p:cNvPr id="2787" name="Google Shape;2787;p50"/>
          <p:cNvSpPr txBox="1"/>
          <p:nvPr>
            <p:ph type="title"/>
          </p:nvPr>
        </p:nvSpPr>
        <p:spPr>
          <a:xfrm>
            <a:off x="712350" y="1181050"/>
            <a:ext cx="4386900" cy="1661700"/>
          </a:xfrm>
          <a:prstGeom prst="rect">
            <a:avLst/>
          </a:prstGeom>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Thank you!</a:t>
            </a:r>
            <a:endParaRPr/>
          </a:p>
        </p:txBody>
      </p:sp>
      <p:sp>
        <p:nvSpPr>
          <p:cNvPr id="2788" name="Google Shape;2788;p50"/>
          <p:cNvSpPr/>
          <p:nvPr/>
        </p:nvSpPr>
        <p:spPr>
          <a:xfrm>
            <a:off x="1629524" y="453101"/>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50"/>
          <p:cNvSpPr/>
          <p:nvPr/>
        </p:nvSpPr>
        <p:spPr>
          <a:xfrm>
            <a:off x="6000738" y="3651275"/>
            <a:ext cx="186813" cy="186676"/>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90" name="Google Shape;2790;p50"/>
          <p:cNvGrpSpPr/>
          <p:nvPr/>
        </p:nvGrpSpPr>
        <p:grpSpPr>
          <a:xfrm>
            <a:off x="2014883" y="4348362"/>
            <a:ext cx="262163" cy="531538"/>
            <a:chOff x="2322875" y="1049950"/>
            <a:chExt cx="1301705" cy="2640525"/>
          </a:xfrm>
        </p:grpSpPr>
        <p:sp>
          <p:nvSpPr>
            <p:cNvPr id="2791" name="Google Shape;2791;p50"/>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50"/>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50"/>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4" name="Google Shape;2794;p50"/>
          <p:cNvGrpSpPr/>
          <p:nvPr/>
        </p:nvGrpSpPr>
        <p:grpSpPr>
          <a:xfrm>
            <a:off x="4309833" y="649524"/>
            <a:ext cx="262163" cy="531538"/>
            <a:chOff x="2322875" y="1049950"/>
            <a:chExt cx="1301705" cy="2640525"/>
          </a:xfrm>
        </p:grpSpPr>
        <p:sp>
          <p:nvSpPr>
            <p:cNvPr id="2795" name="Google Shape;2795;p50"/>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50"/>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50"/>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98" name="Google Shape;2798;p50"/>
          <p:cNvSpPr/>
          <p:nvPr/>
        </p:nvSpPr>
        <p:spPr>
          <a:xfrm flipH="1" rot="-138981">
            <a:off x="3098339" y="4190533"/>
            <a:ext cx="3267741" cy="1184784"/>
          </a:xfrm>
          <a:custGeom>
            <a:rect b="b" l="l" r="r" t="t"/>
            <a:pathLst>
              <a:path extrusionOk="0" fill="none" h="19231" w="53041">
                <a:moveTo>
                  <a:pt x="53040" y="14789"/>
                </a:moveTo>
                <a:cubicBezTo>
                  <a:pt x="53040" y="14789"/>
                  <a:pt x="49618" y="17159"/>
                  <a:pt x="41611" y="7597"/>
                </a:cubicBezTo>
                <a:cubicBezTo>
                  <a:pt x="39545" y="5131"/>
                  <a:pt x="36120" y="1533"/>
                  <a:pt x="32481" y="2245"/>
                </a:cubicBezTo>
                <a:cubicBezTo>
                  <a:pt x="31418" y="2453"/>
                  <a:pt x="29859" y="3206"/>
                  <a:pt x="29615" y="4305"/>
                </a:cubicBezTo>
                <a:cubicBezTo>
                  <a:pt x="29228" y="6051"/>
                  <a:pt x="31316" y="6683"/>
                  <a:pt x="32165" y="5721"/>
                </a:cubicBezTo>
                <a:cubicBezTo>
                  <a:pt x="33756" y="3916"/>
                  <a:pt x="30902" y="2404"/>
                  <a:pt x="29468" y="1989"/>
                </a:cubicBezTo>
                <a:cubicBezTo>
                  <a:pt x="22600" y="1"/>
                  <a:pt x="23994" y="8233"/>
                  <a:pt x="15235" y="13731"/>
                </a:cubicBezTo>
                <a:cubicBezTo>
                  <a:pt x="6476" y="19230"/>
                  <a:pt x="1" y="17179"/>
                  <a:pt x="1" y="17179"/>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50"/>
          <p:cNvSpPr/>
          <p:nvPr/>
        </p:nvSpPr>
        <p:spPr>
          <a:xfrm flipH="1" rot="1175547">
            <a:off x="6812254" y="2172884"/>
            <a:ext cx="2929697" cy="1759778"/>
          </a:xfrm>
          <a:custGeom>
            <a:rect b="b" l="l" r="r" t="t"/>
            <a:pathLst>
              <a:path extrusionOk="0" fill="none" h="25948" w="43197">
                <a:moveTo>
                  <a:pt x="2642" y="0"/>
                </a:moveTo>
                <a:cubicBezTo>
                  <a:pt x="2642" y="0"/>
                  <a:pt x="0" y="7192"/>
                  <a:pt x="5885" y="12347"/>
                </a:cubicBezTo>
                <a:cubicBezTo>
                  <a:pt x="10249" y="16168"/>
                  <a:pt x="20454" y="13429"/>
                  <a:pt x="18652" y="10311"/>
                </a:cubicBezTo>
                <a:cubicBezTo>
                  <a:pt x="16851" y="7190"/>
                  <a:pt x="14020" y="15272"/>
                  <a:pt x="17099" y="19675"/>
                </a:cubicBezTo>
                <a:cubicBezTo>
                  <a:pt x="21244" y="25602"/>
                  <a:pt x="37533" y="25947"/>
                  <a:pt x="43196" y="4539"/>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50"/>
          <p:cNvSpPr/>
          <p:nvPr/>
        </p:nvSpPr>
        <p:spPr>
          <a:xfrm rot="-6605851">
            <a:off x="7482312" y="-597765"/>
            <a:ext cx="1439676" cy="784978"/>
          </a:xfrm>
          <a:custGeom>
            <a:rect b="b" l="l" r="r" t="t"/>
            <a:pathLst>
              <a:path extrusionOk="0" fill="none" h="12439" w="22813">
                <a:moveTo>
                  <a:pt x="22812" y="0"/>
                </a:moveTo>
                <a:cubicBezTo>
                  <a:pt x="22812" y="0"/>
                  <a:pt x="20999" y="9660"/>
                  <a:pt x="12792" y="11049"/>
                </a:cubicBezTo>
                <a:cubicBezTo>
                  <a:pt x="4584" y="12439"/>
                  <a:pt x="0" y="710"/>
                  <a:pt x="0" y="710"/>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01" name="Google Shape;2801;p50"/>
          <p:cNvGrpSpPr/>
          <p:nvPr/>
        </p:nvGrpSpPr>
        <p:grpSpPr>
          <a:xfrm rot="5189599">
            <a:off x="6968783" y="451075"/>
            <a:ext cx="1575094" cy="1466273"/>
            <a:chOff x="1438025" y="366400"/>
            <a:chExt cx="4722574" cy="4396298"/>
          </a:xfrm>
        </p:grpSpPr>
        <p:sp>
          <p:nvSpPr>
            <p:cNvPr id="2802" name="Google Shape;2802;p50"/>
            <p:cNvSpPr/>
            <p:nvPr/>
          </p:nvSpPr>
          <p:spPr>
            <a:xfrm>
              <a:off x="1438025" y="366589"/>
              <a:ext cx="4722574" cy="4396108"/>
            </a:xfrm>
            <a:custGeom>
              <a:rect b="b" l="l" r="r" t="t"/>
              <a:pathLst>
                <a:path extrusionOk="0" h="23215" w="24939">
                  <a:moveTo>
                    <a:pt x="1718" y="22620"/>
                  </a:moveTo>
                  <a:lnTo>
                    <a:pt x="1718" y="22620"/>
                  </a:lnTo>
                  <a:cubicBezTo>
                    <a:pt x="1735" y="22639"/>
                    <a:pt x="1756" y="22658"/>
                    <a:pt x="1776" y="22676"/>
                  </a:cubicBezTo>
                  <a:cubicBezTo>
                    <a:pt x="1755" y="22659"/>
                    <a:pt x="1735" y="22639"/>
                    <a:pt x="1718" y="22620"/>
                  </a:cubicBezTo>
                  <a:close/>
                  <a:moveTo>
                    <a:pt x="18955" y="0"/>
                  </a:moveTo>
                  <a:cubicBezTo>
                    <a:pt x="18718" y="0"/>
                    <a:pt x="18489" y="152"/>
                    <a:pt x="18418" y="406"/>
                  </a:cubicBezTo>
                  <a:lnTo>
                    <a:pt x="15061" y="12210"/>
                  </a:lnTo>
                  <a:lnTo>
                    <a:pt x="15053" y="12239"/>
                  </a:lnTo>
                  <a:lnTo>
                    <a:pt x="6768" y="6556"/>
                  </a:lnTo>
                  <a:lnTo>
                    <a:pt x="6732" y="2813"/>
                  </a:lnTo>
                  <a:cubicBezTo>
                    <a:pt x="6731" y="2717"/>
                    <a:pt x="6699" y="2627"/>
                    <a:pt x="6645" y="2550"/>
                  </a:cubicBezTo>
                  <a:cubicBezTo>
                    <a:pt x="6611" y="2499"/>
                    <a:pt x="6570" y="2454"/>
                    <a:pt x="6516" y="2419"/>
                  </a:cubicBezTo>
                  <a:lnTo>
                    <a:pt x="5737" y="1912"/>
                  </a:lnTo>
                  <a:cubicBezTo>
                    <a:pt x="5660" y="1862"/>
                    <a:pt x="5576" y="1839"/>
                    <a:pt x="5493" y="1839"/>
                  </a:cubicBezTo>
                  <a:cubicBezTo>
                    <a:pt x="5293" y="1839"/>
                    <a:pt x="5102" y="1973"/>
                    <a:pt x="5051" y="2187"/>
                  </a:cubicBezTo>
                  <a:lnTo>
                    <a:pt x="4386" y="4996"/>
                  </a:lnTo>
                  <a:cubicBezTo>
                    <a:pt x="4386" y="4996"/>
                    <a:pt x="4384" y="4996"/>
                    <a:pt x="4380" y="4996"/>
                  </a:cubicBezTo>
                  <a:cubicBezTo>
                    <a:pt x="4326" y="4996"/>
                    <a:pt x="3910" y="4999"/>
                    <a:pt x="3516" y="5110"/>
                  </a:cubicBezTo>
                  <a:cubicBezTo>
                    <a:pt x="3135" y="5216"/>
                    <a:pt x="2870" y="5550"/>
                    <a:pt x="2850" y="5945"/>
                  </a:cubicBezTo>
                  <a:cubicBezTo>
                    <a:pt x="2827" y="6382"/>
                    <a:pt x="2931" y="6819"/>
                    <a:pt x="2931" y="6819"/>
                  </a:cubicBezTo>
                  <a:lnTo>
                    <a:pt x="340" y="8089"/>
                  </a:lnTo>
                  <a:cubicBezTo>
                    <a:pt x="60" y="8226"/>
                    <a:pt x="1" y="8600"/>
                    <a:pt x="224" y="8816"/>
                  </a:cubicBezTo>
                  <a:lnTo>
                    <a:pt x="891" y="9464"/>
                  </a:lnTo>
                  <a:cubicBezTo>
                    <a:pt x="936" y="9508"/>
                    <a:pt x="989" y="9539"/>
                    <a:pt x="1045" y="9561"/>
                  </a:cubicBezTo>
                  <a:cubicBezTo>
                    <a:pt x="1103" y="9585"/>
                    <a:pt x="1165" y="9598"/>
                    <a:pt x="1228" y="9598"/>
                  </a:cubicBezTo>
                  <a:cubicBezTo>
                    <a:pt x="1259" y="9598"/>
                    <a:pt x="1290" y="9595"/>
                    <a:pt x="1321" y="9588"/>
                  </a:cubicBezTo>
                  <a:lnTo>
                    <a:pt x="4978" y="8795"/>
                  </a:lnTo>
                  <a:lnTo>
                    <a:pt x="12326" y="15628"/>
                  </a:lnTo>
                  <a:lnTo>
                    <a:pt x="1557" y="21514"/>
                  </a:lnTo>
                  <a:cubicBezTo>
                    <a:pt x="1215" y="21703"/>
                    <a:pt x="1165" y="22175"/>
                    <a:pt x="1463" y="22428"/>
                  </a:cubicBezTo>
                  <a:lnTo>
                    <a:pt x="2176" y="23031"/>
                  </a:lnTo>
                  <a:cubicBezTo>
                    <a:pt x="2198" y="23051"/>
                    <a:pt x="2226" y="23063"/>
                    <a:pt x="2251" y="23080"/>
                  </a:cubicBezTo>
                  <a:cubicBezTo>
                    <a:pt x="2383" y="23167"/>
                    <a:pt x="2535" y="23215"/>
                    <a:pt x="2689" y="23215"/>
                  </a:cubicBezTo>
                  <a:cubicBezTo>
                    <a:pt x="2772" y="23215"/>
                    <a:pt x="2856" y="23201"/>
                    <a:pt x="2938" y="23172"/>
                  </a:cubicBezTo>
                  <a:lnTo>
                    <a:pt x="8602" y="21172"/>
                  </a:lnTo>
                  <a:cubicBezTo>
                    <a:pt x="8606" y="21194"/>
                    <a:pt x="8957" y="22055"/>
                    <a:pt x="8957" y="22055"/>
                  </a:cubicBezTo>
                  <a:lnTo>
                    <a:pt x="10076" y="21594"/>
                  </a:lnTo>
                  <a:cubicBezTo>
                    <a:pt x="10076" y="21594"/>
                    <a:pt x="9737" y="20775"/>
                    <a:pt x="9736" y="20772"/>
                  </a:cubicBezTo>
                  <a:lnTo>
                    <a:pt x="12435" y="19819"/>
                  </a:lnTo>
                  <a:cubicBezTo>
                    <a:pt x="12439" y="19843"/>
                    <a:pt x="12790" y="20704"/>
                    <a:pt x="12790" y="20704"/>
                  </a:cubicBezTo>
                  <a:lnTo>
                    <a:pt x="13910" y="20243"/>
                  </a:lnTo>
                  <a:cubicBezTo>
                    <a:pt x="13910" y="20243"/>
                    <a:pt x="13569" y="19422"/>
                    <a:pt x="13568" y="19419"/>
                  </a:cubicBezTo>
                  <a:lnTo>
                    <a:pt x="16118" y="18518"/>
                  </a:lnTo>
                  <a:lnTo>
                    <a:pt x="21310" y="22503"/>
                  </a:lnTo>
                  <a:cubicBezTo>
                    <a:pt x="21785" y="22867"/>
                    <a:pt x="22365" y="23066"/>
                    <a:pt x="22963" y="23074"/>
                  </a:cubicBezTo>
                  <a:lnTo>
                    <a:pt x="23030" y="23074"/>
                  </a:lnTo>
                  <a:cubicBezTo>
                    <a:pt x="23036" y="23074"/>
                    <a:pt x="23041" y="23074"/>
                    <a:pt x="23047" y="23074"/>
                  </a:cubicBezTo>
                  <a:cubicBezTo>
                    <a:pt x="24133" y="23074"/>
                    <a:pt x="24938" y="22057"/>
                    <a:pt x="24685" y="20998"/>
                  </a:cubicBezTo>
                  <a:cubicBezTo>
                    <a:pt x="24537" y="20374"/>
                    <a:pt x="24189" y="19816"/>
                    <a:pt x="23698" y="19407"/>
                  </a:cubicBezTo>
                  <a:lnTo>
                    <a:pt x="18714" y="15267"/>
                  </a:lnTo>
                  <a:lnTo>
                    <a:pt x="19198" y="11132"/>
                  </a:lnTo>
                  <a:lnTo>
                    <a:pt x="20067" y="11278"/>
                  </a:lnTo>
                  <a:lnTo>
                    <a:pt x="20270" y="10084"/>
                  </a:lnTo>
                  <a:cubicBezTo>
                    <a:pt x="20270" y="10084"/>
                    <a:pt x="19359" y="9935"/>
                    <a:pt x="19339" y="9935"/>
                  </a:cubicBezTo>
                  <a:lnTo>
                    <a:pt x="19670" y="7094"/>
                  </a:lnTo>
                  <a:lnTo>
                    <a:pt x="20538" y="7241"/>
                  </a:lnTo>
                  <a:lnTo>
                    <a:pt x="20741" y="6047"/>
                  </a:lnTo>
                  <a:cubicBezTo>
                    <a:pt x="20741" y="6047"/>
                    <a:pt x="19832" y="5898"/>
                    <a:pt x="19812" y="5898"/>
                  </a:cubicBezTo>
                  <a:lnTo>
                    <a:pt x="20340" y="1384"/>
                  </a:lnTo>
                  <a:cubicBezTo>
                    <a:pt x="20368" y="1139"/>
                    <a:pt x="20275" y="902"/>
                    <a:pt x="20099" y="736"/>
                  </a:cubicBezTo>
                  <a:cubicBezTo>
                    <a:pt x="20078" y="715"/>
                    <a:pt x="20058" y="690"/>
                    <a:pt x="20035" y="673"/>
                  </a:cubicBezTo>
                  <a:lnTo>
                    <a:pt x="19289" y="112"/>
                  </a:lnTo>
                  <a:cubicBezTo>
                    <a:pt x="19187" y="36"/>
                    <a:pt x="19070" y="0"/>
                    <a:pt x="189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50"/>
            <p:cNvSpPr/>
            <p:nvPr/>
          </p:nvSpPr>
          <p:spPr>
            <a:xfrm>
              <a:off x="1658447" y="3326383"/>
              <a:ext cx="2831764" cy="1411148"/>
            </a:xfrm>
            <a:custGeom>
              <a:rect b="b" l="l" r="r" t="t"/>
              <a:pathLst>
                <a:path extrusionOk="0" h="7452" w="14954">
                  <a:moveTo>
                    <a:pt x="11162" y="0"/>
                  </a:moveTo>
                  <a:lnTo>
                    <a:pt x="10726" y="238"/>
                  </a:lnTo>
                  <a:lnTo>
                    <a:pt x="393" y="5886"/>
                  </a:lnTo>
                  <a:cubicBezTo>
                    <a:pt x="51" y="6074"/>
                    <a:pt x="1" y="6547"/>
                    <a:pt x="299" y="6799"/>
                  </a:cubicBezTo>
                  <a:lnTo>
                    <a:pt x="1012" y="7402"/>
                  </a:lnTo>
                  <a:cubicBezTo>
                    <a:pt x="1034" y="7422"/>
                    <a:pt x="1062" y="7434"/>
                    <a:pt x="1087" y="7451"/>
                  </a:cubicBezTo>
                  <a:lnTo>
                    <a:pt x="612" y="7048"/>
                  </a:lnTo>
                  <a:cubicBezTo>
                    <a:pt x="313" y="6793"/>
                    <a:pt x="361" y="6320"/>
                    <a:pt x="705" y="6133"/>
                  </a:cubicBezTo>
                  <a:lnTo>
                    <a:pt x="11041" y="486"/>
                  </a:lnTo>
                  <a:lnTo>
                    <a:pt x="14365" y="3096"/>
                  </a:lnTo>
                  <a:lnTo>
                    <a:pt x="14954" y="2888"/>
                  </a:lnTo>
                  <a:lnTo>
                    <a:pt x="111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50"/>
            <p:cNvSpPr/>
            <p:nvPr/>
          </p:nvSpPr>
          <p:spPr>
            <a:xfrm>
              <a:off x="4287984" y="366400"/>
              <a:ext cx="955536" cy="2891414"/>
            </a:xfrm>
            <a:custGeom>
              <a:rect b="b" l="l" r="r" t="t"/>
              <a:pathLst>
                <a:path extrusionOk="0" h="15269" w="5046">
                  <a:moveTo>
                    <a:pt x="3903" y="0"/>
                  </a:moveTo>
                  <a:cubicBezTo>
                    <a:pt x="3666" y="0"/>
                    <a:pt x="3437" y="152"/>
                    <a:pt x="3365" y="406"/>
                  </a:cubicBezTo>
                  <a:lnTo>
                    <a:pt x="8" y="12210"/>
                  </a:lnTo>
                  <a:lnTo>
                    <a:pt x="0" y="12239"/>
                  </a:lnTo>
                  <a:lnTo>
                    <a:pt x="3663" y="15269"/>
                  </a:lnTo>
                  <a:lnTo>
                    <a:pt x="3740" y="14604"/>
                  </a:lnTo>
                  <a:lnTo>
                    <a:pt x="455" y="11981"/>
                  </a:lnTo>
                  <a:lnTo>
                    <a:pt x="3676" y="654"/>
                  </a:lnTo>
                  <a:cubicBezTo>
                    <a:pt x="3748" y="401"/>
                    <a:pt x="3976" y="249"/>
                    <a:pt x="4214" y="249"/>
                  </a:cubicBezTo>
                  <a:cubicBezTo>
                    <a:pt x="4328" y="249"/>
                    <a:pt x="4445" y="284"/>
                    <a:pt x="4547" y="361"/>
                  </a:cubicBezTo>
                  <a:lnTo>
                    <a:pt x="5046" y="737"/>
                  </a:lnTo>
                  <a:cubicBezTo>
                    <a:pt x="5024" y="716"/>
                    <a:pt x="5006" y="691"/>
                    <a:pt x="4982" y="673"/>
                  </a:cubicBezTo>
                  <a:lnTo>
                    <a:pt x="4235" y="112"/>
                  </a:lnTo>
                  <a:cubicBezTo>
                    <a:pt x="4134" y="36"/>
                    <a:pt x="4017" y="0"/>
                    <a:pt x="39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50"/>
            <p:cNvSpPr/>
            <p:nvPr/>
          </p:nvSpPr>
          <p:spPr>
            <a:xfrm>
              <a:off x="5749890" y="4331728"/>
              <a:ext cx="289160" cy="323435"/>
            </a:xfrm>
            <a:custGeom>
              <a:rect b="b" l="l" r="r" t="t"/>
              <a:pathLst>
                <a:path extrusionOk="0" h="1708" w="1527">
                  <a:moveTo>
                    <a:pt x="1010" y="0"/>
                  </a:moveTo>
                  <a:cubicBezTo>
                    <a:pt x="979" y="257"/>
                    <a:pt x="892" y="533"/>
                    <a:pt x="694" y="783"/>
                  </a:cubicBezTo>
                  <a:cubicBezTo>
                    <a:pt x="496" y="1031"/>
                    <a:pt x="245" y="1177"/>
                    <a:pt x="1" y="1265"/>
                  </a:cubicBezTo>
                  <a:lnTo>
                    <a:pt x="254" y="1707"/>
                  </a:lnTo>
                  <a:cubicBezTo>
                    <a:pt x="414" y="1691"/>
                    <a:pt x="571" y="1655"/>
                    <a:pt x="720" y="1592"/>
                  </a:cubicBezTo>
                  <a:cubicBezTo>
                    <a:pt x="908" y="1511"/>
                    <a:pt x="1083" y="1372"/>
                    <a:pt x="1221" y="1203"/>
                  </a:cubicBezTo>
                  <a:cubicBezTo>
                    <a:pt x="1382" y="1005"/>
                    <a:pt x="1493" y="764"/>
                    <a:pt x="1515" y="520"/>
                  </a:cubicBezTo>
                  <a:cubicBezTo>
                    <a:pt x="1527" y="398"/>
                    <a:pt x="1517" y="274"/>
                    <a:pt x="1501" y="152"/>
                  </a:cubicBezTo>
                  <a:lnTo>
                    <a:pt x="101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50"/>
            <p:cNvSpPr/>
            <p:nvPr/>
          </p:nvSpPr>
          <p:spPr>
            <a:xfrm>
              <a:off x="5583248" y="4575252"/>
              <a:ext cx="202431" cy="81995"/>
            </a:xfrm>
            <a:custGeom>
              <a:rect b="b" l="l" r="r" t="t"/>
              <a:pathLst>
                <a:path extrusionOk="0" h="433" w="1069">
                  <a:moveTo>
                    <a:pt x="821" y="0"/>
                  </a:moveTo>
                  <a:cubicBezTo>
                    <a:pt x="561" y="82"/>
                    <a:pt x="316" y="99"/>
                    <a:pt x="162" y="99"/>
                  </a:cubicBezTo>
                  <a:cubicBezTo>
                    <a:pt x="62" y="99"/>
                    <a:pt x="0" y="92"/>
                    <a:pt x="0" y="92"/>
                  </a:cubicBezTo>
                  <a:lnTo>
                    <a:pt x="0" y="92"/>
                  </a:lnTo>
                  <a:lnTo>
                    <a:pt x="351" y="371"/>
                  </a:lnTo>
                  <a:cubicBezTo>
                    <a:pt x="401" y="412"/>
                    <a:pt x="567" y="408"/>
                    <a:pt x="635" y="416"/>
                  </a:cubicBezTo>
                  <a:cubicBezTo>
                    <a:pt x="731" y="426"/>
                    <a:pt x="829" y="432"/>
                    <a:pt x="925" y="432"/>
                  </a:cubicBezTo>
                  <a:cubicBezTo>
                    <a:pt x="939" y="432"/>
                    <a:pt x="953" y="432"/>
                    <a:pt x="967" y="432"/>
                  </a:cubicBezTo>
                  <a:cubicBezTo>
                    <a:pt x="1001" y="430"/>
                    <a:pt x="1034" y="428"/>
                    <a:pt x="1069" y="424"/>
                  </a:cubicBezTo>
                  <a:lnTo>
                    <a:pt x="82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50"/>
            <p:cNvSpPr/>
            <p:nvPr/>
          </p:nvSpPr>
          <p:spPr>
            <a:xfrm>
              <a:off x="5924864" y="4164517"/>
              <a:ext cx="107559" cy="183684"/>
            </a:xfrm>
            <a:custGeom>
              <a:rect b="b" l="l" r="r" t="t"/>
              <a:pathLst>
                <a:path extrusionOk="0" h="970" w="568">
                  <a:moveTo>
                    <a:pt x="0" y="0"/>
                  </a:moveTo>
                  <a:cubicBezTo>
                    <a:pt x="0" y="0"/>
                    <a:pt x="131" y="370"/>
                    <a:pt x="94" y="821"/>
                  </a:cubicBezTo>
                  <a:lnTo>
                    <a:pt x="568" y="970"/>
                  </a:lnTo>
                  <a:cubicBezTo>
                    <a:pt x="527" y="732"/>
                    <a:pt x="449" y="497"/>
                    <a:pt x="351" y="280"/>
                  </a:cubicBez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50"/>
            <p:cNvSpPr/>
            <p:nvPr/>
          </p:nvSpPr>
          <p:spPr>
            <a:xfrm>
              <a:off x="1438404" y="714455"/>
              <a:ext cx="1282001" cy="1463223"/>
            </a:xfrm>
            <a:custGeom>
              <a:rect b="b" l="l" r="r" t="t"/>
              <a:pathLst>
                <a:path extrusionOk="0" h="7727" w="6770">
                  <a:moveTo>
                    <a:pt x="5494" y="1"/>
                  </a:moveTo>
                  <a:cubicBezTo>
                    <a:pt x="5295" y="1"/>
                    <a:pt x="5104" y="135"/>
                    <a:pt x="5054" y="349"/>
                  </a:cubicBezTo>
                  <a:lnTo>
                    <a:pt x="4468" y="2820"/>
                  </a:lnTo>
                  <a:lnTo>
                    <a:pt x="4388" y="3159"/>
                  </a:lnTo>
                  <a:cubicBezTo>
                    <a:pt x="4388" y="3159"/>
                    <a:pt x="4386" y="3159"/>
                    <a:pt x="4382" y="3159"/>
                  </a:cubicBezTo>
                  <a:cubicBezTo>
                    <a:pt x="4328" y="3159"/>
                    <a:pt x="3912" y="3162"/>
                    <a:pt x="3518" y="3273"/>
                  </a:cubicBezTo>
                  <a:cubicBezTo>
                    <a:pt x="3136" y="3379"/>
                    <a:pt x="2872" y="3713"/>
                    <a:pt x="2852" y="4108"/>
                  </a:cubicBezTo>
                  <a:cubicBezTo>
                    <a:pt x="2829" y="4546"/>
                    <a:pt x="2933" y="4982"/>
                    <a:pt x="2933" y="4982"/>
                  </a:cubicBezTo>
                  <a:lnTo>
                    <a:pt x="2621" y="5136"/>
                  </a:lnTo>
                  <a:lnTo>
                    <a:pt x="341" y="6253"/>
                  </a:lnTo>
                  <a:cubicBezTo>
                    <a:pt x="60" y="6391"/>
                    <a:pt x="1" y="6764"/>
                    <a:pt x="225" y="6981"/>
                  </a:cubicBezTo>
                  <a:lnTo>
                    <a:pt x="891" y="7628"/>
                  </a:lnTo>
                  <a:cubicBezTo>
                    <a:pt x="937" y="7673"/>
                    <a:pt x="990" y="7703"/>
                    <a:pt x="1046" y="7727"/>
                  </a:cubicBezTo>
                  <a:lnTo>
                    <a:pt x="535" y="7231"/>
                  </a:lnTo>
                  <a:cubicBezTo>
                    <a:pt x="311" y="7013"/>
                    <a:pt x="372" y="6640"/>
                    <a:pt x="651" y="6502"/>
                  </a:cubicBezTo>
                  <a:lnTo>
                    <a:pt x="2888" y="5407"/>
                  </a:lnTo>
                  <a:lnTo>
                    <a:pt x="4525" y="7060"/>
                  </a:lnTo>
                  <a:lnTo>
                    <a:pt x="4981" y="6961"/>
                  </a:lnTo>
                  <a:lnTo>
                    <a:pt x="3208" y="5248"/>
                  </a:lnTo>
                  <a:lnTo>
                    <a:pt x="3244" y="5229"/>
                  </a:lnTo>
                  <a:cubicBezTo>
                    <a:pt x="3244" y="5229"/>
                    <a:pt x="3141" y="4794"/>
                    <a:pt x="3162" y="4355"/>
                  </a:cubicBezTo>
                  <a:cubicBezTo>
                    <a:pt x="3182" y="3961"/>
                    <a:pt x="3449" y="3628"/>
                    <a:pt x="3828" y="3521"/>
                  </a:cubicBezTo>
                  <a:cubicBezTo>
                    <a:pt x="4230" y="3409"/>
                    <a:pt x="4653" y="3406"/>
                    <a:pt x="4695" y="3406"/>
                  </a:cubicBezTo>
                  <a:cubicBezTo>
                    <a:pt x="4697" y="3406"/>
                    <a:pt x="4698" y="3406"/>
                    <a:pt x="4698" y="3406"/>
                  </a:cubicBezTo>
                  <a:lnTo>
                    <a:pt x="4708" y="3368"/>
                  </a:lnTo>
                  <a:lnTo>
                    <a:pt x="6769" y="4720"/>
                  </a:lnTo>
                  <a:lnTo>
                    <a:pt x="6765" y="4252"/>
                  </a:lnTo>
                  <a:lnTo>
                    <a:pt x="4791" y="3021"/>
                  </a:lnTo>
                  <a:lnTo>
                    <a:pt x="5365" y="599"/>
                  </a:lnTo>
                  <a:cubicBezTo>
                    <a:pt x="5416" y="384"/>
                    <a:pt x="5606" y="251"/>
                    <a:pt x="5806" y="251"/>
                  </a:cubicBezTo>
                  <a:cubicBezTo>
                    <a:pt x="5889" y="251"/>
                    <a:pt x="5973" y="274"/>
                    <a:pt x="6050" y="324"/>
                  </a:cubicBezTo>
                  <a:lnTo>
                    <a:pt x="6648" y="712"/>
                  </a:lnTo>
                  <a:cubicBezTo>
                    <a:pt x="6613" y="661"/>
                    <a:pt x="6572" y="616"/>
                    <a:pt x="6519" y="581"/>
                  </a:cubicBezTo>
                  <a:lnTo>
                    <a:pt x="5738" y="74"/>
                  </a:lnTo>
                  <a:cubicBezTo>
                    <a:pt x="5662" y="24"/>
                    <a:pt x="5577" y="1"/>
                    <a:pt x="54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09" name="Google Shape;2809;p50"/>
          <p:cNvSpPr txBox="1"/>
          <p:nvPr/>
        </p:nvSpPr>
        <p:spPr>
          <a:xfrm>
            <a:off x="5731325" y="2100950"/>
            <a:ext cx="2217900" cy="141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Inter"/>
              <a:ea typeface="Inter"/>
              <a:cs typeface="Inter"/>
              <a:sym typeface="Inter"/>
            </a:endParaRPr>
          </a:p>
        </p:txBody>
      </p:sp>
      <p:sp>
        <p:nvSpPr>
          <p:cNvPr id="2810" name="Google Shape;2810;p50"/>
          <p:cNvSpPr txBox="1"/>
          <p:nvPr/>
        </p:nvSpPr>
        <p:spPr>
          <a:xfrm>
            <a:off x="998250" y="2684750"/>
            <a:ext cx="5002500" cy="115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Inter"/>
                <a:ea typeface="Inter"/>
                <a:cs typeface="Inter"/>
                <a:sym typeface="Inter"/>
              </a:rPr>
              <a:t>Savannah Roddey - rodd6415@pacificu.edu </a:t>
            </a:r>
            <a:endParaRPr sz="1600">
              <a:solidFill>
                <a:schemeClr val="dk1"/>
              </a:solidFill>
              <a:latin typeface="Inter"/>
              <a:ea typeface="Inter"/>
              <a:cs typeface="Inter"/>
              <a:sym typeface="Inter"/>
            </a:endParaRPr>
          </a:p>
          <a:p>
            <a:pPr indent="0" lvl="0" marL="0" rtl="0" algn="l">
              <a:spcBef>
                <a:spcPts val="0"/>
              </a:spcBef>
              <a:spcAft>
                <a:spcPts val="0"/>
              </a:spcAft>
              <a:buNone/>
            </a:pPr>
            <a:r>
              <a:rPr lang="en" sz="1600">
                <a:solidFill>
                  <a:schemeClr val="dk1"/>
                </a:solidFill>
                <a:latin typeface="Inter"/>
                <a:ea typeface="Inter"/>
                <a:cs typeface="Inter"/>
                <a:sym typeface="Inter"/>
              </a:rPr>
              <a:t>K’den McMullin - mcmu8191@pacificu.edu	</a:t>
            </a:r>
            <a:endParaRPr sz="1600">
              <a:solidFill>
                <a:schemeClr val="dk1"/>
              </a:solidFill>
              <a:latin typeface="Inter"/>
              <a:ea typeface="Inter"/>
              <a:cs typeface="Inter"/>
              <a:sym typeface="Inter"/>
            </a:endParaRPr>
          </a:p>
          <a:p>
            <a:pPr indent="0" lvl="0" marL="0" rtl="0" algn="l">
              <a:spcBef>
                <a:spcPts val="0"/>
              </a:spcBef>
              <a:spcAft>
                <a:spcPts val="0"/>
              </a:spcAft>
              <a:buNone/>
            </a:pPr>
            <a:r>
              <a:rPr lang="en" sz="1600">
                <a:solidFill>
                  <a:schemeClr val="dk1"/>
                </a:solidFill>
                <a:latin typeface="Inter"/>
                <a:ea typeface="Inter"/>
                <a:cs typeface="Inter"/>
                <a:sym typeface="Inter"/>
              </a:rPr>
              <a:t>Alex Lopez - lope9109@pacificu.edu</a:t>
            </a:r>
            <a:endParaRPr sz="1600">
              <a:solidFill>
                <a:schemeClr val="dk1"/>
              </a:solidFill>
              <a:latin typeface="Inter"/>
              <a:ea typeface="Inter"/>
              <a:cs typeface="Inter"/>
              <a:sym typeface="Inter"/>
            </a:endParaRPr>
          </a:p>
          <a:p>
            <a:pPr indent="0" lvl="0" marL="0" rtl="0" algn="l">
              <a:spcBef>
                <a:spcPts val="0"/>
              </a:spcBef>
              <a:spcAft>
                <a:spcPts val="0"/>
              </a:spcAft>
              <a:buNone/>
            </a:pPr>
            <a:r>
              <a:t/>
            </a:r>
            <a:endParaRPr>
              <a:solidFill>
                <a:schemeClr val="dk1"/>
              </a:solidFill>
              <a:latin typeface="Inter"/>
              <a:ea typeface="Inter"/>
              <a:cs typeface="Inter"/>
              <a:sym typeface="Int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1" name="Shape 2571"/>
        <p:cNvGrpSpPr/>
        <p:nvPr/>
      </p:nvGrpSpPr>
      <p:grpSpPr>
        <a:xfrm>
          <a:off x="0" y="0"/>
          <a:ext cx="0" cy="0"/>
          <a:chOff x="0" y="0"/>
          <a:chExt cx="0" cy="0"/>
        </a:xfrm>
      </p:grpSpPr>
      <p:sp>
        <p:nvSpPr>
          <p:cNvPr id="2572" name="Google Shape;2572;p3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t>
            </a:r>
            <a:r>
              <a:rPr lang="en"/>
              <a:t>able of contents</a:t>
            </a:r>
            <a:endParaRPr/>
          </a:p>
        </p:txBody>
      </p:sp>
      <p:sp>
        <p:nvSpPr>
          <p:cNvPr id="2573" name="Google Shape;2573;p37"/>
          <p:cNvSpPr txBox="1"/>
          <p:nvPr>
            <p:ph idx="7" type="title"/>
          </p:nvPr>
        </p:nvSpPr>
        <p:spPr>
          <a:xfrm>
            <a:off x="863000" y="1529052"/>
            <a:ext cx="914400" cy="44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01</a:t>
            </a:r>
            <a:endParaRPr/>
          </a:p>
        </p:txBody>
      </p:sp>
      <p:sp>
        <p:nvSpPr>
          <p:cNvPr id="2574" name="Google Shape;2574;p37"/>
          <p:cNvSpPr txBox="1"/>
          <p:nvPr>
            <p:ph idx="8" type="title"/>
          </p:nvPr>
        </p:nvSpPr>
        <p:spPr>
          <a:xfrm>
            <a:off x="6585425" y="1529049"/>
            <a:ext cx="914400" cy="44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04</a:t>
            </a:r>
            <a:endParaRPr/>
          </a:p>
        </p:txBody>
      </p:sp>
      <p:sp>
        <p:nvSpPr>
          <p:cNvPr id="2575" name="Google Shape;2575;p37"/>
          <p:cNvSpPr txBox="1"/>
          <p:nvPr>
            <p:ph idx="9" type="title"/>
          </p:nvPr>
        </p:nvSpPr>
        <p:spPr>
          <a:xfrm>
            <a:off x="2869669" y="1529039"/>
            <a:ext cx="914400" cy="44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02</a:t>
            </a:r>
            <a:endParaRPr/>
          </a:p>
        </p:txBody>
      </p:sp>
      <p:sp>
        <p:nvSpPr>
          <p:cNvPr id="2576" name="Google Shape;2576;p37"/>
          <p:cNvSpPr txBox="1"/>
          <p:nvPr>
            <p:ph idx="13" type="title"/>
          </p:nvPr>
        </p:nvSpPr>
        <p:spPr>
          <a:xfrm>
            <a:off x="1794207" y="2902866"/>
            <a:ext cx="914400" cy="44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05</a:t>
            </a:r>
            <a:endParaRPr/>
          </a:p>
        </p:txBody>
      </p:sp>
      <p:sp>
        <p:nvSpPr>
          <p:cNvPr id="2577" name="Google Shape;2577;p37"/>
          <p:cNvSpPr txBox="1"/>
          <p:nvPr>
            <p:ph idx="14" type="title"/>
          </p:nvPr>
        </p:nvSpPr>
        <p:spPr>
          <a:xfrm>
            <a:off x="4679270" y="1529039"/>
            <a:ext cx="914400" cy="44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03</a:t>
            </a:r>
            <a:endParaRPr/>
          </a:p>
        </p:txBody>
      </p:sp>
      <p:sp>
        <p:nvSpPr>
          <p:cNvPr id="2578" name="Google Shape;2578;p37"/>
          <p:cNvSpPr txBox="1"/>
          <p:nvPr>
            <p:ph idx="15" type="title"/>
          </p:nvPr>
        </p:nvSpPr>
        <p:spPr>
          <a:xfrm>
            <a:off x="3895389" y="2902874"/>
            <a:ext cx="916200" cy="44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06</a:t>
            </a:r>
            <a:endParaRPr/>
          </a:p>
        </p:txBody>
      </p:sp>
      <p:sp>
        <p:nvSpPr>
          <p:cNvPr id="2579" name="Google Shape;2579;p37"/>
          <p:cNvSpPr txBox="1"/>
          <p:nvPr>
            <p:ph idx="16" type="subTitle"/>
          </p:nvPr>
        </p:nvSpPr>
        <p:spPr>
          <a:xfrm>
            <a:off x="863000" y="1957243"/>
            <a:ext cx="2342700" cy="484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2580" name="Google Shape;2580;p37"/>
          <p:cNvSpPr txBox="1"/>
          <p:nvPr>
            <p:ph idx="17" type="subTitle"/>
          </p:nvPr>
        </p:nvSpPr>
        <p:spPr>
          <a:xfrm>
            <a:off x="2869675" y="2286050"/>
            <a:ext cx="1809600" cy="484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Literature Review</a:t>
            </a:r>
            <a:endParaRPr/>
          </a:p>
        </p:txBody>
      </p:sp>
      <p:sp>
        <p:nvSpPr>
          <p:cNvPr id="2581" name="Google Shape;2581;p37"/>
          <p:cNvSpPr txBox="1"/>
          <p:nvPr>
            <p:ph idx="18" type="subTitle"/>
          </p:nvPr>
        </p:nvSpPr>
        <p:spPr>
          <a:xfrm>
            <a:off x="6585425" y="1952718"/>
            <a:ext cx="2342700" cy="484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Interviews</a:t>
            </a:r>
            <a:endParaRPr/>
          </a:p>
        </p:txBody>
      </p:sp>
      <p:sp>
        <p:nvSpPr>
          <p:cNvPr id="2582" name="Google Shape;2582;p37"/>
          <p:cNvSpPr txBox="1"/>
          <p:nvPr>
            <p:ph idx="19" type="subTitle"/>
          </p:nvPr>
        </p:nvSpPr>
        <p:spPr>
          <a:xfrm>
            <a:off x="1623044" y="3304293"/>
            <a:ext cx="2342700" cy="484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Data Analysis</a:t>
            </a:r>
            <a:endParaRPr/>
          </a:p>
        </p:txBody>
      </p:sp>
      <p:sp>
        <p:nvSpPr>
          <p:cNvPr id="2583" name="Google Shape;2583;p37"/>
          <p:cNvSpPr txBox="1"/>
          <p:nvPr>
            <p:ph idx="20" type="subTitle"/>
          </p:nvPr>
        </p:nvSpPr>
        <p:spPr>
          <a:xfrm>
            <a:off x="4679270" y="1957231"/>
            <a:ext cx="2342700" cy="484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Methodology</a:t>
            </a:r>
            <a:endParaRPr/>
          </a:p>
        </p:txBody>
      </p:sp>
      <p:sp>
        <p:nvSpPr>
          <p:cNvPr id="2584" name="Google Shape;2584;p37"/>
          <p:cNvSpPr txBox="1"/>
          <p:nvPr>
            <p:ph idx="21" type="subTitle"/>
          </p:nvPr>
        </p:nvSpPr>
        <p:spPr>
          <a:xfrm>
            <a:off x="3724220" y="3304293"/>
            <a:ext cx="2342700" cy="484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2585" name="Google Shape;2585;p37"/>
          <p:cNvSpPr txBox="1"/>
          <p:nvPr>
            <p:ph idx="15" type="title"/>
          </p:nvPr>
        </p:nvSpPr>
        <p:spPr>
          <a:xfrm>
            <a:off x="5871289" y="2902874"/>
            <a:ext cx="916200" cy="44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07</a:t>
            </a:r>
            <a:endParaRPr/>
          </a:p>
        </p:txBody>
      </p:sp>
      <p:sp>
        <p:nvSpPr>
          <p:cNvPr id="2586" name="Google Shape;2586;p37"/>
          <p:cNvSpPr txBox="1"/>
          <p:nvPr>
            <p:ph idx="21" type="subTitle"/>
          </p:nvPr>
        </p:nvSpPr>
        <p:spPr>
          <a:xfrm>
            <a:off x="5700120" y="3304293"/>
            <a:ext cx="2342700" cy="484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0" name="Shape 2590"/>
        <p:cNvGrpSpPr/>
        <p:nvPr/>
      </p:nvGrpSpPr>
      <p:grpSpPr>
        <a:xfrm>
          <a:off x="0" y="0"/>
          <a:ext cx="0" cy="0"/>
          <a:chOff x="0" y="0"/>
          <a:chExt cx="0" cy="0"/>
        </a:xfrm>
      </p:grpSpPr>
      <p:sp>
        <p:nvSpPr>
          <p:cNvPr id="2591" name="Google Shape;2591;p38"/>
          <p:cNvSpPr txBox="1"/>
          <p:nvPr>
            <p:ph type="title"/>
          </p:nvPr>
        </p:nvSpPr>
        <p:spPr>
          <a:xfrm>
            <a:off x="725975" y="420900"/>
            <a:ext cx="7354800" cy="768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Revenge Travel?</a:t>
            </a:r>
            <a:endParaRPr/>
          </a:p>
        </p:txBody>
      </p:sp>
      <p:sp>
        <p:nvSpPr>
          <p:cNvPr id="2592" name="Google Shape;2592;p38"/>
          <p:cNvSpPr txBox="1"/>
          <p:nvPr>
            <p:ph idx="1" type="subTitle"/>
          </p:nvPr>
        </p:nvSpPr>
        <p:spPr>
          <a:xfrm>
            <a:off x="859065" y="1537513"/>
            <a:ext cx="3525600" cy="665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Term for </a:t>
            </a:r>
            <a:r>
              <a:rPr lang="en"/>
              <a:t>phenomenon</a:t>
            </a:r>
            <a:r>
              <a:rPr lang="en"/>
              <a:t> of people embarking on extravagant trips to make up for lost time during Covid</a:t>
            </a:r>
            <a:endParaRPr/>
          </a:p>
        </p:txBody>
      </p:sp>
      <p:sp>
        <p:nvSpPr>
          <p:cNvPr id="2593" name="Google Shape;2593;p38"/>
          <p:cNvSpPr/>
          <p:nvPr/>
        </p:nvSpPr>
        <p:spPr>
          <a:xfrm>
            <a:off x="725975" y="1759364"/>
            <a:ext cx="138230" cy="152532"/>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38"/>
          <p:cNvSpPr txBox="1"/>
          <p:nvPr>
            <p:ph idx="1" type="subTitle"/>
          </p:nvPr>
        </p:nvSpPr>
        <p:spPr>
          <a:xfrm>
            <a:off x="859065" y="2545617"/>
            <a:ext cx="3525600" cy="665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Almost a third of US households went on a vacation between May and August</a:t>
            </a:r>
            <a:endParaRPr/>
          </a:p>
        </p:txBody>
      </p:sp>
      <p:sp>
        <p:nvSpPr>
          <p:cNvPr id="2595" name="Google Shape;2595;p38"/>
          <p:cNvSpPr/>
          <p:nvPr/>
        </p:nvSpPr>
        <p:spPr>
          <a:xfrm>
            <a:off x="725975" y="2723106"/>
            <a:ext cx="138230" cy="152532"/>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38"/>
          <p:cNvSpPr txBox="1"/>
          <p:nvPr>
            <p:ph idx="1" type="subTitle"/>
          </p:nvPr>
        </p:nvSpPr>
        <p:spPr>
          <a:xfrm>
            <a:off x="859075" y="3425254"/>
            <a:ext cx="3525600" cy="37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Gen Z and Millennials</a:t>
            </a:r>
            <a:endParaRPr/>
          </a:p>
        </p:txBody>
      </p:sp>
      <p:sp>
        <p:nvSpPr>
          <p:cNvPr id="2597" name="Google Shape;2597;p38"/>
          <p:cNvSpPr/>
          <p:nvPr/>
        </p:nvSpPr>
        <p:spPr>
          <a:xfrm>
            <a:off x="725975" y="3553723"/>
            <a:ext cx="138230" cy="152532"/>
          </a:xfrm>
          <a:custGeom>
            <a:rect b="b" l="l" r="r" t="t"/>
            <a:pathLst>
              <a:path extrusionOk="0" h="6108" w="6113">
                <a:moveTo>
                  <a:pt x="3057" y="977"/>
                </a:moveTo>
                <a:cubicBezTo>
                  <a:pt x="4206" y="977"/>
                  <a:pt x="5131" y="1907"/>
                  <a:pt x="5131" y="3051"/>
                </a:cubicBezTo>
                <a:cubicBezTo>
                  <a:pt x="5131" y="4201"/>
                  <a:pt x="4206" y="5132"/>
                  <a:pt x="3057" y="5132"/>
                </a:cubicBezTo>
                <a:cubicBezTo>
                  <a:pt x="1913" y="5132"/>
                  <a:pt x="982" y="4201"/>
                  <a:pt x="982" y="3051"/>
                </a:cubicBezTo>
                <a:cubicBezTo>
                  <a:pt x="982" y="1907"/>
                  <a:pt x="1907" y="977"/>
                  <a:pt x="3057" y="977"/>
                </a:cubicBezTo>
                <a:close/>
                <a:moveTo>
                  <a:pt x="3057" y="1"/>
                </a:moveTo>
                <a:cubicBezTo>
                  <a:pt x="1369" y="1"/>
                  <a:pt x="0" y="1369"/>
                  <a:pt x="0" y="3051"/>
                </a:cubicBezTo>
                <a:cubicBezTo>
                  <a:pt x="0" y="4739"/>
                  <a:pt x="1369" y="6108"/>
                  <a:pt x="3057" y="6108"/>
                </a:cubicBezTo>
                <a:cubicBezTo>
                  <a:pt x="4744" y="6108"/>
                  <a:pt x="6113" y="4739"/>
                  <a:pt x="6113" y="3051"/>
                </a:cubicBezTo>
                <a:cubicBezTo>
                  <a:pt x="6113" y="1369"/>
                  <a:pt x="4744" y="1"/>
                  <a:pt x="30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98" name="Google Shape;2598;p38"/>
          <p:cNvPicPr preferRelativeResize="0"/>
          <p:nvPr/>
        </p:nvPicPr>
        <p:blipFill>
          <a:blip r:embed="rId3">
            <a:alphaModFix/>
          </a:blip>
          <a:stretch>
            <a:fillRect/>
          </a:stretch>
        </p:blipFill>
        <p:spPr>
          <a:xfrm>
            <a:off x="4616775" y="1614438"/>
            <a:ext cx="4074374" cy="2398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2" name="Shape 2602"/>
        <p:cNvGrpSpPr/>
        <p:nvPr/>
      </p:nvGrpSpPr>
      <p:grpSpPr>
        <a:xfrm>
          <a:off x="0" y="0"/>
          <a:ext cx="0" cy="0"/>
          <a:chOff x="0" y="0"/>
          <a:chExt cx="0" cy="0"/>
        </a:xfrm>
      </p:grpSpPr>
      <p:sp>
        <p:nvSpPr>
          <p:cNvPr id="2603" name="Google Shape;2603;p39"/>
          <p:cNvSpPr txBox="1"/>
          <p:nvPr>
            <p:ph type="title"/>
          </p:nvPr>
        </p:nvSpPr>
        <p:spPr>
          <a:xfrm>
            <a:off x="814250" y="3863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Literature Review </a:t>
            </a:r>
            <a:endParaRPr/>
          </a:p>
          <a:p>
            <a:pPr indent="0" lvl="0" marL="0" rtl="0" algn="l">
              <a:spcBef>
                <a:spcPts val="0"/>
              </a:spcBef>
              <a:spcAft>
                <a:spcPts val="0"/>
              </a:spcAft>
              <a:buNone/>
            </a:pPr>
            <a:r>
              <a:t/>
            </a:r>
            <a:endParaRPr/>
          </a:p>
        </p:txBody>
      </p:sp>
      <p:sp>
        <p:nvSpPr>
          <p:cNvPr id="2604" name="Google Shape;2604;p39"/>
          <p:cNvSpPr txBox="1"/>
          <p:nvPr/>
        </p:nvSpPr>
        <p:spPr>
          <a:xfrm>
            <a:off x="965825" y="1587225"/>
            <a:ext cx="6895500" cy="28995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191919"/>
              </a:buClr>
              <a:buSzPts val="1400"/>
              <a:buFont typeface="Inter"/>
              <a:buChar char="❏"/>
            </a:pPr>
            <a:r>
              <a:rPr lang="en">
                <a:solidFill>
                  <a:schemeClr val="dk1"/>
                </a:solidFill>
                <a:latin typeface="Inter"/>
                <a:ea typeface="Inter"/>
                <a:cs typeface="Inter"/>
                <a:sym typeface="Inter"/>
              </a:rPr>
              <a:t>Amid the pandemic, a considerable number of individuals experienced psychological distress, particularly those who lost loved ones, leading to a significant impact on the sense of household security (Agrawal, pg 72).</a:t>
            </a:r>
            <a:endParaRPr>
              <a:solidFill>
                <a:schemeClr val="dk1"/>
              </a:solidFill>
              <a:latin typeface="Inter"/>
              <a:ea typeface="Inter"/>
              <a:cs typeface="Inter"/>
              <a:sym typeface="Inter"/>
            </a:endParaRPr>
          </a:p>
          <a:p>
            <a:pPr indent="0" lvl="0" marL="0" rtl="0" algn="l">
              <a:spcBef>
                <a:spcPts val="0"/>
              </a:spcBef>
              <a:spcAft>
                <a:spcPts val="0"/>
              </a:spcAft>
              <a:buNone/>
            </a:pPr>
            <a:r>
              <a:t/>
            </a:r>
            <a:endParaRPr>
              <a:solidFill>
                <a:schemeClr val="dk1"/>
              </a:solidFill>
              <a:latin typeface="Inter"/>
              <a:ea typeface="Inter"/>
              <a:cs typeface="Inter"/>
              <a:sym typeface="Inter"/>
            </a:endParaRPr>
          </a:p>
          <a:p>
            <a:pPr indent="-330200" lvl="0" marL="457200" rtl="0" algn="l">
              <a:spcBef>
                <a:spcPts val="0"/>
              </a:spcBef>
              <a:spcAft>
                <a:spcPts val="0"/>
              </a:spcAft>
              <a:buClr>
                <a:schemeClr val="dk1"/>
              </a:buClr>
              <a:buSzPts val="1600"/>
              <a:buFont typeface="Inter"/>
              <a:buChar char="❏"/>
            </a:pPr>
            <a:r>
              <a:rPr lang="en">
                <a:solidFill>
                  <a:schemeClr val="dk1"/>
                </a:solidFill>
                <a:latin typeface="Inter"/>
                <a:ea typeface="Inter"/>
                <a:cs typeface="Inter"/>
                <a:sym typeface="Inter"/>
              </a:rPr>
              <a:t>Participants voiced concerns about an uncertain future but emphasized that this unpredictability should serve as a catalyst for proactive measures before it becomes too late. As a result, a sense of cautious optimism permeates their future travel plans (Y. Chen et al., 2022).</a:t>
            </a:r>
            <a:endParaRPr sz="1600">
              <a:solidFill>
                <a:schemeClr val="dk1"/>
              </a:solidFill>
              <a:latin typeface="Inter"/>
              <a:ea typeface="Inter"/>
              <a:cs typeface="Inter"/>
              <a:sym typeface="Inter"/>
            </a:endParaRPr>
          </a:p>
          <a:p>
            <a:pPr indent="0" lvl="0" marL="0" rtl="0" algn="l">
              <a:spcBef>
                <a:spcPts val="0"/>
              </a:spcBef>
              <a:spcAft>
                <a:spcPts val="0"/>
              </a:spcAft>
              <a:buNone/>
            </a:pPr>
            <a:r>
              <a:t/>
            </a:r>
            <a:endParaRPr>
              <a:solidFill>
                <a:schemeClr val="dk1"/>
              </a:solidFill>
              <a:latin typeface="Inter"/>
              <a:ea typeface="Inter"/>
              <a:cs typeface="Inter"/>
              <a:sym typeface="Inter"/>
            </a:endParaRPr>
          </a:p>
          <a:p>
            <a:pPr indent="-317500" lvl="0" marL="457200" rtl="0" algn="l">
              <a:spcBef>
                <a:spcPts val="0"/>
              </a:spcBef>
              <a:spcAft>
                <a:spcPts val="0"/>
              </a:spcAft>
              <a:buClr>
                <a:srgbClr val="191919"/>
              </a:buClr>
              <a:buSzPts val="1400"/>
              <a:buFont typeface="Inter"/>
              <a:buChar char="❏"/>
            </a:pPr>
            <a:r>
              <a:rPr lang="en">
                <a:solidFill>
                  <a:schemeClr val="dk1"/>
                </a:solidFill>
                <a:latin typeface="Inter"/>
                <a:ea typeface="Inter"/>
                <a:cs typeface="Inter"/>
                <a:sym typeface="Inter"/>
              </a:rPr>
              <a:t>Experts are concerned that revenge travel may lead to the early onset of a third wave of COVID-19 (Dutta, 2021).</a:t>
            </a:r>
            <a:endParaRPr>
              <a:solidFill>
                <a:srgbClr val="191919"/>
              </a:solidFill>
              <a:latin typeface="Inter"/>
              <a:ea typeface="Inter"/>
              <a:cs typeface="Inter"/>
              <a:sym typeface="Inter"/>
            </a:endParaRPr>
          </a:p>
          <a:p>
            <a:pPr indent="0" lvl="0" marL="0" rtl="0" algn="l">
              <a:spcBef>
                <a:spcPts val="0"/>
              </a:spcBef>
              <a:spcAft>
                <a:spcPts val="0"/>
              </a:spcAft>
              <a:buNone/>
            </a:pPr>
            <a:r>
              <a:t/>
            </a:r>
            <a:endParaRPr sz="1200">
              <a:solidFill>
                <a:srgbClr val="191919"/>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191919"/>
              </a:solidFill>
              <a:latin typeface="Times New Roman"/>
              <a:ea typeface="Times New Roman"/>
              <a:cs typeface="Times New Roman"/>
              <a:sym typeface="Times New Roman"/>
            </a:endParaRPr>
          </a:p>
        </p:txBody>
      </p:sp>
      <p:sp>
        <p:nvSpPr>
          <p:cNvPr id="2605" name="Google Shape;2605;p39"/>
          <p:cNvSpPr txBox="1"/>
          <p:nvPr/>
        </p:nvSpPr>
        <p:spPr>
          <a:xfrm>
            <a:off x="5795950" y="4606300"/>
            <a:ext cx="2945400" cy="44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Montserrat"/>
                <a:ea typeface="Montserrat"/>
                <a:cs typeface="Montserrat"/>
                <a:sym typeface="Montserrat"/>
              </a:rPr>
              <a:t>*References on Last Slide</a:t>
            </a:r>
            <a:endParaRPr sz="1200">
              <a:solidFill>
                <a:schemeClr val="dk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9" name="Shape 2609"/>
        <p:cNvGrpSpPr/>
        <p:nvPr/>
      </p:nvGrpSpPr>
      <p:grpSpPr>
        <a:xfrm>
          <a:off x="0" y="0"/>
          <a:ext cx="0" cy="0"/>
          <a:chOff x="0" y="0"/>
          <a:chExt cx="0" cy="0"/>
        </a:xfrm>
      </p:grpSpPr>
      <p:sp>
        <p:nvSpPr>
          <p:cNvPr id="2610" name="Google Shape;2610;p40"/>
          <p:cNvSpPr txBox="1"/>
          <p:nvPr>
            <p:ph type="title"/>
          </p:nvPr>
        </p:nvSpPr>
        <p:spPr>
          <a:xfrm>
            <a:off x="720000" y="1168238"/>
            <a:ext cx="3852000" cy="6975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a:t>Methodology</a:t>
            </a:r>
            <a:endParaRPr/>
          </a:p>
          <a:p>
            <a:pPr indent="0" lvl="0" marL="0" rtl="0" algn="l">
              <a:spcBef>
                <a:spcPts val="0"/>
              </a:spcBef>
              <a:spcAft>
                <a:spcPts val="0"/>
              </a:spcAft>
              <a:buNone/>
            </a:pPr>
            <a:r>
              <a:t/>
            </a:r>
            <a:endParaRPr/>
          </a:p>
        </p:txBody>
      </p:sp>
      <p:sp>
        <p:nvSpPr>
          <p:cNvPr id="2611" name="Google Shape;2611;p40"/>
          <p:cNvSpPr txBox="1"/>
          <p:nvPr>
            <p:ph idx="1" type="subTitle"/>
          </p:nvPr>
        </p:nvSpPr>
        <p:spPr>
          <a:xfrm>
            <a:off x="720000" y="1948275"/>
            <a:ext cx="3852000" cy="23619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t>Platform:</a:t>
            </a:r>
            <a:r>
              <a:rPr lang="en"/>
              <a:t> Instagram, Reddit, Tiktok</a:t>
            </a:r>
            <a:endParaRPr/>
          </a:p>
          <a:p>
            <a:pPr indent="0" lvl="0" marL="0" rtl="0" algn="l">
              <a:lnSpc>
                <a:spcPct val="150000"/>
              </a:lnSpc>
              <a:spcBef>
                <a:spcPts val="0"/>
              </a:spcBef>
              <a:spcAft>
                <a:spcPts val="0"/>
              </a:spcAft>
              <a:buNone/>
            </a:pPr>
            <a:r>
              <a:rPr b="1" lang="en"/>
              <a:t>System:</a:t>
            </a:r>
            <a:r>
              <a:rPr lang="en"/>
              <a:t> 10am - 10pm</a:t>
            </a:r>
            <a:endParaRPr/>
          </a:p>
          <a:p>
            <a:pPr indent="0" lvl="0" marL="0" rtl="0" algn="l">
              <a:lnSpc>
                <a:spcPct val="150000"/>
              </a:lnSpc>
              <a:spcBef>
                <a:spcPts val="0"/>
              </a:spcBef>
              <a:spcAft>
                <a:spcPts val="0"/>
              </a:spcAft>
              <a:buNone/>
            </a:pPr>
            <a:r>
              <a:rPr b="1" lang="en"/>
              <a:t>How did you conduct:</a:t>
            </a:r>
            <a:r>
              <a:rPr lang="en"/>
              <a:t> Netnography and Conducting Interviews</a:t>
            </a:r>
            <a:endParaRPr/>
          </a:p>
          <a:p>
            <a:pPr indent="0" lvl="0" marL="0" rtl="0" algn="l">
              <a:lnSpc>
                <a:spcPct val="150000"/>
              </a:lnSpc>
              <a:spcBef>
                <a:spcPts val="0"/>
              </a:spcBef>
              <a:spcAft>
                <a:spcPts val="0"/>
              </a:spcAft>
              <a:buNone/>
            </a:pPr>
            <a:r>
              <a:rPr b="1" lang="en"/>
              <a:t>How many posts:</a:t>
            </a:r>
            <a:r>
              <a:rPr lang="en"/>
              <a:t> 10 each </a:t>
            </a:r>
            <a:endParaRPr/>
          </a:p>
          <a:p>
            <a:pPr indent="0" lvl="0" marL="0" rtl="0" algn="l">
              <a:lnSpc>
                <a:spcPct val="150000"/>
              </a:lnSpc>
              <a:spcBef>
                <a:spcPts val="0"/>
              </a:spcBef>
              <a:spcAft>
                <a:spcPts val="0"/>
              </a:spcAft>
              <a:buNone/>
            </a:pPr>
            <a:r>
              <a:rPr b="1" lang="en"/>
              <a:t>Hashtags:</a:t>
            </a:r>
            <a:r>
              <a:rPr lang="en"/>
              <a:t>	#RevengeTravel</a:t>
            </a:r>
            <a:endParaRPr/>
          </a:p>
          <a:p>
            <a:pPr indent="0" lvl="0" marL="0" rtl="0" algn="l">
              <a:lnSpc>
                <a:spcPct val="115000"/>
              </a:lnSpc>
              <a:spcBef>
                <a:spcPts val="0"/>
              </a:spcBef>
              <a:spcAft>
                <a:spcPts val="0"/>
              </a:spcAft>
              <a:buNone/>
            </a:pPr>
            <a:r>
              <a:rPr lang="en"/>
              <a:t>		#RevengeTraveling </a:t>
            </a:r>
            <a:endParaRPr/>
          </a:p>
          <a:p>
            <a:pPr indent="0" lvl="0" marL="0" rtl="0" algn="l">
              <a:lnSpc>
                <a:spcPct val="115000"/>
              </a:lnSpc>
              <a:spcBef>
                <a:spcPts val="0"/>
              </a:spcBef>
              <a:spcAft>
                <a:spcPts val="0"/>
              </a:spcAft>
              <a:buNone/>
            </a:pPr>
            <a:r>
              <a:rPr lang="en"/>
              <a:t>		#revengetravel</a:t>
            </a:r>
            <a:endParaRPr/>
          </a:p>
          <a:p>
            <a:pPr indent="0" lvl="0" marL="0" rtl="0" algn="l">
              <a:lnSpc>
                <a:spcPct val="115000"/>
              </a:lnSpc>
              <a:spcBef>
                <a:spcPts val="0"/>
              </a:spcBef>
              <a:spcAft>
                <a:spcPts val="0"/>
              </a:spcAft>
              <a:buNone/>
            </a:pPr>
            <a:r>
              <a:rPr lang="en"/>
              <a:t>		#travel</a:t>
            </a:r>
            <a:endParaRPr/>
          </a:p>
          <a:p>
            <a:pPr indent="0" lvl="0" marL="0" rtl="0" algn="l">
              <a:lnSpc>
                <a:spcPct val="115000"/>
              </a:lnSpc>
              <a:spcBef>
                <a:spcPts val="0"/>
              </a:spcBef>
              <a:spcAft>
                <a:spcPts val="0"/>
              </a:spcAft>
              <a:buNone/>
            </a:pPr>
            <a:r>
              <a:rPr lang="en"/>
              <a:t>		r/Travel</a:t>
            </a:r>
            <a:endParaRPr/>
          </a:p>
          <a:p>
            <a:pPr indent="0" lvl="0" marL="0" rtl="0" algn="l">
              <a:spcBef>
                <a:spcPts val="0"/>
              </a:spcBef>
              <a:spcAft>
                <a:spcPts val="0"/>
              </a:spcAft>
              <a:buNone/>
            </a:pPr>
            <a:r>
              <a:t/>
            </a:r>
            <a:endParaRPr/>
          </a:p>
        </p:txBody>
      </p:sp>
      <p:pic>
        <p:nvPicPr>
          <p:cNvPr id="2612" name="Google Shape;2612;p40"/>
          <p:cNvPicPr preferRelativeResize="0"/>
          <p:nvPr>
            <p:ph idx="2" type="pic"/>
          </p:nvPr>
        </p:nvPicPr>
        <p:blipFill rotWithShape="1">
          <a:blip r:embed="rId3">
            <a:alphaModFix/>
          </a:blip>
          <a:srcRect b="0" l="14357" r="14356" t="0"/>
          <a:stretch/>
        </p:blipFill>
        <p:spPr>
          <a:xfrm rot="-265531">
            <a:off x="5058286" y="1331647"/>
            <a:ext cx="3195828" cy="2522103"/>
          </a:xfrm>
          <a:prstGeom prst="roundRect">
            <a:avLst>
              <a:gd fmla="val 16667" name="adj"/>
            </a:avLst>
          </a:prstGeom>
        </p:spPr>
      </p:pic>
      <p:grpSp>
        <p:nvGrpSpPr>
          <p:cNvPr id="2613" name="Google Shape;2613;p40"/>
          <p:cNvGrpSpPr/>
          <p:nvPr/>
        </p:nvGrpSpPr>
        <p:grpSpPr>
          <a:xfrm rot="1120373">
            <a:off x="7950948" y="3277346"/>
            <a:ext cx="650417" cy="695978"/>
            <a:chOff x="1141181" y="262025"/>
            <a:chExt cx="4067198" cy="4352099"/>
          </a:xfrm>
        </p:grpSpPr>
        <p:sp>
          <p:nvSpPr>
            <p:cNvPr id="2614" name="Google Shape;2614;p40"/>
            <p:cNvSpPr/>
            <p:nvPr/>
          </p:nvSpPr>
          <p:spPr>
            <a:xfrm>
              <a:off x="1618170" y="262025"/>
              <a:ext cx="3590208" cy="3617788"/>
            </a:xfrm>
            <a:custGeom>
              <a:rect b="b" l="l" r="r" t="t"/>
              <a:pathLst>
                <a:path extrusionOk="0" h="20949" w="20789">
                  <a:moveTo>
                    <a:pt x="8227" y="1"/>
                  </a:moveTo>
                  <a:cubicBezTo>
                    <a:pt x="7922" y="1"/>
                    <a:pt x="7615" y="111"/>
                    <a:pt x="7373" y="333"/>
                  </a:cubicBezTo>
                  <a:lnTo>
                    <a:pt x="547" y="6599"/>
                  </a:lnTo>
                  <a:cubicBezTo>
                    <a:pt x="33" y="7071"/>
                    <a:pt x="0" y="7871"/>
                    <a:pt x="471" y="8383"/>
                  </a:cubicBezTo>
                  <a:lnTo>
                    <a:pt x="11630" y="20540"/>
                  </a:lnTo>
                  <a:cubicBezTo>
                    <a:pt x="11880" y="20811"/>
                    <a:pt x="12220" y="20949"/>
                    <a:pt x="12562" y="20949"/>
                  </a:cubicBezTo>
                  <a:cubicBezTo>
                    <a:pt x="12867" y="20949"/>
                    <a:pt x="13173" y="20839"/>
                    <a:pt x="13415" y="20616"/>
                  </a:cubicBezTo>
                  <a:lnTo>
                    <a:pt x="20240" y="14350"/>
                  </a:lnTo>
                  <a:cubicBezTo>
                    <a:pt x="20754" y="13879"/>
                    <a:pt x="20788" y="13079"/>
                    <a:pt x="20317" y="12564"/>
                  </a:cubicBezTo>
                  <a:lnTo>
                    <a:pt x="9157" y="409"/>
                  </a:lnTo>
                  <a:cubicBezTo>
                    <a:pt x="8908" y="138"/>
                    <a:pt x="8568" y="1"/>
                    <a:pt x="82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40"/>
            <p:cNvSpPr/>
            <p:nvPr/>
          </p:nvSpPr>
          <p:spPr>
            <a:xfrm>
              <a:off x="1618170" y="262025"/>
              <a:ext cx="3590208" cy="2527391"/>
            </a:xfrm>
            <a:custGeom>
              <a:rect b="b" l="l" r="r" t="t"/>
              <a:pathLst>
                <a:path extrusionOk="0" h="14635" w="20789">
                  <a:moveTo>
                    <a:pt x="8227" y="1"/>
                  </a:moveTo>
                  <a:cubicBezTo>
                    <a:pt x="7922" y="1"/>
                    <a:pt x="7615" y="111"/>
                    <a:pt x="7373" y="333"/>
                  </a:cubicBezTo>
                  <a:lnTo>
                    <a:pt x="547" y="6599"/>
                  </a:lnTo>
                  <a:cubicBezTo>
                    <a:pt x="33" y="7071"/>
                    <a:pt x="0" y="7871"/>
                    <a:pt x="471" y="8383"/>
                  </a:cubicBezTo>
                  <a:lnTo>
                    <a:pt x="576" y="8496"/>
                  </a:lnTo>
                  <a:cubicBezTo>
                    <a:pt x="2044" y="7553"/>
                    <a:pt x="3983" y="6756"/>
                    <a:pt x="6344" y="6756"/>
                  </a:cubicBezTo>
                  <a:cubicBezTo>
                    <a:pt x="9949" y="6756"/>
                    <a:pt x="14537" y="8613"/>
                    <a:pt x="19930" y="14635"/>
                  </a:cubicBezTo>
                  <a:lnTo>
                    <a:pt x="20239" y="14350"/>
                  </a:lnTo>
                  <a:cubicBezTo>
                    <a:pt x="20754" y="13879"/>
                    <a:pt x="20788" y="13079"/>
                    <a:pt x="20317" y="12566"/>
                  </a:cubicBezTo>
                  <a:lnTo>
                    <a:pt x="9157" y="409"/>
                  </a:lnTo>
                  <a:cubicBezTo>
                    <a:pt x="8908" y="138"/>
                    <a:pt x="8568" y="1"/>
                    <a:pt x="8227" y="1"/>
                  </a:cubicBezTo>
                  <a:close/>
                </a:path>
              </a:pathLst>
            </a:custGeom>
            <a:solidFill>
              <a:schemeClr val="lt1">
                <a:alpha val="1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40"/>
            <p:cNvSpPr/>
            <p:nvPr/>
          </p:nvSpPr>
          <p:spPr>
            <a:xfrm>
              <a:off x="2902519" y="687548"/>
              <a:ext cx="385806" cy="347980"/>
            </a:xfrm>
            <a:custGeom>
              <a:rect b="b" l="l" r="r" t="t"/>
              <a:pathLst>
                <a:path extrusionOk="0" h="2015" w="2234">
                  <a:moveTo>
                    <a:pt x="1116" y="1"/>
                  </a:moveTo>
                  <a:cubicBezTo>
                    <a:pt x="873" y="1"/>
                    <a:pt x="628" y="89"/>
                    <a:pt x="435" y="266"/>
                  </a:cubicBezTo>
                  <a:cubicBezTo>
                    <a:pt x="27" y="642"/>
                    <a:pt x="0" y="1279"/>
                    <a:pt x="374" y="1688"/>
                  </a:cubicBezTo>
                  <a:cubicBezTo>
                    <a:pt x="572" y="1904"/>
                    <a:pt x="844" y="2014"/>
                    <a:pt x="1116" y="2014"/>
                  </a:cubicBezTo>
                  <a:cubicBezTo>
                    <a:pt x="1359" y="2014"/>
                    <a:pt x="1603" y="1926"/>
                    <a:pt x="1797" y="1749"/>
                  </a:cubicBezTo>
                  <a:cubicBezTo>
                    <a:pt x="2207" y="1373"/>
                    <a:pt x="2234" y="736"/>
                    <a:pt x="1857" y="327"/>
                  </a:cubicBezTo>
                  <a:cubicBezTo>
                    <a:pt x="1659" y="110"/>
                    <a:pt x="1388" y="1"/>
                    <a:pt x="11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40"/>
            <p:cNvSpPr/>
            <p:nvPr/>
          </p:nvSpPr>
          <p:spPr>
            <a:xfrm>
              <a:off x="2952255" y="1474007"/>
              <a:ext cx="1477945" cy="1592075"/>
            </a:xfrm>
            <a:custGeom>
              <a:rect b="b" l="l" r="r" t="t"/>
              <a:pathLst>
                <a:path extrusionOk="0" h="9219" w="8558">
                  <a:moveTo>
                    <a:pt x="608" y="1"/>
                  </a:moveTo>
                  <a:lnTo>
                    <a:pt x="1" y="558"/>
                  </a:lnTo>
                  <a:lnTo>
                    <a:pt x="7951" y="9218"/>
                  </a:lnTo>
                  <a:lnTo>
                    <a:pt x="8557" y="8661"/>
                  </a:lnTo>
                  <a:lnTo>
                    <a:pt x="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40"/>
            <p:cNvSpPr/>
            <p:nvPr/>
          </p:nvSpPr>
          <p:spPr>
            <a:xfrm>
              <a:off x="3451523" y="1609228"/>
              <a:ext cx="1182287" cy="1269826"/>
            </a:xfrm>
            <a:custGeom>
              <a:rect b="b" l="l" r="r" t="t"/>
              <a:pathLst>
                <a:path extrusionOk="0" h="7353" w="6846">
                  <a:moveTo>
                    <a:pt x="607" y="0"/>
                  </a:moveTo>
                  <a:lnTo>
                    <a:pt x="1" y="558"/>
                  </a:lnTo>
                  <a:lnTo>
                    <a:pt x="6239" y="7353"/>
                  </a:lnTo>
                  <a:lnTo>
                    <a:pt x="6846" y="6796"/>
                  </a:lnTo>
                  <a:lnTo>
                    <a:pt x="6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40"/>
            <p:cNvSpPr/>
            <p:nvPr/>
          </p:nvSpPr>
          <p:spPr>
            <a:xfrm>
              <a:off x="4442286" y="2283262"/>
              <a:ext cx="393405" cy="410669"/>
            </a:xfrm>
            <a:custGeom>
              <a:rect b="b" l="l" r="r" t="t"/>
              <a:pathLst>
                <a:path extrusionOk="0" h="2378" w="2278">
                  <a:moveTo>
                    <a:pt x="608" y="1"/>
                  </a:moveTo>
                  <a:lnTo>
                    <a:pt x="1" y="557"/>
                  </a:lnTo>
                  <a:lnTo>
                    <a:pt x="1671" y="2377"/>
                  </a:lnTo>
                  <a:lnTo>
                    <a:pt x="2277" y="1820"/>
                  </a:lnTo>
                  <a:lnTo>
                    <a:pt x="6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40"/>
            <p:cNvSpPr/>
            <p:nvPr/>
          </p:nvSpPr>
          <p:spPr>
            <a:xfrm>
              <a:off x="4068051" y="1876044"/>
              <a:ext cx="393405" cy="410496"/>
            </a:xfrm>
            <a:custGeom>
              <a:rect b="b" l="l" r="r" t="t"/>
              <a:pathLst>
                <a:path extrusionOk="0" h="2377" w="2278">
                  <a:moveTo>
                    <a:pt x="607" y="0"/>
                  </a:moveTo>
                  <a:lnTo>
                    <a:pt x="0" y="557"/>
                  </a:lnTo>
                  <a:lnTo>
                    <a:pt x="1671" y="2377"/>
                  </a:lnTo>
                  <a:lnTo>
                    <a:pt x="2278" y="1819"/>
                  </a:lnTo>
                  <a:lnTo>
                    <a:pt x="6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40"/>
            <p:cNvSpPr/>
            <p:nvPr/>
          </p:nvSpPr>
          <p:spPr>
            <a:xfrm>
              <a:off x="1141181" y="1962219"/>
              <a:ext cx="3622675" cy="2651904"/>
            </a:xfrm>
            <a:custGeom>
              <a:rect b="b" l="l" r="r" t="t"/>
              <a:pathLst>
                <a:path extrusionOk="0" h="15356" w="20977">
                  <a:moveTo>
                    <a:pt x="3531" y="1"/>
                  </a:moveTo>
                  <a:cubicBezTo>
                    <a:pt x="2960" y="1"/>
                    <a:pt x="2441" y="392"/>
                    <a:pt x="2304" y="973"/>
                  </a:cubicBezTo>
                  <a:lnTo>
                    <a:pt x="162" y="9986"/>
                  </a:lnTo>
                  <a:cubicBezTo>
                    <a:pt x="1" y="10664"/>
                    <a:pt x="420" y="11345"/>
                    <a:pt x="1099" y="11507"/>
                  </a:cubicBezTo>
                  <a:lnTo>
                    <a:pt x="17153" y="15321"/>
                  </a:lnTo>
                  <a:cubicBezTo>
                    <a:pt x="17251" y="15344"/>
                    <a:pt x="17349" y="15355"/>
                    <a:pt x="17446" y="15355"/>
                  </a:cubicBezTo>
                  <a:cubicBezTo>
                    <a:pt x="18017" y="15355"/>
                    <a:pt x="18536" y="14965"/>
                    <a:pt x="18673" y="14384"/>
                  </a:cubicBezTo>
                  <a:lnTo>
                    <a:pt x="20815" y="5371"/>
                  </a:lnTo>
                  <a:cubicBezTo>
                    <a:pt x="20976" y="4692"/>
                    <a:pt x="20558" y="4011"/>
                    <a:pt x="19878" y="3849"/>
                  </a:cubicBezTo>
                  <a:lnTo>
                    <a:pt x="3824" y="35"/>
                  </a:lnTo>
                  <a:cubicBezTo>
                    <a:pt x="3726" y="12"/>
                    <a:pt x="3628" y="1"/>
                    <a:pt x="35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40"/>
            <p:cNvSpPr/>
            <p:nvPr/>
          </p:nvSpPr>
          <p:spPr>
            <a:xfrm>
              <a:off x="1141181" y="1962219"/>
              <a:ext cx="3622675" cy="1993418"/>
            </a:xfrm>
            <a:custGeom>
              <a:rect b="b" l="l" r="r" t="t"/>
              <a:pathLst>
                <a:path extrusionOk="0" h="11543" w="20977">
                  <a:moveTo>
                    <a:pt x="3531" y="1"/>
                  </a:moveTo>
                  <a:cubicBezTo>
                    <a:pt x="2960" y="1"/>
                    <a:pt x="2441" y="392"/>
                    <a:pt x="2304" y="973"/>
                  </a:cubicBezTo>
                  <a:lnTo>
                    <a:pt x="162" y="9986"/>
                  </a:lnTo>
                  <a:cubicBezTo>
                    <a:pt x="1" y="10664"/>
                    <a:pt x="420" y="11345"/>
                    <a:pt x="1099" y="11507"/>
                  </a:cubicBezTo>
                  <a:lnTo>
                    <a:pt x="1249" y="11542"/>
                  </a:lnTo>
                  <a:cubicBezTo>
                    <a:pt x="2593" y="8406"/>
                    <a:pt x="5742" y="4728"/>
                    <a:pt x="13107" y="4728"/>
                  </a:cubicBezTo>
                  <a:cubicBezTo>
                    <a:pt x="15263" y="4728"/>
                    <a:pt x="17780" y="5043"/>
                    <a:pt x="20718" y="5779"/>
                  </a:cubicBezTo>
                  <a:lnTo>
                    <a:pt x="20815" y="5371"/>
                  </a:lnTo>
                  <a:cubicBezTo>
                    <a:pt x="20976" y="4692"/>
                    <a:pt x="20558" y="4011"/>
                    <a:pt x="19878" y="3849"/>
                  </a:cubicBezTo>
                  <a:lnTo>
                    <a:pt x="3824" y="35"/>
                  </a:lnTo>
                  <a:cubicBezTo>
                    <a:pt x="3726" y="12"/>
                    <a:pt x="3628" y="1"/>
                    <a:pt x="3531" y="1"/>
                  </a:cubicBez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40"/>
            <p:cNvSpPr/>
            <p:nvPr/>
          </p:nvSpPr>
          <p:spPr>
            <a:xfrm>
              <a:off x="1249980" y="3025337"/>
              <a:ext cx="3273999" cy="1078308"/>
            </a:xfrm>
            <a:custGeom>
              <a:rect b="b" l="l" r="r" t="t"/>
              <a:pathLst>
                <a:path extrusionOk="0" h="6244" w="18958">
                  <a:moveTo>
                    <a:pt x="442" y="1"/>
                  </a:moveTo>
                  <a:lnTo>
                    <a:pt x="1" y="1856"/>
                  </a:lnTo>
                  <a:lnTo>
                    <a:pt x="18518" y="6243"/>
                  </a:lnTo>
                  <a:lnTo>
                    <a:pt x="18957" y="4388"/>
                  </a:lnTo>
                  <a:lnTo>
                    <a:pt x="44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40"/>
            <p:cNvSpPr/>
            <p:nvPr/>
          </p:nvSpPr>
          <p:spPr>
            <a:xfrm>
              <a:off x="2428120" y="2960922"/>
              <a:ext cx="2008299" cy="606678"/>
            </a:xfrm>
            <a:custGeom>
              <a:rect b="b" l="l" r="r" t="t"/>
              <a:pathLst>
                <a:path extrusionOk="0" h="3513" w="11629">
                  <a:moveTo>
                    <a:pt x="190" y="0"/>
                  </a:moveTo>
                  <a:lnTo>
                    <a:pt x="0" y="802"/>
                  </a:lnTo>
                  <a:lnTo>
                    <a:pt x="11439" y="3513"/>
                  </a:lnTo>
                  <a:lnTo>
                    <a:pt x="11629" y="2711"/>
                  </a:lnTo>
                  <a:lnTo>
                    <a:pt x="19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40"/>
            <p:cNvSpPr/>
            <p:nvPr/>
          </p:nvSpPr>
          <p:spPr>
            <a:xfrm>
              <a:off x="2917025" y="2792543"/>
              <a:ext cx="1583118" cy="505996"/>
            </a:xfrm>
            <a:custGeom>
              <a:rect b="b" l="l" r="r" t="t"/>
              <a:pathLst>
                <a:path extrusionOk="0" h="2930" w="9167">
                  <a:moveTo>
                    <a:pt x="190" y="1"/>
                  </a:moveTo>
                  <a:lnTo>
                    <a:pt x="0" y="803"/>
                  </a:lnTo>
                  <a:lnTo>
                    <a:pt x="8977" y="2930"/>
                  </a:lnTo>
                  <a:lnTo>
                    <a:pt x="9167" y="2128"/>
                  </a:lnTo>
                  <a:lnTo>
                    <a:pt x="19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40"/>
            <p:cNvSpPr/>
            <p:nvPr/>
          </p:nvSpPr>
          <p:spPr>
            <a:xfrm>
              <a:off x="1752874" y="2207621"/>
              <a:ext cx="383043" cy="348153"/>
            </a:xfrm>
            <a:custGeom>
              <a:rect b="b" l="l" r="r" t="t"/>
              <a:pathLst>
                <a:path extrusionOk="0" h="2016" w="2218">
                  <a:moveTo>
                    <a:pt x="1109" y="1"/>
                  </a:moveTo>
                  <a:cubicBezTo>
                    <a:pt x="652" y="1"/>
                    <a:pt x="239" y="313"/>
                    <a:pt x="130" y="776"/>
                  </a:cubicBezTo>
                  <a:cubicBezTo>
                    <a:pt x="1" y="1317"/>
                    <a:pt x="335" y="1860"/>
                    <a:pt x="878" y="1988"/>
                  </a:cubicBezTo>
                  <a:cubicBezTo>
                    <a:pt x="956" y="2006"/>
                    <a:pt x="1034" y="2015"/>
                    <a:pt x="1110" y="2015"/>
                  </a:cubicBezTo>
                  <a:cubicBezTo>
                    <a:pt x="1566" y="2015"/>
                    <a:pt x="1980" y="1703"/>
                    <a:pt x="2089" y="1239"/>
                  </a:cubicBezTo>
                  <a:cubicBezTo>
                    <a:pt x="2217" y="699"/>
                    <a:pt x="1882" y="156"/>
                    <a:pt x="1342" y="28"/>
                  </a:cubicBezTo>
                  <a:cubicBezTo>
                    <a:pt x="1264" y="10"/>
                    <a:pt x="1186" y="1"/>
                    <a:pt x="110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27" name="Google Shape;2627;p40"/>
          <p:cNvSpPr/>
          <p:nvPr/>
        </p:nvSpPr>
        <p:spPr>
          <a:xfrm>
            <a:off x="7104149" y="4157651"/>
            <a:ext cx="158296" cy="152513"/>
          </a:xfrm>
          <a:custGeom>
            <a:rect b="b" l="l" r="r" t="t"/>
            <a:pathLst>
              <a:path extrusionOk="0" h="5950" w="6175">
                <a:moveTo>
                  <a:pt x="1262" y="0"/>
                </a:moveTo>
                <a:cubicBezTo>
                  <a:pt x="968" y="0"/>
                  <a:pt x="673" y="112"/>
                  <a:pt x="449" y="337"/>
                </a:cubicBezTo>
                <a:cubicBezTo>
                  <a:pt x="0" y="785"/>
                  <a:pt x="0" y="1514"/>
                  <a:pt x="449" y="1963"/>
                </a:cubicBezTo>
                <a:lnTo>
                  <a:pt x="1464" y="2978"/>
                </a:lnTo>
                <a:lnTo>
                  <a:pt x="449" y="3993"/>
                </a:lnTo>
                <a:cubicBezTo>
                  <a:pt x="0" y="4441"/>
                  <a:pt x="0" y="5165"/>
                  <a:pt x="449" y="5613"/>
                </a:cubicBezTo>
                <a:cubicBezTo>
                  <a:pt x="673" y="5838"/>
                  <a:pt x="968" y="5950"/>
                  <a:pt x="1262" y="5950"/>
                </a:cubicBezTo>
                <a:cubicBezTo>
                  <a:pt x="1556" y="5950"/>
                  <a:pt x="1851" y="5838"/>
                  <a:pt x="2075" y="5613"/>
                </a:cubicBezTo>
                <a:lnTo>
                  <a:pt x="3090" y="4598"/>
                </a:lnTo>
                <a:lnTo>
                  <a:pt x="4105" y="5613"/>
                </a:lnTo>
                <a:cubicBezTo>
                  <a:pt x="4329" y="5838"/>
                  <a:pt x="4622" y="5950"/>
                  <a:pt x="4915" y="5950"/>
                </a:cubicBezTo>
                <a:cubicBezTo>
                  <a:pt x="5208" y="5950"/>
                  <a:pt x="5501" y="5838"/>
                  <a:pt x="5726" y="5613"/>
                </a:cubicBezTo>
                <a:cubicBezTo>
                  <a:pt x="6174" y="5165"/>
                  <a:pt x="6174" y="4441"/>
                  <a:pt x="5726" y="3993"/>
                </a:cubicBezTo>
                <a:lnTo>
                  <a:pt x="4711" y="2978"/>
                </a:lnTo>
                <a:lnTo>
                  <a:pt x="5726" y="1963"/>
                </a:lnTo>
                <a:cubicBezTo>
                  <a:pt x="6174" y="1514"/>
                  <a:pt x="6174" y="785"/>
                  <a:pt x="5726" y="337"/>
                </a:cubicBezTo>
                <a:cubicBezTo>
                  <a:pt x="5501" y="112"/>
                  <a:pt x="5208" y="0"/>
                  <a:pt x="4915" y="0"/>
                </a:cubicBezTo>
                <a:cubicBezTo>
                  <a:pt x="4622" y="0"/>
                  <a:pt x="4329" y="112"/>
                  <a:pt x="4105" y="337"/>
                </a:cubicBezTo>
                <a:lnTo>
                  <a:pt x="3090" y="1352"/>
                </a:lnTo>
                <a:lnTo>
                  <a:pt x="2075" y="337"/>
                </a:lnTo>
                <a:cubicBezTo>
                  <a:pt x="1851" y="112"/>
                  <a:pt x="1556" y="0"/>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28" name="Google Shape;2628;p40"/>
          <p:cNvGrpSpPr/>
          <p:nvPr/>
        </p:nvGrpSpPr>
        <p:grpSpPr>
          <a:xfrm rot="-1308350">
            <a:off x="4666654" y="1249550"/>
            <a:ext cx="816843" cy="779237"/>
            <a:chOff x="936800" y="644000"/>
            <a:chExt cx="3397834" cy="3241401"/>
          </a:xfrm>
        </p:grpSpPr>
        <p:sp>
          <p:nvSpPr>
            <p:cNvPr id="2629" name="Google Shape;2629;p40"/>
            <p:cNvSpPr/>
            <p:nvPr/>
          </p:nvSpPr>
          <p:spPr>
            <a:xfrm>
              <a:off x="936800" y="644000"/>
              <a:ext cx="3397834" cy="3241401"/>
            </a:xfrm>
            <a:custGeom>
              <a:rect b="b" l="l" r="r" t="t"/>
              <a:pathLst>
                <a:path extrusionOk="0" h="27144" w="28454">
                  <a:moveTo>
                    <a:pt x="25151" y="0"/>
                  </a:moveTo>
                  <a:lnTo>
                    <a:pt x="16731" y="4241"/>
                  </a:lnTo>
                  <a:lnTo>
                    <a:pt x="8297" y="2636"/>
                  </a:lnTo>
                  <a:lnTo>
                    <a:pt x="0" y="7528"/>
                  </a:lnTo>
                  <a:lnTo>
                    <a:pt x="3282" y="27143"/>
                  </a:lnTo>
                  <a:lnTo>
                    <a:pt x="11612" y="22505"/>
                  </a:lnTo>
                  <a:lnTo>
                    <a:pt x="20028" y="24257"/>
                  </a:lnTo>
                  <a:lnTo>
                    <a:pt x="28454" y="19750"/>
                  </a:lnTo>
                  <a:lnTo>
                    <a:pt x="2515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40"/>
            <p:cNvSpPr/>
            <p:nvPr/>
          </p:nvSpPr>
          <p:spPr>
            <a:xfrm>
              <a:off x="1060634" y="813332"/>
              <a:ext cx="3149690" cy="2895933"/>
            </a:xfrm>
            <a:custGeom>
              <a:rect b="b" l="l" r="r" t="t"/>
              <a:pathLst>
                <a:path extrusionOk="0" h="24251" w="26376">
                  <a:moveTo>
                    <a:pt x="23394" y="0"/>
                  </a:moveTo>
                  <a:lnTo>
                    <a:pt x="15831" y="3809"/>
                  </a:lnTo>
                  <a:lnTo>
                    <a:pt x="7432" y="2211"/>
                  </a:lnTo>
                  <a:lnTo>
                    <a:pt x="1" y="6593"/>
                  </a:lnTo>
                  <a:lnTo>
                    <a:pt x="2954" y="24251"/>
                  </a:lnTo>
                  <a:lnTo>
                    <a:pt x="10424" y="20092"/>
                  </a:lnTo>
                  <a:lnTo>
                    <a:pt x="18849" y="21847"/>
                  </a:lnTo>
                  <a:lnTo>
                    <a:pt x="26375" y="17819"/>
                  </a:lnTo>
                  <a:lnTo>
                    <a:pt x="2339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40"/>
            <p:cNvSpPr/>
            <p:nvPr/>
          </p:nvSpPr>
          <p:spPr>
            <a:xfrm>
              <a:off x="1948130" y="1077241"/>
              <a:ext cx="1363361" cy="2344952"/>
            </a:xfrm>
            <a:custGeom>
              <a:rect b="b" l="l" r="r" t="t"/>
              <a:pathLst>
                <a:path extrusionOk="0" h="19637" w="11417">
                  <a:moveTo>
                    <a:pt x="0" y="1"/>
                  </a:moveTo>
                  <a:lnTo>
                    <a:pt x="2992" y="17882"/>
                  </a:lnTo>
                  <a:lnTo>
                    <a:pt x="11417" y="19637"/>
                  </a:lnTo>
                  <a:lnTo>
                    <a:pt x="8399" y="1599"/>
                  </a:lnTo>
                  <a:lnTo>
                    <a:pt x="0" y="1"/>
                  </a:lnTo>
                  <a:close/>
                </a:path>
              </a:pathLst>
            </a:custGeom>
            <a:solidFill>
              <a:schemeClr val="lt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40"/>
            <p:cNvSpPr/>
            <p:nvPr/>
          </p:nvSpPr>
          <p:spPr>
            <a:xfrm>
              <a:off x="1060634" y="1139815"/>
              <a:ext cx="3097506" cy="2569572"/>
            </a:xfrm>
            <a:custGeom>
              <a:rect b="b" l="l" r="r" t="t"/>
              <a:pathLst>
                <a:path extrusionOk="0" h="21518" w="25939">
                  <a:moveTo>
                    <a:pt x="20544" y="3424"/>
                  </a:moveTo>
                  <a:lnTo>
                    <a:pt x="21169" y="7163"/>
                  </a:lnTo>
                  <a:lnTo>
                    <a:pt x="18286" y="8550"/>
                  </a:lnTo>
                  <a:lnTo>
                    <a:pt x="17673" y="4884"/>
                  </a:lnTo>
                  <a:lnTo>
                    <a:pt x="20544" y="3424"/>
                  </a:lnTo>
                  <a:close/>
                  <a:moveTo>
                    <a:pt x="8173" y="3902"/>
                  </a:moveTo>
                  <a:lnTo>
                    <a:pt x="10917" y="4408"/>
                  </a:lnTo>
                  <a:lnTo>
                    <a:pt x="11567" y="8293"/>
                  </a:lnTo>
                  <a:lnTo>
                    <a:pt x="11567" y="8293"/>
                  </a:lnTo>
                  <a:lnTo>
                    <a:pt x="8814" y="7837"/>
                  </a:lnTo>
                  <a:lnTo>
                    <a:pt x="6186" y="9254"/>
                  </a:lnTo>
                  <a:lnTo>
                    <a:pt x="5538" y="5384"/>
                  </a:lnTo>
                  <a:lnTo>
                    <a:pt x="8173" y="3902"/>
                  </a:lnTo>
                  <a:close/>
                  <a:moveTo>
                    <a:pt x="12156" y="4634"/>
                  </a:moveTo>
                  <a:lnTo>
                    <a:pt x="16563" y="5448"/>
                  </a:lnTo>
                  <a:lnTo>
                    <a:pt x="17172" y="9088"/>
                  </a:lnTo>
                  <a:lnTo>
                    <a:pt x="17403" y="10461"/>
                  </a:lnTo>
                  <a:lnTo>
                    <a:pt x="17452" y="10754"/>
                  </a:lnTo>
                  <a:lnTo>
                    <a:pt x="18127" y="14788"/>
                  </a:lnTo>
                  <a:lnTo>
                    <a:pt x="18127" y="14788"/>
                  </a:lnTo>
                  <a:lnTo>
                    <a:pt x="13732" y="14060"/>
                  </a:lnTo>
                  <a:lnTo>
                    <a:pt x="12156" y="4634"/>
                  </a:lnTo>
                  <a:close/>
                  <a:moveTo>
                    <a:pt x="9045" y="9210"/>
                  </a:moveTo>
                  <a:lnTo>
                    <a:pt x="11806" y="9719"/>
                  </a:lnTo>
                  <a:lnTo>
                    <a:pt x="12498" y="13856"/>
                  </a:lnTo>
                  <a:lnTo>
                    <a:pt x="12498" y="13856"/>
                  </a:lnTo>
                  <a:lnTo>
                    <a:pt x="9763" y="13403"/>
                  </a:lnTo>
                  <a:lnTo>
                    <a:pt x="7119" y="14829"/>
                  </a:lnTo>
                  <a:lnTo>
                    <a:pt x="6279" y="9810"/>
                  </a:lnTo>
                  <a:lnTo>
                    <a:pt x="6279" y="9810"/>
                  </a:lnTo>
                  <a:lnTo>
                    <a:pt x="6426" y="10684"/>
                  </a:lnTo>
                  <a:lnTo>
                    <a:pt x="9045" y="9210"/>
                  </a:lnTo>
                  <a:close/>
                  <a:moveTo>
                    <a:pt x="4508" y="5962"/>
                  </a:moveTo>
                  <a:lnTo>
                    <a:pt x="6085" y="15386"/>
                  </a:lnTo>
                  <a:lnTo>
                    <a:pt x="3304" y="16884"/>
                  </a:lnTo>
                  <a:lnTo>
                    <a:pt x="1739" y="7522"/>
                  </a:lnTo>
                  <a:lnTo>
                    <a:pt x="4508" y="5962"/>
                  </a:lnTo>
                  <a:close/>
                  <a:moveTo>
                    <a:pt x="10180" y="0"/>
                  </a:moveTo>
                  <a:lnTo>
                    <a:pt x="10679" y="2980"/>
                  </a:lnTo>
                  <a:lnTo>
                    <a:pt x="7944" y="2527"/>
                  </a:lnTo>
                  <a:lnTo>
                    <a:pt x="5300" y="3954"/>
                  </a:lnTo>
                  <a:lnTo>
                    <a:pt x="4810" y="1025"/>
                  </a:lnTo>
                  <a:lnTo>
                    <a:pt x="3784" y="1631"/>
                  </a:lnTo>
                  <a:lnTo>
                    <a:pt x="4267" y="4510"/>
                  </a:lnTo>
                  <a:lnTo>
                    <a:pt x="1486" y="6009"/>
                  </a:lnTo>
                  <a:lnTo>
                    <a:pt x="1025" y="3257"/>
                  </a:lnTo>
                  <a:lnTo>
                    <a:pt x="1" y="3861"/>
                  </a:lnTo>
                  <a:lnTo>
                    <a:pt x="452" y="6566"/>
                  </a:lnTo>
                  <a:lnTo>
                    <a:pt x="710" y="8103"/>
                  </a:lnTo>
                  <a:lnTo>
                    <a:pt x="2272" y="17443"/>
                  </a:lnTo>
                  <a:lnTo>
                    <a:pt x="2529" y="18979"/>
                  </a:lnTo>
                  <a:lnTo>
                    <a:pt x="2954" y="21518"/>
                  </a:lnTo>
                  <a:lnTo>
                    <a:pt x="3984" y="20945"/>
                  </a:lnTo>
                  <a:lnTo>
                    <a:pt x="3559" y="18401"/>
                  </a:lnTo>
                  <a:lnTo>
                    <a:pt x="6329" y="16841"/>
                  </a:lnTo>
                  <a:lnTo>
                    <a:pt x="6756" y="19401"/>
                  </a:lnTo>
                  <a:lnTo>
                    <a:pt x="7786" y="18829"/>
                  </a:lnTo>
                  <a:lnTo>
                    <a:pt x="7358" y="16264"/>
                  </a:lnTo>
                  <a:lnTo>
                    <a:pt x="9992" y="14780"/>
                  </a:lnTo>
                  <a:lnTo>
                    <a:pt x="12737" y="15287"/>
                  </a:lnTo>
                  <a:lnTo>
                    <a:pt x="13179" y="17934"/>
                  </a:lnTo>
                  <a:lnTo>
                    <a:pt x="14423" y="18192"/>
                  </a:lnTo>
                  <a:lnTo>
                    <a:pt x="13975" y="15515"/>
                  </a:lnTo>
                  <a:lnTo>
                    <a:pt x="18383" y="16329"/>
                  </a:lnTo>
                  <a:lnTo>
                    <a:pt x="18849" y="19116"/>
                  </a:lnTo>
                  <a:lnTo>
                    <a:pt x="19953" y="18524"/>
                  </a:lnTo>
                  <a:lnTo>
                    <a:pt x="19493" y="15763"/>
                  </a:lnTo>
                  <a:lnTo>
                    <a:pt x="25939" y="12486"/>
                  </a:lnTo>
                  <a:lnTo>
                    <a:pt x="25694" y="11018"/>
                  </a:lnTo>
                  <a:lnTo>
                    <a:pt x="19238" y="14238"/>
                  </a:lnTo>
                  <a:lnTo>
                    <a:pt x="18517" y="9925"/>
                  </a:lnTo>
                  <a:lnTo>
                    <a:pt x="24988" y="6786"/>
                  </a:lnTo>
                  <a:lnTo>
                    <a:pt x="24762" y="5438"/>
                  </a:lnTo>
                  <a:lnTo>
                    <a:pt x="21891" y="6820"/>
                  </a:lnTo>
                  <a:lnTo>
                    <a:pt x="21263" y="3065"/>
                  </a:lnTo>
                  <a:lnTo>
                    <a:pt x="24120" y="1608"/>
                  </a:lnTo>
                  <a:lnTo>
                    <a:pt x="23868" y="97"/>
                  </a:lnTo>
                  <a:lnTo>
                    <a:pt x="17418" y="3353"/>
                  </a:lnTo>
                  <a:lnTo>
                    <a:pt x="16943" y="516"/>
                  </a:lnTo>
                  <a:lnTo>
                    <a:pt x="15832" y="1076"/>
                  </a:lnTo>
                  <a:lnTo>
                    <a:pt x="16307" y="3913"/>
                  </a:lnTo>
                  <a:lnTo>
                    <a:pt x="11913" y="3186"/>
                  </a:lnTo>
                  <a:lnTo>
                    <a:pt x="11420" y="236"/>
                  </a:lnTo>
                  <a:lnTo>
                    <a:pt x="101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40"/>
            <p:cNvSpPr/>
            <p:nvPr/>
          </p:nvSpPr>
          <p:spPr>
            <a:xfrm>
              <a:off x="1816773" y="1592998"/>
              <a:ext cx="145567" cy="249697"/>
            </a:xfrm>
            <a:custGeom>
              <a:rect b="b" l="l" r="r" t="t"/>
              <a:pathLst>
                <a:path extrusionOk="0" h="2091" w="1219">
                  <a:moveTo>
                    <a:pt x="582" y="315"/>
                  </a:moveTo>
                  <a:cubicBezTo>
                    <a:pt x="734" y="315"/>
                    <a:pt x="868" y="424"/>
                    <a:pt x="894" y="580"/>
                  </a:cubicBezTo>
                  <a:cubicBezTo>
                    <a:pt x="921" y="749"/>
                    <a:pt x="805" y="911"/>
                    <a:pt x="633" y="937"/>
                  </a:cubicBezTo>
                  <a:cubicBezTo>
                    <a:pt x="622" y="938"/>
                    <a:pt x="608" y="939"/>
                    <a:pt x="596" y="940"/>
                  </a:cubicBezTo>
                  <a:cubicBezTo>
                    <a:pt x="591" y="941"/>
                    <a:pt x="586" y="941"/>
                    <a:pt x="581" y="941"/>
                  </a:cubicBezTo>
                  <a:cubicBezTo>
                    <a:pt x="430" y="941"/>
                    <a:pt x="298" y="831"/>
                    <a:pt x="274" y="677"/>
                  </a:cubicBezTo>
                  <a:cubicBezTo>
                    <a:pt x="249" y="518"/>
                    <a:pt x="347" y="369"/>
                    <a:pt x="498" y="326"/>
                  </a:cubicBezTo>
                  <a:cubicBezTo>
                    <a:pt x="510" y="322"/>
                    <a:pt x="521" y="320"/>
                    <a:pt x="533" y="319"/>
                  </a:cubicBezTo>
                  <a:cubicBezTo>
                    <a:pt x="550" y="316"/>
                    <a:pt x="566" y="315"/>
                    <a:pt x="582" y="315"/>
                  </a:cubicBezTo>
                  <a:close/>
                  <a:moveTo>
                    <a:pt x="584" y="0"/>
                  </a:moveTo>
                  <a:cubicBezTo>
                    <a:pt x="539" y="0"/>
                    <a:pt x="494" y="5"/>
                    <a:pt x="450" y="15"/>
                  </a:cubicBezTo>
                  <a:cubicBezTo>
                    <a:pt x="217" y="66"/>
                    <a:pt x="12" y="255"/>
                    <a:pt x="8" y="551"/>
                  </a:cubicBezTo>
                  <a:cubicBezTo>
                    <a:pt x="0" y="874"/>
                    <a:pt x="176" y="1349"/>
                    <a:pt x="771" y="2038"/>
                  </a:cubicBezTo>
                  <a:cubicBezTo>
                    <a:pt x="786" y="2055"/>
                    <a:pt x="802" y="2074"/>
                    <a:pt x="818" y="2091"/>
                  </a:cubicBezTo>
                  <a:cubicBezTo>
                    <a:pt x="1194" y="1211"/>
                    <a:pt x="1219" y="688"/>
                    <a:pt x="1111" y="375"/>
                  </a:cubicBezTo>
                  <a:cubicBezTo>
                    <a:pt x="1021" y="118"/>
                    <a:pt x="803" y="0"/>
                    <a:pt x="5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40"/>
            <p:cNvSpPr/>
            <p:nvPr/>
          </p:nvSpPr>
          <p:spPr>
            <a:xfrm>
              <a:off x="1888423" y="1866938"/>
              <a:ext cx="67111" cy="23047"/>
            </a:xfrm>
            <a:custGeom>
              <a:rect b="b" l="l" r="r" t="t"/>
              <a:pathLst>
                <a:path extrusionOk="0" h="193" w="562">
                  <a:moveTo>
                    <a:pt x="396" y="0"/>
                  </a:moveTo>
                  <a:cubicBezTo>
                    <a:pt x="357" y="0"/>
                    <a:pt x="313" y="4"/>
                    <a:pt x="267" y="11"/>
                  </a:cubicBezTo>
                  <a:cubicBezTo>
                    <a:pt x="117" y="37"/>
                    <a:pt x="0" y="95"/>
                    <a:pt x="8" y="142"/>
                  </a:cubicBezTo>
                  <a:cubicBezTo>
                    <a:pt x="13" y="175"/>
                    <a:pt x="75" y="193"/>
                    <a:pt x="162" y="193"/>
                  </a:cubicBezTo>
                  <a:cubicBezTo>
                    <a:pt x="202" y="193"/>
                    <a:pt x="247" y="189"/>
                    <a:pt x="295" y="181"/>
                  </a:cubicBezTo>
                  <a:cubicBezTo>
                    <a:pt x="445" y="155"/>
                    <a:pt x="561" y="97"/>
                    <a:pt x="554" y="51"/>
                  </a:cubicBezTo>
                  <a:cubicBezTo>
                    <a:pt x="548" y="18"/>
                    <a:pt x="484"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40"/>
            <p:cNvSpPr/>
            <p:nvPr/>
          </p:nvSpPr>
          <p:spPr>
            <a:xfrm>
              <a:off x="3401537" y="2314987"/>
              <a:ext cx="145686" cy="249816"/>
            </a:xfrm>
            <a:custGeom>
              <a:rect b="b" l="l" r="r" t="t"/>
              <a:pathLst>
                <a:path extrusionOk="0" h="2092" w="1220">
                  <a:moveTo>
                    <a:pt x="583" y="316"/>
                  </a:moveTo>
                  <a:cubicBezTo>
                    <a:pt x="735" y="316"/>
                    <a:pt x="869" y="426"/>
                    <a:pt x="894" y="581"/>
                  </a:cubicBezTo>
                  <a:cubicBezTo>
                    <a:pt x="922" y="750"/>
                    <a:pt x="805" y="911"/>
                    <a:pt x="635" y="938"/>
                  </a:cubicBezTo>
                  <a:cubicBezTo>
                    <a:pt x="622" y="939"/>
                    <a:pt x="609" y="940"/>
                    <a:pt x="598" y="941"/>
                  </a:cubicBezTo>
                  <a:cubicBezTo>
                    <a:pt x="593" y="941"/>
                    <a:pt x="588" y="941"/>
                    <a:pt x="583" y="941"/>
                  </a:cubicBezTo>
                  <a:cubicBezTo>
                    <a:pt x="431" y="941"/>
                    <a:pt x="299" y="832"/>
                    <a:pt x="274" y="678"/>
                  </a:cubicBezTo>
                  <a:cubicBezTo>
                    <a:pt x="249" y="519"/>
                    <a:pt x="348" y="370"/>
                    <a:pt x="498" y="327"/>
                  </a:cubicBezTo>
                  <a:cubicBezTo>
                    <a:pt x="510" y="324"/>
                    <a:pt x="523" y="321"/>
                    <a:pt x="535" y="319"/>
                  </a:cubicBezTo>
                  <a:cubicBezTo>
                    <a:pt x="551" y="317"/>
                    <a:pt x="567" y="316"/>
                    <a:pt x="583" y="316"/>
                  </a:cubicBezTo>
                  <a:close/>
                  <a:moveTo>
                    <a:pt x="584" y="1"/>
                  </a:moveTo>
                  <a:cubicBezTo>
                    <a:pt x="539" y="1"/>
                    <a:pt x="493" y="6"/>
                    <a:pt x="449" y="16"/>
                  </a:cubicBezTo>
                  <a:cubicBezTo>
                    <a:pt x="216" y="68"/>
                    <a:pt x="12" y="255"/>
                    <a:pt x="7" y="553"/>
                  </a:cubicBezTo>
                  <a:cubicBezTo>
                    <a:pt x="0" y="875"/>
                    <a:pt x="175" y="1349"/>
                    <a:pt x="770" y="2038"/>
                  </a:cubicBezTo>
                  <a:cubicBezTo>
                    <a:pt x="785" y="2056"/>
                    <a:pt x="801" y="2074"/>
                    <a:pt x="817" y="2092"/>
                  </a:cubicBezTo>
                  <a:cubicBezTo>
                    <a:pt x="1196" y="1212"/>
                    <a:pt x="1219" y="688"/>
                    <a:pt x="1110" y="377"/>
                  </a:cubicBezTo>
                  <a:cubicBezTo>
                    <a:pt x="1020" y="119"/>
                    <a:pt x="802" y="1"/>
                    <a:pt x="5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40"/>
            <p:cNvSpPr/>
            <p:nvPr/>
          </p:nvSpPr>
          <p:spPr>
            <a:xfrm>
              <a:off x="3473067" y="2589046"/>
              <a:ext cx="67111" cy="23047"/>
            </a:xfrm>
            <a:custGeom>
              <a:rect b="b" l="l" r="r" t="t"/>
              <a:pathLst>
                <a:path extrusionOk="0" h="193" w="562">
                  <a:moveTo>
                    <a:pt x="400" y="0"/>
                  </a:moveTo>
                  <a:cubicBezTo>
                    <a:pt x="360" y="0"/>
                    <a:pt x="315" y="4"/>
                    <a:pt x="267" y="12"/>
                  </a:cubicBezTo>
                  <a:cubicBezTo>
                    <a:pt x="117" y="36"/>
                    <a:pt x="1" y="95"/>
                    <a:pt x="9" y="142"/>
                  </a:cubicBezTo>
                  <a:cubicBezTo>
                    <a:pt x="14" y="174"/>
                    <a:pt x="76" y="192"/>
                    <a:pt x="162" y="192"/>
                  </a:cubicBezTo>
                  <a:cubicBezTo>
                    <a:pt x="202" y="192"/>
                    <a:pt x="248" y="188"/>
                    <a:pt x="295" y="180"/>
                  </a:cubicBezTo>
                  <a:cubicBezTo>
                    <a:pt x="445" y="156"/>
                    <a:pt x="562" y="97"/>
                    <a:pt x="554" y="50"/>
                  </a:cubicBezTo>
                  <a:cubicBezTo>
                    <a:pt x="548" y="18"/>
                    <a:pt x="486" y="0"/>
                    <a:pt x="4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40"/>
            <p:cNvSpPr/>
            <p:nvPr/>
          </p:nvSpPr>
          <p:spPr>
            <a:xfrm>
              <a:off x="1583077" y="3103012"/>
              <a:ext cx="145686" cy="249816"/>
            </a:xfrm>
            <a:custGeom>
              <a:rect b="b" l="l" r="r" t="t"/>
              <a:pathLst>
                <a:path extrusionOk="0" h="2092" w="1220">
                  <a:moveTo>
                    <a:pt x="583" y="316"/>
                  </a:moveTo>
                  <a:cubicBezTo>
                    <a:pt x="734" y="316"/>
                    <a:pt x="869" y="425"/>
                    <a:pt x="894" y="581"/>
                  </a:cubicBezTo>
                  <a:cubicBezTo>
                    <a:pt x="922" y="749"/>
                    <a:pt x="806" y="909"/>
                    <a:pt x="634" y="938"/>
                  </a:cubicBezTo>
                  <a:cubicBezTo>
                    <a:pt x="622" y="939"/>
                    <a:pt x="608" y="940"/>
                    <a:pt x="597" y="941"/>
                  </a:cubicBezTo>
                  <a:cubicBezTo>
                    <a:pt x="592" y="941"/>
                    <a:pt x="587" y="941"/>
                    <a:pt x="582" y="941"/>
                  </a:cubicBezTo>
                  <a:cubicBezTo>
                    <a:pt x="430" y="941"/>
                    <a:pt x="298" y="831"/>
                    <a:pt x="275" y="678"/>
                  </a:cubicBezTo>
                  <a:cubicBezTo>
                    <a:pt x="249" y="519"/>
                    <a:pt x="347" y="369"/>
                    <a:pt x="498" y="327"/>
                  </a:cubicBezTo>
                  <a:cubicBezTo>
                    <a:pt x="510" y="323"/>
                    <a:pt x="522" y="320"/>
                    <a:pt x="534" y="319"/>
                  </a:cubicBezTo>
                  <a:cubicBezTo>
                    <a:pt x="550" y="317"/>
                    <a:pt x="567" y="316"/>
                    <a:pt x="583" y="316"/>
                  </a:cubicBezTo>
                  <a:close/>
                  <a:moveTo>
                    <a:pt x="585" y="1"/>
                  </a:moveTo>
                  <a:cubicBezTo>
                    <a:pt x="540" y="1"/>
                    <a:pt x="495" y="6"/>
                    <a:pt x="451" y="15"/>
                  </a:cubicBezTo>
                  <a:cubicBezTo>
                    <a:pt x="217" y="67"/>
                    <a:pt x="13" y="255"/>
                    <a:pt x="8" y="552"/>
                  </a:cubicBezTo>
                  <a:cubicBezTo>
                    <a:pt x="1" y="875"/>
                    <a:pt x="176" y="1349"/>
                    <a:pt x="771" y="2038"/>
                  </a:cubicBezTo>
                  <a:cubicBezTo>
                    <a:pt x="786" y="2055"/>
                    <a:pt x="802" y="2074"/>
                    <a:pt x="818" y="2091"/>
                  </a:cubicBezTo>
                  <a:cubicBezTo>
                    <a:pt x="1195" y="1212"/>
                    <a:pt x="1219" y="688"/>
                    <a:pt x="1112" y="376"/>
                  </a:cubicBezTo>
                  <a:cubicBezTo>
                    <a:pt x="1021" y="119"/>
                    <a:pt x="804" y="1"/>
                    <a:pt x="5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40"/>
            <p:cNvSpPr/>
            <p:nvPr/>
          </p:nvSpPr>
          <p:spPr>
            <a:xfrm>
              <a:off x="1654607" y="3376833"/>
              <a:ext cx="67111" cy="23047"/>
            </a:xfrm>
            <a:custGeom>
              <a:rect b="b" l="l" r="r" t="t"/>
              <a:pathLst>
                <a:path extrusionOk="0" h="193" w="562">
                  <a:moveTo>
                    <a:pt x="398" y="0"/>
                  </a:moveTo>
                  <a:cubicBezTo>
                    <a:pt x="358" y="0"/>
                    <a:pt x="314" y="4"/>
                    <a:pt x="267" y="12"/>
                  </a:cubicBezTo>
                  <a:cubicBezTo>
                    <a:pt x="116" y="37"/>
                    <a:pt x="1" y="96"/>
                    <a:pt x="8" y="143"/>
                  </a:cubicBezTo>
                  <a:cubicBezTo>
                    <a:pt x="13" y="174"/>
                    <a:pt x="76" y="192"/>
                    <a:pt x="164" y="192"/>
                  </a:cubicBezTo>
                  <a:cubicBezTo>
                    <a:pt x="203" y="192"/>
                    <a:pt x="248" y="189"/>
                    <a:pt x="295" y="181"/>
                  </a:cubicBezTo>
                  <a:cubicBezTo>
                    <a:pt x="445" y="156"/>
                    <a:pt x="562" y="97"/>
                    <a:pt x="553" y="50"/>
                  </a:cubicBezTo>
                  <a:cubicBezTo>
                    <a:pt x="548" y="18"/>
                    <a:pt x="485" y="0"/>
                    <a:pt x="39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9" name="Google Shape;2639;p40"/>
          <p:cNvGrpSpPr/>
          <p:nvPr/>
        </p:nvGrpSpPr>
        <p:grpSpPr>
          <a:xfrm>
            <a:off x="4074033" y="340049"/>
            <a:ext cx="262163" cy="531538"/>
            <a:chOff x="2322875" y="1049950"/>
            <a:chExt cx="1301705" cy="2640525"/>
          </a:xfrm>
        </p:grpSpPr>
        <p:sp>
          <p:nvSpPr>
            <p:cNvPr id="2640" name="Google Shape;2640;p40"/>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40"/>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40"/>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3" name="Google Shape;2643;p40"/>
          <p:cNvGrpSpPr/>
          <p:nvPr/>
        </p:nvGrpSpPr>
        <p:grpSpPr>
          <a:xfrm>
            <a:off x="5209958" y="4421337"/>
            <a:ext cx="262163" cy="531538"/>
            <a:chOff x="2322875" y="1049950"/>
            <a:chExt cx="1301705" cy="2640525"/>
          </a:xfrm>
        </p:grpSpPr>
        <p:sp>
          <p:nvSpPr>
            <p:cNvPr id="2644" name="Google Shape;2644;p40"/>
            <p:cNvSpPr/>
            <p:nvPr/>
          </p:nvSpPr>
          <p:spPr>
            <a:xfrm>
              <a:off x="2322875" y="1049950"/>
              <a:ext cx="1301705" cy="2228295"/>
            </a:xfrm>
            <a:custGeom>
              <a:rect b="b" l="l" r="r" t="t"/>
              <a:pathLst>
                <a:path extrusionOk="0" h="18611" w="10872">
                  <a:moveTo>
                    <a:pt x="5442" y="2763"/>
                  </a:moveTo>
                  <a:cubicBezTo>
                    <a:pt x="5449" y="2763"/>
                    <a:pt x="5456" y="2763"/>
                    <a:pt x="5463" y="2763"/>
                  </a:cubicBezTo>
                  <a:cubicBezTo>
                    <a:pt x="6992" y="2776"/>
                    <a:pt x="8222" y="4027"/>
                    <a:pt x="8208" y="5556"/>
                  </a:cubicBezTo>
                  <a:cubicBezTo>
                    <a:pt x="8196" y="7077"/>
                    <a:pt x="6958" y="8301"/>
                    <a:pt x="5441" y="8301"/>
                  </a:cubicBezTo>
                  <a:cubicBezTo>
                    <a:pt x="5433" y="8301"/>
                    <a:pt x="5425" y="8301"/>
                    <a:pt x="5417" y="8301"/>
                  </a:cubicBezTo>
                  <a:cubicBezTo>
                    <a:pt x="5305" y="8299"/>
                    <a:pt x="5195" y="8290"/>
                    <a:pt x="5088" y="8277"/>
                  </a:cubicBezTo>
                  <a:cubicBezTo>
                    <a:pt x="3716" y="8102"/>
                    <a:pt x="2659" y="6927"/>
                    <a:pt x="2671" y="5509"/>
                  </a:cubicBezTo>
                  <a:cubicBezTo>
                    <a:pt x="2683" y="4091"/>
                    <a:pt x="3759" y="2934"/>
                    <a:pt x="5132" y="2781"/>
                  </a:cubicBezTo>
                  <a:cubicBezTo>
                    <a:pt x="5234" y="2770"/>
                    <a:pt x="5337" y="2763"/>
                    <a:pt x="5442" y="2763"/>
                  </a:cubicBezTo>
                  <a:close/>
                  <a:moveTo>
                    <a:pt x="5441" y="1"/>
                  </a:moveTo>
                  <a:cubicBezTo>
                    <a:pt x="5346" y="1"/>
                    <a:pt x="5251" y="3"/>
                    <a:pt x="5157" y="8"/>
                  </a:cubicBezTo>
                  <a:cubicBezTo>
                    <a:pt x="3050" y="119"/>
                    <a:pt x="1010" y="1456"/>
                    <a:pt x="525" y="4033"/>
                  </a:cubicBezTo>
                  <a:cubicBezTo>
                    <a:pt x="1" y="6825"/>
                    <a:pt x="840" y="11210"/>
                    <a:pt x="5004" y="18080"/>
                  </a:cubicBezTo>
                  <a:cubicBezTo>
                    <a:pt x="5111" y="18255"/>
                    <a:pt x="5220" y="18432"/>
                    <a:pt x="5330" y="18611"/>
                  </a:cubicBezTo>
                  <a:cubicBezTo>
                    <a:pt x="9898" y="11510"/>
                    <a:pt x="10872" y="6988"/>
                    <a:pt x="10380" y="4116"/>
                  </a:cubicBezTo>
                  <a:cubicBezTo>
                    <a:pt x="9912" y="1377"/>
                    <a:pt x="7676" y="1"/>
                    <a:pt x="54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40"/>
            <p:cNvSpPr/>
            <p:nvPr/>
          </p:nvSpPr>
          <p:spPr>
            <a:xfrm>
              <a:off x="2681824" y="3509683"/>
              <a:ext cx="584881" cy="180792"/>
            </a:xfrm>
            <a:custGeom>
              <a:rect b="b" l="l" r="r" t="t"/>
              <a:pathLst>
                <a:path extrusionOk="0" h="1510" w="4885">
                  <a:moveTo>
                    <a:pt x="2442" y="1"/>
                  </a:moveTo>
                  <a:cubicBezTo>
                    <a:pt x="1094" y="1"/>
                    <a:pt x="1" y="340"/>
                    <a:pt x="1" y="756"/>
                  </a:cubicBezTo>
                  <a:cubicBezTo>
                    <a:pt x="1" y="1171"/>
                    <a:pt x="1094" y="1509"/>
                    <a:pt x="2442" y="1509"/>
                  </a:cubicBezTo>
                  <a:cubicBezTo>
                    <a:pt x="3791" y="1509"/>
                    <a:pt x="4884" y="1172"/>
                    <a:pt x="4884" y="756"/>
                  </a:cubicBezTo>
                  <a:cubicBezTo>
                    <a:pt x="4884" y="339"/>
                    <a:pt x="3791" y="1"/>
                    <a:pt x="24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40"/>
            <p:cNvSpPr/>
            <p:nvPr/>
          </p:nvSpPr>
          <p:spPr>
            <a:xfrm>
              <a:off x="2922002" y="1049950"/>
              <a:ext cx="702576" cy="2228295"/>
            </a:xfrm>
            <a:custGeom>
              <a:rect b="b" l="l" r="r" t="t"/>
              <a:pathLst>
                <a:path extrusionOk="0" h="18611" w="5868">
                  <a:moveTo>
                    <a:pt x="439" y="0"/>
                  </a:moveTo>
                  <a:cubicBezTo>
                    <a:pt x="343" y="0"/>
                    <a:pt x="248" y="3"/>
                    <a:pt x="153" y="8"/>
                  </a:cubicBezTo>
                  <a:cubicBezTo>
                    <a:pt x="2258" y="153"/>
                    <a:pt x="4275" y="1524"/>
                    <a:pt x="4716" y="4110"/>
                  </a:cubicBezTo>
                  <a:cubicBezTo>
                    <a:pt x="5195" y="6911"/>
                    <a:pt x="4281" y="11280"/>
                    <a:pt x="0" y="18080"/>
                  </a:cubicBezTo>
                  <a:cubicBezTo>
                    <a:pt x="107" y="18255"/>
                    <a:pt x="216" y="18432"/>
                    <a:pt x="326" y="18611"/>
                  </a:cubicBezTo>
                  <a:cubicBezTo>
                    <a:pt x="4894" y="11510"/>
                    <a:pt x="5868" y="6988"/>
                    <a:pt x="5376" y="4116"/>
                  </a:cubicBezTo>
                  <a:cubicBezTo>
                    <a:pt x="4908" y="1378"/>
                    <a:pt x="2673" y="0"/>
                    <a:pt x="439" y="0"/>
                  </a:cubicBezTo>
                  <a:close/>
                </a:path>
              </a:pathLst>
            </a:custGeom>
            <a:solidFill>
              <a:schemeClr val="dk1">
                <a:alpha val="589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47" name="Google Shape;2647;p40"/>
          <p:cNvSpPr/>
          <p:nvPr/>
        </p:nvSpPr>
        <p:spPr>
          <a:xfrm rot="-673596">
            <a:off x="-1018569" y="-750354"/>
            <a:ext cx="3237578" cy="1765350"/>
          </a:xfrm>
          <a:custGeom>
            <a:rect b="b" l="l" r="r" t="t"/>
            <a:pathLst>
              <a:path extrusionOk="0" fill="none" h="12439" w="22813">
                <a:moveTo>
                  <a:pt x="22812" y="0"/>
                </a:moveTo>
                <a:cubicBezTo>
                  <a:pt x="22812" y="0"/>
                  <a:pt x="20999" y="9660"/>
                  <a:pt x="12792" y="11049"/>
                </a:cubicBezTo>
                <a:cubicBezTo>
                  <a:pt x="4584" y="12439"/>
                  <a:pt x="0" y="710"/>
                  <a:pt x="0" y="710"/>
                </a:cubicBezTo>
              </a:path>
            </a:pathLst>
          </a:custGeom>
          <a:noFill/>
          <a:ln cap="flat" cmpd="sng" w="19050">
            <a:solidFill>
              <a:schemeClr val="dk1"/>
            </a:solidFill>
            <a:prstDash val="dash"/>
            <a:miter lim="106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48" name="Google Shape;2648;p40"/>
          <p:cNvGrpSpPr/>
          <p:nvPr/>
        </p:nvGrpSpPr>
        <p:grpSpPr>
          <a:xfrm rot="-3736953">
            <a:off x="503129" y="355390"/>
            <a:ext cx="766600" cy="713636"/>
            <a:chOff x="1438025" y="366400"/>
            <a:chExt cx="4722574" cy="4396298"/>
          </a:xfrm>
        </p:grpSpPr>
        <p:sp>
          <p:nvSpPr>
            <p:cNvPr id="2649" name="Google Shape;2649;p40"/>
            <p:cNvSpPr/>
            <p:nvPr/>
          </p:nvSpPr>
          <p:spPr>
            <a:xfrm>
              <a:off x="1438025" y="366589"/>
              <a:ext cx="4722574" cy="4396108"/>
            </a:xfrm>
            <a:custGeom>
              <a:rect b="b" l="l" r="r" t="t"/>
              <a:pathLst>
                <a:path extrusionOk="0" h="23215" w="24939">
                  <a:moveTo>
                    <a:pt x="1718" y="22620"/>
                  </a:moveTo>
                  <a:lnTo>
                    <a:pt x="1718" y="22620"/>
                  </a:lnTo>
                  <a:cubicBezTo>
                    <a:pt x="1735" y="22639"/>
                    <a:pt x="1756" y="22658"/>
                    <a:pt x="1776" y="22676"/>
                  </a:cubicBezTo>
                  <a:cubicBezTo>
                    <a:pt x="1755" y="22659"/>
                    <a:pt x="1735" y="22639"/>
                    <a:pt x="1718" y="22620"/>
                  </a:cubicBezTo>
                  <a:close/>
                  <a:moveTo>
                    <a:pt x="18955" y="0"/>
                  </a:moveTo>
                  <a:cubicBezTo>
                    <a:pt x="18718" y="0"/>
                    <a:pt x="18489" y="152"/>
                    <a:pt x="18418" y="406"/>
                  </a:cubicBezTo>
                  <a:lnTo>
                    <a:pt x="15061" y="12210"/>
                  </a:lnTo>
                  <a:lnTo>
                    <a:pt x="15053" y="12239"/>
                  </a:lnTo>
                  <a:lnTo>
                    <a:pt x="6768" y="6556"/>
                  </a:lnTo>
                  <a:lnTo>
                    <a:pt x="6732" y="2813"/>
                  </a:lnTo>
                  <a:cubicBezTo>
                    <a:pt x="6731" y="2717"/>
                    <a:pt x="6699" y="2627"/>
                    <a:pt x="6645" y="2550"/>
                  </a:cubicBezTo>
                  <a:cubicBezTo>
                    <a:pt x="6611" y="2499"/>
                    <a:pt x="6570" y="2454"/>
                    <a:pt x="6516" y="2419"/>
                  </a:cubicBezTo>
                  <a:lnTo>
                    <a:pt x="5737" y="1912"/>
                  </a:lnTo>
                  <a:cubicBezTo>
                    <a:pt x="5660" y="1862"/>
                    <a:pt x="5576" y="1839"/>
                    <a:pt x="5493" y="1839"/>
                  </a:cubicBezTo>
                  <a:cubicBezTo>
                    <a:pt x="5293" y="1839"/>
                    <a:pt x="5102" y="1973"/>
                    <a:pt x="5051" y="2187"/>
                  </a:cubicBezTo>
                  <a:lnTo>
                    <a:pt x="4386" y="4996"/>
                  </a:lnTo>
                  <a:cubicBezTo>
                    <a:pt x="4386" y="4996"/>
                    <a:pt x="4384" y="4996"/>
                    <a:pt x="4380" y="4996"/>
                  </a:cubicBezTo>
                  <a:cubicBezTo>
                    <a:pt x="4326" y="4996"/>
                    <a:pt x="3910" y="4999"/>
                    <a:pt x="3516" y="5110"/>
                  </a:cubicBezTo>
                  <a:cubicBezTo>
                    <a:pt x="3135" y="5216"/>
                    <a:pt x="2870" y="5550"/>
                    <a:pt x="2850" y="5945"/>
                  </a:cubicBezTo>
                  <a:cubicBezTo>
                    <a:pt x="2827" y="6382"/>
                    <a:pt x="2931" y="6819"/>
                    <a:pt x="2931" y="6819"/>
                  </a:cubicBezTo>
                  <a:lnTo>
                    <a:pt x="340" y="8089"/>
                  </a:lnTo>
                  <a:cubicBezTo>
                    <a:pt x="60" y="8226"/>
                    <a:pt x="1" y="8600"/>
                    <a:pt x="224" y="8816"/>
                  </a:cubicBezTo>
                  <a:lnTo>
                    <a:pt x="891" y="9464"/>
                  </a:lnTo>
                  <a:cubicBezTo>
                    <a:pt x="936" y="9508"/>
                    <a:pt x="989" y="9539"/>
                    <a:pt x="1045" y="9561"/>
                  </a:cubicBezTo>
                  <a:cubicBezTo>
                    <a:pt x="1103" y="9585"/>
                    <a:pt x="1165" y="9598"/>
                    <a:pt x="1228" y="9598"/>
                  </a:cubicBezTo>
                  <a:cubicBezTo>
                    <a:pt x="1259" y="9598"/>
                    <a:pt x="1290" y="9595"/>
                    <a:pt x="1321" y="9588"/>
                  </a:cubicBezTo>
                  <a:lnTo>
                    <a:pt x="4978" y="8795"/>
                  </a:lnTo>
                  <a:lnTo>
                    <a:pt x="12326" y="15628"/>
                  </a:lnTo>
                  <a:lnTo>
                    <a:pt x="1557" y="21514"/>
                  </a:lnTo>
                  <a:cubicBezTo>
                    <a:pt x="1215" y="21703"/>
                    <a:pt x="1165" y="22175"/>
                    <a:pt x="1463" y="22428"/>
                  </a:cubicBezTo>
                  <a:lnTo>
                    <a:pt x="2176" y="23031"/>
                  </a:lnTo>
                  <a:cubicBezTo>
                    <a:pt x="2198" y="23051"/>
                    <a:pt x="2226" y="23063"/>
                    <a:pt x="2251" y="23080"/>
                  </a:cubicBezTo>
                  <a:cubicBezTo>
                    <a:pt x="2383" y="23167"/>
                    <a:pt x="2535" y="23215"/>
                    <a:pt x="2689" y="23215"/>
                  </a:cubicBezTo>
                  <a:cubicBezTo>
                    <a:pt x="2772" y="23215"/>
                    <a:pt x="2856" y="23201"/>
                    <a:pt x="2938" y="23172"/>
                  </a:cubicBezTo>
                  <a:lnTo>
                    <a:pt x="8602" y="21172"/>
                  </a:lnTo>
                  <a:cubicBezTo>
                    <a:pt x="8606" y="21194"/>
                    <a:pt x="8957" y="22055"/>
                    <a:pt x="8957" y="22055"/>
                  </a:cubicBezTo>
                  <a:lnTo>
                    <a:pt x="10076" y="21594"/>
                  </a:lnTo>
                  <a:cubicBezTo>
                    <a:pt x="10076" y="21594"/>
                    <a:pt x="9737" y="20775"/>
                    <a:pt x="9736" y="20772"/>
                  </a:cubicBezTo>
                  <a:lnTo>
                    <a:pt x="12435" y="19819"/>
                  </a:lnTo>
                  <a:cubicBezTo>
                    <a:pt x="12439" y="19843"/>
                    <a:pt x="12790" y="20704"/>
                    <a:pt x="12790" y="20704"/>
                  </a:cubicBezTo>
                  <a:lnTo>
                    <a:pt x="13910" y="20243"/>
                  </a:lnTo>
                  <a:cubicBezTo>
                    <a:pt x="13910" y="20243"/>
                    <a:pt x="13569" y="19422"/>
                    <a:pt x="13568" y="19419"/>
                  </a:cubicBezTo>
                  <a:lnTo>
                    <a:pt x="16118" y="18518"/>
                  </a:lnTo>
                  <a:lnTo>
                    <a:pt x="21310" y="22503"/>
                  </a:lnTo>
                  <a:cubicBezTo>
                    <a:pt x="21785" y="22867"/>
                    <a:pt x="22365" y="23066"/>
                    <a:pt x="22963" y="23074"/>
                  </a:cubicBezTo>
                  <a:lnTo>
                    <a:pt x="23030" y="23074"/>
                  </a:lnTo>
                  <a:cubicBezTo>
                    <a:pt x="23036" y="23074"/>
                    <a:pt x="23041" y="23074"/>
                    <a:pt x="23047" y="23074"/>
                  </a:cubicBezTo>
                  <a:cubicBezTo>
                    <a:pt x="24133" y="23074"/>
                    <a:pt x="24938" y="22057"/>
                    <a:pt x="24685" y="20998"/>
                  </a:cubicBezTo>
                  <a:cubicBezTo>
                    <a:pt x="24537" y="20374"/>
                    <a:pt x="24189" y="19816"/>
                    <a:pt x="23698" y="19407"/>
                  </a:cubicBezTo>
                  <a:lnTo>
                    <a:pt x="18714" y="15267"/>
                  </a:lnTo>
                  <a:lnTo>
                    <a:pt x="19198" y="11132"/>
                  </a:lnTo>
                  <a:lnTo>
                    <a:pt x="20067" y="11278"/>
                  </a:lnTo>
                  <a:lnTo>
                    <a:pt x="20270" y="10084"/>
                  </a:lnTo>
                  <a:cubicBezTo>
                    <a:pt x="20270" y="10084"/>
                    <a:pt x="19359" y="9935"/>
                    <a:pt x="19339" y="9935"/>
                  </a:cubicBezTo>
                  <a:lnTo>
                    <a:pt x="19670" y="7094"/>
                  </a:lnTo>
                  <a:lnTo>
                    <a:pt x="20538" y="7241"/>
                  </a:lnTo>
                  <a:lnTo>
                    <a:pt x="20741" y="6047"/>
                  </a:lnTo>
                  <a:cubicBezTo>
                    <a:pt x="20741" y="6047"/>
                    <a:pt x="19832" y="5898"/>
                    <a:pt x="19812" y="5898"/>
                  </a:cubicBezTo>
                  <a:lnTo>
                    <a:pt x="20340" y="1384"/>
                  </a:lnTo>
                  <a:cubicBezTo>
                    <a:pt x="20368" y="1139"/>
                    <a:pt x="20275" y="902"/>
                    <a:pt x="20099" y="736"/>
                  </a:cubicBezTo>
                  <a:cubicBezTo>
                    <a:pt x="20078" y="715"/>
                    <a:pt x="20058" y="690"/>
                    <a:pt x="20035" y="673"/>
                  </a:cubicBezTo>
                  <a:lnTo>
                    <a:pt x="19289" y="112"/>
                  </a:lnTo>
                  <a:cubicBezTo>
                    <a:pt x="19187" y="36"/>
                    <a:pt x="19070" y="0"/>
                    <a:pt x="189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40"/>
            <p:cNvSpPr/>
            <p:nvPr/>
          </p:nvSpPr>
          <p:spPr>
            <a:xfrm>
              <a:off x="1658447" y="3326383"/>
              <a:ext cx="2831764" cy="1411148"/>
            </a:xfrm>
            <a:custGeom>
              <a:rect b="b" l="l" r="r" t="t"/>
              <a:pathLst>
                <a:path extrusionOk="0" h="7452" w="14954">
                  <a:moveTo>
                    <a:pt x="11162" y="0"/>
                  </a:moveTo>
                  <a:lnTo>
                    <a:pt x="10726" y="238"/>
                  </a:lnTo>
                  <a:lnTo>
                    <a:pt x="393" y="5886"/>
                  </a:lnTo>
                  <a:cubicBezTo>
                    <a:pt x="51" y="6074"/>
                    <a:pt x="1" y="6547"/>
                    <a:pt x="299" y="6799"/>
                  </a:cubicBezTo>
                  <a:lnTo>
                    <a:pt x="1012" y="7402"/>
                  </a:lnTo>
                  <a:cubicBezTo>
                    <a:pt x="1034" y="7422"/>
                    <a:pt x="1062" y="7434"/>
                    <a:pt x="1087" y="7451"/>
                  </a:cubicBezTo>
                  <a:lnTo>
                    <a:pt x="612" y="7048"/>
                  </a:lnTo>
                  <a:cubicBezTo>
                    <a:pt x="313" y="6793"/>
                    <a:pt x="361" y="6320"/>
                    <a:pt x="705" y="6133"/>
                  </a:cubicBezTo>
                  <a:lnTo>
                    <a:pt x="11041" y="486"/>
                  </a:lnTo>
                  <a:lnTo>
                    <a:pt x="14365" y="3096"/>
                  </a:lnTo>
                  <a:lnTo>
                    <a:pt x="14954" y="2888"/>
                  </a:lnTo>
                  <a:lnTo>
                    <a:pt x="111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40"/>
            <p:cNvSpPr/>
            <p:nvPr/>
          </p:nvSpPr>
          <p:spPr>
            <a:xfrm>
              <a:off x="4287984" y="366400"/>
              <a:ext cx="955536" cy="2891414"/>
            </a:xfrm>
            <a:custGeom>
              <a:rect b="b" l="l" r="r" t="t"/>
              <a:pathLst>
                <a:path extrusionOk="0" h="15269" w="5046">
                  <a:moveTo>
                    <a:pt x="3903" y="0"/>
                  </a:moveTo>
                  <a:cubicBezTo>
                    <a:pt x="3666" y="0"/>
                    <a:pt x="3437" y="152"/>
                    <a:pt x="3365" y="406"/>
                  </a:cubicBezTo>
                  <a:lnTo>
                    <a:pt x="8" y="12210"/>
                  </a:lnTo>
                  <a:lnTo>
                    <a:pt x="0" y="12239"/>
                  </a:lnTo>
                  <a:lnTo>
                    <a:pt x="3663" y="15269"/>
                  </a:lnTo>
                  <a:lnTo>
                    <a:pt x="3740" y="14604"/>
                  </a:lnTo>
                  <a:lnTo>
                    <a:pt x="455" y="11981"/>
                  </a:lnTo>
                  <a:lnTo>
                    <a:pt x="3676" y="654"/>
                  </a:lnTo>
                  <a:cubicBezTo>
                    <a:pt x="3748" y="401"/>
                    <a:pt x="3976" y="249"/>
                    <a:pt x="4214" y="249"/>
                  </a:cubicBezTo>
                  <a:cubicBezTo>
                    <a:pt x="4328" y="249"/>
                    <a:pt x="4445" y="284"/>
                    <a:pt x="4547" y="361"/>
                  </a:cubicBezTo>
                  <a:lnTo>
                    <a:pt x="5046" y="737"/>
                  </a:lnTo>
                  <a:cubicBezTo>
                    <a:pt x="5024" y="716"/>
                    <a:pt x="5006" y="691"/>
                    <a:pt x="4982" y="673"/>
                  </a:cubicBezTo>
                  <a:lnTo>
                    <a:pt x="4235" y="112"/>
                  </a:lnTo>
                  <a:cubicBezTo>
                    <a:pt x="4134" y="36"/>
                    <a:pt x="4017" y="0"/>
                    <a:pt x="39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40"/>
            <p:cNvSpPr/>
            <p:nvPr/>
          </p:nvSpPr>
          <p:spPr>
            <a:xfrm>
              <a:off x="5749890" y="4331728"/>
              <a:ext cx="289160" cy="323435"/>
            </a:xfrm>
            <a:custGeom>
              <a:rect b="b" l="l" r="r" t="t"/>
              <a:pathLst>
                <a:path extrusionOk="0" h="1708" w="1527">
                  <a:moveTo>
                    <a:pt x="1010" y="0"/>
                  </a:moveTo>
                  <a:cubicBezTo>
                    <a:pt x="979" y="257"/>
                    <a:pt x="892" y="533"/>
                    <a:pt x="694" y="783"/>
                  </a:cubicBezTo>
                  <a:cubicBezTo>
                    <a:pt x="496" y="1031"/>
                    <a:pt x="245" y="1177"/>
                    <a:pt x="1" y="1265"/>
                  </a:cubicBezTo>
                  <a:lnTo>
                    <a:pt x="254" y="1707"/>
                  </a:lnTo>
                  <a:cubicBezTo>
                    <a:pt x="414" y="1691"/>
                    <a:pt x="571" y="1655"/>
                    <a:pt x="720" y="1592"/>
                  </a:cubicBezTo>
                  <a:cubicBezTo>
                    <a:pt x="908" y="1511"/>
                    <a:pt x="1083" y="1372"/>
                    <a:pt x="1221" y="1203"/>
                  </a:cubicBezTo>
                  <a:cubicBezTo>
                    <a:pt x="1382" y="1005"/>
                    <a:pt x="1493" y="764"/>
                    <a:pt x="1515" y="520"/>
                  </a:cubicBezTo>
                  <a:cubicBezTo>
                    <a:pt x="1527" y="398"/>
                    <a:pt x="1517" y="274"/>
                    <a:pt x="1501" y="152"/>
                  </a:cubicBezTo>
                  <a:lnTo>
                    <a:pt x="101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40"/>
            <p:cNvSpPr/>
            <p:nvPr/>
          </p:nvSpPr>
          <p:spPr>
            <a:xfrm>
              <a:off x="5583248" y="4575252"/>
              <a:ext cx="202431" cy="81995"/>
            </a:xfrm>
            <a:custGeom>
              <a:rect b="b" l="l" r="r" t="t"/>
              <a:pathLst>
                <a:path extrusionOk="0" h="433" w="1069">
                  <a:moveTo>
                    <a:pt x="821" y="0"/>
                  </a:moveTo>
                  <a:cubicBezTo>
                    <a:pt x="561" y="82"/>
                    <a:pt x="316" y="99"/>
                    <a:pt x="162" y="99"/>
                  </a:cubicBezTo>
                  <a:cubicBezTo>
                    <a:pt x="62" y="99"/>
                    <a:pt x="0" y="92"/>
                    <a:pt x="0" y="92"/>
                  </a:cubicBezTo>
                  <a:lnTo>
                    <a:pt x="0" y="92"/>
                  </a:lnTo>
                  <a:lnTo>
                    <a:pt x="351" y="371"/>
                  </a:lnTo>
                  <a:cubicBezTo>
                    <a:pt x="401" y="412"/>
                    <a:pt x="567" y="408"/>
                    <a:pt x="635" y="416"/>
                  </a:cubicBezTo>
                  <a:cubicBezTo>
                    <a:pt x="731" y="426"/>
                    <a:pt x="829" y="432"/>
                    <a:pt x="925" y="432"/>
                  </a:cubicBezTo>
                  <a:cubicBezTo>
                    <a:pt x="939" y="432"/>
                    <a:pt x="953" y="432"/>
                    <a:pt x="967" y="432"/>
                  </a:cubicBezTo>
                  <a:cubicBezTo>
                    <a:pt x="1001" y="430"/>
                    <a:pt x="1034" y="428"/>
                    <a:pt x="1069" y="424"/>
                  </a:cubicBezTo>
                  <a:lnTo>
                    <a:pt x="82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40"/>
            <p:cNvSpPr/>
            <p:nvPr/>
          </p:nvSpPr>
          <p:spPr>
            <a:xfrm>
              <a:off x="5924864" y="4164517"/>
              <a:ext cx="107559" cy="183684"/>
            </a:xfrm>
            <a:custGeom>
              <a:rect b="b" l="l" r="r" t="t"/>
              <a:pathLst>
                <a:path extrusionOk="0" h="970" w="568">
                  <a:moveTo>
                    <a:pt x="0" y="0"/>
                  </a:moveTo>
                  <a:cubicBezTo>
                    <a:pt x="0" y="0"/>
                    <a:pt x="131" y="370"/>
                    <a:pt x="94" y="821"/>
                  </a:cubicBezTo>
                  <a:lnTo>
                    <a:pt x="568" y="970"/>
                  </a:lnTo>
                  <a:cubicBezTo>
                    <a:pt x="527" y="732"/>
                    <a:pt x="449" y="497"/>
                    <a:pt x="351" y="280"/>
                  </a:cubicBez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40"/>
            <p:cNvSpPr/>
            <p:nvPr/>
          </p:nvSpPr>
          <p:spPr>
            <a:xfrm>
              <a:off x="1438404" y="714455"/>
              <a:ext cx="1282001" cy="1463223"/>
            </a:xfrm>
            <a:custGeom>
              <a:rect b="b" l="l" r="r" t="t"/>
              <a:pathLst>
                <a:path extrusionOk="0" h="7727" w="6770">
                  <a:moveTo>
                    <a:pt x="5494" y="1"/>
                  </a:moveTo>
                  <a:cubicBezTo>
                    <a:pt x="5295" y="1"/>
                    <a:pt x="5104" y="135"/>
                    <a:pt x="5054" y="349"/>
                  </a:cubicBezTo>
                  <a:lnTo>
                    <a:pt x="4468" y="2820"/>
                  </a:lnTo>
                  <a:lnTo>
                    <a:pt x="4388" y="3159"/>
                  </a:lnTo>
                  <a:cubicBezTo>
                    <a:pt x="4388" y="3159"/>
                    <a:pt x="4386" y="3159"/>
                    <a:pt x="4382" y="3159"/>
                  </a:cubicBezTo>
                  <a:cubicBezTo>
                    <a:pt x="4328" y="3159"/>
                    <a:pt x="3912" y="3162"/>
                    <a:pt x="3518" y="3273"/>
                  </a:cubicBezTo>
                  <a:cubicBezTo>
                    <a:pt x="3136" y="3379"/>
                    <a:pt x="2872" y="3713"/>
                    <a:pt x="2852" y="4108"/>
                  </a:cubicBezTo>
                  <a:cubicBezTo>
                    <a:pt x="2829" y="4546"/>
                    <a:pt x="2933" y="4982"/>
                    <a:pt x="2933" y="4982"/>
                  </a:cubicBezTo>
                  <a:lnTo>
                    <a:pt x="2621" y="5136"/>
                  </a:lnTo>
                  <a:lnTo>
                    <a:pt x="341" y="6253"/>
                  </a:lnTo>
                  <a:cubicBezTo>
                    <a:pt x="60" y="6391"/>
                    <a:pt x="1" y="6764"/>
                    <a:pt x="225" y="6981"/>
                  </a:cubicBezTo>
                  <a:lnTo>
                    <a:pt x="891" y="7628"/>
                  </a:lnTo>
                  <a:cubicBezTo>
                    <a:pt x="937" y="7673"/>
                    <a:pt x="990" y="7703"/>
                    <a:pt x="1046" y="7727"/>
                  </a:cubicBezTo>
                  <a:lnTo>
                    <a:pt x="535" y="7231"/>
                  </a:lnTo>
                  <a:cubicBezTo>
                    <a:pt x="311" y="7013"/>
                    <a:pt x="372" y="6640"/>
                    <a:pt x="651" y="6502"/>
                  </a:cubicBezTo>
                  <a:lnTo>
                    <a:pt x="2888" y="5407"/>
                  </a:lnTo>
                  <a:lnTo>
                    <a:pt x="4525" y="7060"/>
                  </a:lnTo>
                  <a:lnTo>
                    <a:pt x="4981" y="6961"/>
                  </a:lnTo>
                  <a:lnTo>
                    <a:pt x="3208" y="5248"/>
                  </a:lnTo>
                  <a:lnTo>
                    <a:pt x="3244" y="5229"/>
                  </a:lnTo>
                  <a:cubicBezTo>
                    <a:pt x="3244" y="5229"/>
                    <a:pt x="3141" y="4794"/>
                    <a:pt x="3162" y="4355"/>
                  </a:cubicBezTo>
                  <a:cubicBezTo>
                    <a:pt x="3182" y="3961"/>
                    <a:pt x="3449" y="3628"/>
                    <a:pt x="3828" y="3521"/>
                  </a:cubicBezTo>
                  <a:cubicBezTo>
                    <a:pt x="4230" y="3409"/>
                    <a:pt x="4653" y="3406"/>
                    <a:pt x="4695" y="3406"/>
                  </a:cubicBezTo>
                  <a:cubicBezTo>
                    <a:pt x="4697" y="3406"/>
                    <a:pt x="4698" y="3406"/>
                    <a:pt x="4698" y="3406"/>
                  </a:cubicBezTo>
                  <a:lnTo>
                    <a:pt x="4708" y="3368"/>
                  </a:lnTo>
                  <a:lnTo>
                    <a:pt x="6769" y="4720"/>
                  </a:lnTo>
                  <a:lnTo>
                    <a:pt x="6765" y="4252"/>
                  </a:lnTo>
                  <a:lnTo>
                    <a:pt x="4791" y="3021"/>
                  </a:lnTo>
                  <a:lnTo>
                    <a:pt x="5365" y="599"/>
                  </a:lnTo>
                  <a:cubicBezTo>
                    <a:pt x="5416" y="384"/>
                    <a:pt x="5606" y="251"/>
                    <a:pt x="5806" y="251"/>
                  </a:cubicBezTo>
                  <a:cubicBezTo>
                    <a:pt x="5889" y="251"/>
                    <a:pt x="5973" y="274"/>
                    <a:pt x="6050" y="324"/>
                  </a:cubicBezTo>
                  <a:lnTo>
                    <a:pt x="6648" y="712"/>
                  </a:lnTo>
                  <a:cubicBezTo>
                    <a:pt x="6613" y="661"/>
                    <a:pt x="6572" y="616"/>
                    <a:pt x="6519" y="581"/>
                  </a:cubicBezTo>
                  <a:lnTo>
                    <a:pt x="5738" y="74"/>
                  </a:lnTo>
                  <a:cubicBezTo>
                    <a:pt x="5662" y="24"/>
                    <a:pt x="5577" y="1"/>
                    <a:pt x="54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6" name="Google Shape;2656;p40"/>
          <p:cNvGrpSpPr/>
          <p:nvPr/>
        </p:nvGrpSpPr>
        <p:grpSpPr>
          <a:xfrm>
            <a:off x="4133640" y="3191559"/>
            <a:ext cx="362920" cy="356865"/>
            <a:chOff x="3314750" y="3817357"/>
            <a:chExt cx="362920" cy="356865"/>
          </a:xfrm>
        </p:grpSpPr>
        <p:grpSp>
          <p:nvGrpSpPr>
            <p:cNvPr id="2657" name="Google Shape;2657;p40"/>
            <p:cNvGrpSpPr/>
            <p:nvPr/>
          </p:nvGrpSpPr>
          <p:grpSpPr>
            <a:xfrm>
              <a:off x="3314750" y="3817357"/>
              <a:ext cx="362920" cy="356865"/>
              <a:chOff x="3314750" y="3817357"/>
              <a:chExt cx="362920" cy="356865"/>
            </a:xfrm>
          </p:grpSpPr>
          <p:sp>
            <p:nvSpPr>
              <p:cNvPr id="2658" name="Google Shape;2658;p40"/>
              <p:cNvSpPr/>
              <p:nvPr/>
            </p:nvSpPr>
            <p:spPr>
              <a:xfrm>
                <a:off x="3314750" y="3817357"/>
                <a:ext cx="356865" cy="356498"/>
              </a:xfrm>
              <a:custGeom>
                <a:rect b="b" l="l" r="r" t="t"/>
                <a:pathLst>
                  <a:path extrusionOk="0" h="13599" w="13613">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40"/>
              <p:cNvSpPr/>
              <p:nvPr/>
            </p:nvSpPr>
            <p:spPr>
              <a:xfrm>
                <a:off x="3469891" y="3817357"/>
                <a:ext cx="207780" cy="356865"/>
              </a:xfrm>
              <a:custGeom>
                <a:rect b="b" l="l" r="r" t="t"/>
                <a:pathLst>
                  <a:path extrusionOk="0" h="13613" w="7926">
                    <a:moveTo>
                      <a:pt x="881" y="0"/>
                    </a:moveTo>
                    <a:cubicBezTo>
                      <a:pt x="884" y="0"/>
                      <a:pt x="886" y="0"/>
                      <a:pt x="888" y="0"/>
                    </a:cubicBezTo>
                    <a:lnTo>
                      <a:pt x="888" y="0"/>
                    </a:lnTo>
                    <a:cubicBezTo>
                      <a:pt x="891" y="0"/>
                      <a:pt x="893" y="0"/>
                      <a:pt x="896" y="0"/>
                    </a:cubicBezTo>
                    <a:close/>
                    <a:moveTo>
                      <a:pt x="888" y="0"/>
                    </a:moveTo>
                    <a:lnTo>
                      <a:pt x="888" y="0"/>
                    </a:lnTo>
                    <a:cubicBezTo>
                      <a:pt x="588" y="0"/>
                      <a:pt x="301" y="15"/>
                      <a:pt x="1" y="58"/>
                    </a:cubicBezTo>
                    <a:cubicBezTo>
                      <a:pt x="3393" y="491"/>
                      <a:pt x="5934" y="3378"/>
                      <a:pt x="5934" y="6799"/>
                    </a:cubicBezTo>
                    <a:cubicBezTo>
                      <a:pt x="5934" y="10220"/>
                      <a:pt x="3393" y="13107"/>
                      <a:pt x="1" y="13555"/>
                    </a:cubicBezTo>
                    <a:cubicBezTo>
                      <a:pt x="299" y="13594"/>
                      <a:pt x="595" y="13612"/>
                      <a:pt x="887" y="13612"/>
                    </a:cubicBezTo>
                    <a:cubicBezTo>
                      <a:pt x="4418" y="13612"/>
                      <a:pt x="7441" y="10873"/>
                      <a:pt x="7680" y="7247"/>
                    </a:cubicBezTo>
                    <a:cubicBezTo>
                      <a:pt x="7926" y="3323"/>
                      <a:pt x="4826" y="4"/>
                      <a:pt x="888" y="0"/>
                    </a:cubicBezTo>
                    <a:close/>
                  </a:path>
                </a:pathLst>
              </a:custGeom>
              <a:solidFill>
                <a:schemeClr val="dk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0" name="Google Shape;2660;p40"/>
            <p:cNvGrpSpPr/>
            <p:nvPr/>
          </p:nvGrpSpPr>
          <p:grpSpPr>
            <a:xfrm>
              <a:off x="3394986" y="3894612"/>
              <a:ext cx="202339" cy="202323"/>
              <a:chOff x="935197" y="1793977"/>
              <a:chExt cx="256451" cy="256430"/>
            </a:xfrm>
          </p:grpSpPr>
          <p:sp>
            <p:nvSpPr>
              <p:cNvPr id="2661" name="Google Shape;2661;p40"/>
              <p:cNvSpPr/>
              <p:nvPr/>
            </p:nvSpPr>
            <p:spPr>
              <a:xfrm>
                <a:off x="935197" y="1793977"/>
                <a:ext cx="256451" cy="256430"/>
              </a:xfrm>
              <a:custGeom>
                <a:rect b="b" l="l" r="r" t="t"/>
                <a:pathLst>
                  <a:path extrusionOk="0" h="12287" w="12288">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40"/>
              <p:cNvSpPr/>
              <p:nvPr/>
            </p:nvSpPr>
            <p:spPr>
              <a:xfrm>
                <a:off x="1005109" y="1863910"/>
                <a:ext cx="116622" cy="116559"/>
              </a:xfrm>
              <a:custGeom>
                <a:rect b="b" l="l" r="r" t="t"/>
                <a:pathLst>
                  <a:path extrusionOk="0" h="5585" w="5588">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663" name="Google Shape;2663;p40"/>
          <p:cNvGrpSpPr/>
          <p:nvPr/>
        </p:nvGrpSpPr>
        <p:grpSpPr>
          <a:xfrm>
            <a:off x="7555872" y="4157655"/>
            <a:ext cx="369882" cy="364325"/>
            <a:chOff x="1190200" y="238125"/>
            <a:chExt cx="5306767" cy="5212083"/>
          </a:xfrm>
        </p:grpSpPr>
        <p:grpSp>
          <p:nvGrpSpPr>
            <p:cNvPr id="2664" name="Google Shape;2664;p40"/>
            <p:cNvGrpSpPr/>
            <p:nvPr/>
          </p:nvGrpSpPr>
          <p:grpSpPr>
            <a:xfrm>
              <a:off x="1190200" y="238125"/>
              <a:ext cx="5212075" cy="5212075"/>
              <a:chOff x="1190200" y="238125"/>
              <a:chExt cx="5212075" cy="5212075"/>
            </a:xfrm>
          </p:grpSpPr>
          <p:sp>
            <p:nvSpPr>
              <p:cNvPr id="2665" name="Google Shape;2665;p40"/>
              <p:cNvSpPr/>
              <p:nvPr/>
            </p:nvSpPr>
            <p:spPr>
              <a:xfrm>
                <a:off x="1190200" y="238125"/>
                <a:ext cx="5212075" cy="5212075"/>
              </a:xfrm>
              <a:custGeom>
                <a:rect b="b" l="l" r="r" t="t"/>
                <a:pathLst>
                  <a:path extrusionOk="0" h="208483" w="208483">
                    <a:moveTo>
                      <a:pt x="104241" y="0"/>
                    </a:moveTo>
                    <a:cubicBezTo>
                      <a:pt x="46667" y="0"/>
                      <a:pt x="0" y="46667"/>
                      <a:pt x="0" y="104241"/>
                    </a:cubicBezTo>
                    <a:cubicBezTo>
                      <a:pt x="0" y="161816"/>
                      <a:pt x="46667" y="208483"/>
                      <a:pt x="104241" y="208483"/>
                    </a:cubicBezTo>
                    <a:cubicBezTo>
                      <a:pt x="161816" y="208483"/>
                      <a:pt x="208482" y="161816"/>
                      <a:pt x="208482" y="104241"/>
                    </a:cubicBezTo>
                    <a:cubicBezTo>
                      <a:pt x="208482" y="46667"/>
                      <a:pt x="161816" y="0"/>
                      <a:pt x="1042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40"/>
              <p:cNvSpPr/>
              <p:nvPr/>
            </p:nvSpPr>
            <p:spPr>
              <a:xfrm>
                <a:off x="2368338" y="1220419"/>
                <a:ext cx="2856522" cy="3247339"/>
              </a:xfrm>
              <a:custGeom>
                <a:rect b="b" l="l" r="r" t="t"/>
                <a:pathLst>
                  <a:path extrusionOk="0" h="148841" w="130928">
                    <a:moveTo>
                      <a:pt x="70184" y="0"/>
                    </a:moveTo>
                    <a:cubicBezTo>
                      <a:pt x="67749" y="0"/>
                      <a:pt x="65781" y="1968"/>
                      <a:pt x="65781" y="4370"/>
                    </a:cubicBezTo>
                    <a:lnTo>
                      <a:pt x="65781" y="100105"/>
                    </a:lnTo>
                    <a:cubicBezTo>
                      <a:pt x="65781" y="106844"/>
                      <a:pt x="61744" y="112915"/>
                      <a:pt x="55507" y="115483"/>
                    </a:cubicBezTo>
                    <a:cubicBezTo>
                      <a:pt x="53445" y="116348"/>
                      <a:pt x="51279" y="116767"/>
                      <a:pt x="49132" y="116767"/>
                    </a:cubicBezTo>
                    <a:cubicBezTo>
                      <a:pt x="44819" y="116767"/>
                      <a:pt x="40578" y="115076"/>
                      <a:pt x="37394" y="111914"/>
                    </a:cubicBezTo>
                    <a:cubicBezTo>
                      <a:pt x="32624" y="107177"/>
                      <a:pt x="31156" y="100039"/>
                      <a:pt x="33691" y="93801"/>
                    </a:cubicBezTo>
                    <a:cubicBezTo>
                      <a:pt x="36260" y="87563"/>
                      <a:pt x="42297" y="83493"/>
                      <a:pt x="49035" y="83460"/>
                    </a:cubicBezTo>
                    <a:cubicBezTo>
                      <a:pt x="51437" y="83460"/>
                      <a:pt x="53405" y="81492"/>
                      <a:pt x="53405" y="79090"/>
                    </a:cubicBezTo>
                    <a:lnTo>
                      <a:pt x="53405" y="55740"/>
                    </a:lnTo>
                    <a:cubicBezTo>
                      <a:pt x="53405" y="53305"/>
                      <a:pt x="51437" y="51370"/>
                      <a:pt x="49035" y="51370"/>
                    </a:cubicBezTo>
                    <a:cubicBezTo>
                      <a:pt x="21983" y="51370"/>
                      <a:pt x="0" y="73253"/>
                      <a:pt x="0" y="100105"/>
                    </a:cubicBezTo>
                    <a:cubicBezTo>
                      <a:pt x="0" y="126991"/>
                      <a:pt x="21949" y="148840"/>
                      <a:pt x="49002" y="148840"/>
                    </a:cubicBezTo>
                    <a:cubicBezTo>
                      <a:pt x="76021" y="148840"/>
                      <a:pt x="98037" y="126991"/>
                      <a:pt x="98037" y="100105"/>
                    </a:cubicBezTo>
                    <a:lnTo>
                      <a:pt x="98037" y="57742"/>
                    </a:lnTo>
                    <a:cubicBezTo>
                      <a:pt x="106751" y="62347"/>
                      <a:pt x="116484" y="64780"/>
                      <a:pt x="126356" y="64780"/>
                    </a:cubicBezTo>
                    <a:cubicBezTo>
                      <a:pt x="126423" y="64780"/>
                      <a:pt x="126490" y="64780"/>
                      <a:pt x="126557" y="64780"/>
                    </a:cubicBezTo>
                    <a:cubicBezTo>
                      <a:pt x="128959" y="64780"/>
                      <a:pt x="130927" y="62812"/>
                      <a:pt x="130927" y="60410"/>
                    </a:cubicBezTo>
                    <a:lnTo>
                      <a:pt x="130927" y="37094"/>
                    </a:lnTo>
                    <a:cubicBezTo>
                      <a:pt x="130927" y="34658"/>
                      <a:pt x="128959" y="32724"/>
                      <a:pt x="126557" y="32724"/>
                    </a:cubicBezTo>
                    <a:cubicBezTo>
                      <a:pt x="110813" y="32724"/>
                      <a:pt x="98037" y="19981"/>
                      <a:pt x="98037" y="4370"/>
                    </a:cubicBezTo>
                    <a:cubicBezTo>
                      <a:pt x="98037" y="1968"/>
                      <a:pt x="96069" y="0"/>
                      <a:pt x="936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67" name="Google Shape;2667;p40"/>
            <p:cNvSpPr/>
            <p:nvPr/>
          </p:nvSpPr>
          <p:spPr>
            <a:xfrm>
              <a:off x="3459822" y="238126"/>
              <a:ext cx="3037144" cy="5212082"/>
            </a:xfrm>
            <a:custGeom>
              <a:rect b="b" l="l" r="r" t="t"/>
              <a:pathLst>
                <a:path extrusionOk="0" h="13602" w="7926">
                  <a:moveTo>
                    <a:pt x="881" y="0"/>
                  </a:moveTo>
                  <a:cubicBezTo>
                    <a:pt x="593" y="0"/>
                    <a:pt x="290" y="15"/>
                    <a:pt x="1" y="58"/>
                  </a:cubicBezTo>
                  <a:cubicBezTo>
                    <a:pt x="3379" y="505"/>
                    <a:pt x="5919" y="3378"/>
                    <a:pt x="5919" y="6799"/>
                  </a:cubicBezTo>
                  <a:cubicBezTo>
                    <a:pt x="5919" y="10220"/>
                    <a:pt x="3379" y="13093"/>
                    <a:pt x="1" y="13541"/>
                  </a:cubicBezTo>
                  <a:cubicBezTo>
                    <a:pt x="306" y="13581"/>
                    <a:pt x="610" y="13601"/>
                    <a:pt x="909" y="13601"/>
                  </a:cubicBezTo>
                  <a:cubicBezTo>
                    <a:pt x="4431" y="13601"/>
                    <a:pt x="7440" y="10865"/>
                    <a:pt x="7666" y="7247"/>
                  </a:cubicBezTo>
                  <a:cubicBezTo>
                    <a:pt x="7926" y="3320"/>
                    <a:pt x="4822" y="0"/>
                    <a:pt x="881" y="0"/>
                  </a:cubicBezTo>
                  <a:close/>
                </a:path>
              </a:pathLst>
            </a:custGeom>
            <a:solidFill>
              <a:schemeClr val="dk1">
                <a:alpha val="3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1" name="Shape 2671"/>
        <p:cNvGrpSpPr/>
        <p:nvPr/>
      </p:nvGrpSpPr>
      <p:grpSpPr>
        <a:xfrm>
          <a:off x="0" y="0"/>
          <a:ext cx="0" cy="0"/>
          <a:chOff x="0" y="0"/>
          <a:chExt cx="0" cy="0"/>
        </a:xfrm>
      </p:grpSpPr>
      <p:sp>
        <p:nvSpPr>
          <p:cNvPr id="2672" name="Google Shape;2672;p41"/>
          <p:cNvSpPr txBox="1"/>
          <p:nvPr>
            <p:ph type="title"/>
          </p:nvPr>
        </p:nvSpPr>
        <p:spPr>
          <a:xfrm>
            <a:off x="753625" y="862800"/>
            <a:ext cx="3852000" cy="69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Interview #1</a:t>
            </a:r>
            <a:endParaRPr/>
          </a:p>
        </p:txBody>
      </p:sp>
      <p:pic>
        <p:nvPicPr>
          <p:cNvPr id="2673" name="Google Shape;2673;p41"/>
          <p:cNvPicPr preferRelativeResize="0"/>
          <p:nvPr>
            <p:ph idx="2" type="pic"/>
          </p:nvPr>
        </p:nvPicPr>
        <p:blipFill rotWithShape="1">
          <a:blip r:embed="rId3">
            <a:alphaModFix/>
          </a:blip>
          <a:srcRect b="3181" l="-336" r="-1683" t="2398"/>
          <a:stretch/>
        </p:blipFill>
        <p:spPr>
          <a:xfrm rot="663310">
            <a:off x="5177302" y="1001370"/>
            <a:ext cx="2805155" cy="3245361"/>
          </a:xfrm>
          <a:prstGeom prst="roundRect">
            <a:avLst>
              <a:gd fmla="val 16667" name="adj"/>
            </a:avLst>
          </a:prstGeom>
        </p:spPr>
      </p:pic>
      <p:graphicFrame>
        <p:nvGraphicFramePr>
          <p:cNvPr id="2674" name="Google Shape;2674;p41"/>
          <p:cNvGraphicFramePr/>
          <p:nvPr/>
        </p:nvGraphicFramePr>
        <p:xfrm>
          <a:off x="687850" y="1867750"/>
          <a:ext cx="3000000" cy="3000000"/>
        </p:xfrm>
        <a:graphic>
          <a:graphicData uri="http://schemas.openxmlformats.org/drawingml/2006/table">
            <a:tbl>
              <a:tblPr>
                <a:noFill/>
                <a:tableStyleId>{74687712-798F-45C9-BC24-EA16B7C95997}</a:tableStyleId>
              </a:tblPr>
              <a:tblGrid>
                <a:gridCol w="1991775"/>
                <a:gridCol w="1991775"/>
              </a:tblGrid>
              <a:tr h="361675">
                <a:tc>
                  <a:txBody>
                    <a:bodyPr/>
                    <a:lstStyle/>
                    <a:p>
                      <a:pPr indent="0" lvl="0" marL="0" rtl="0" algn="l">
                        <a:spcBef>
                          <a:spcPts val="0"/>
                        </a:spcBef>
                        <a:spcAft>
                          <a:spcPts val="0"/>
                        </a:spcAft>
                        <a:buNone/>
                      </a:pPr>
                      <a:r>
                        <a:rPr lang="en">
                          <a:latin typeface="Inter"/>
                          <a:ea typeface="Inter"/>
                          <a:cs typeface="Inter"/>
                          <a:sym typeface="Inter"/>
                        </a:rPr>
                        <a:t>Interviewer</a:t>
                      </a:r>
                      <a:endParaRPr>
                        <a:latin typeface="Inter"/>
                        <a:ea typeface="Inter"/>
                        <a:cs typeface="Inter"/>
                        <a:sym typeface="Inter"/>
                      </a:endParaRPr>
                    </a:p>
                  </a:txBody>
                  <a:tcPr marT="91425" marB="91425" marR="91425" marL="91425"/>
                </a:tc>
                <a:tc>
                  <a:txBody>
                    <a:bodyPr/>
                    <a:lstStyle/>
                    <a:p>
                      <a:pPr indent="0" lvl="0" marL="0" rtl="0" algn="l">
                        <a:spcBef>
                          <a:spcPts val="0"/>
                        </a:spcBef>
                        <a:spcAft>
                          <a:spcPts val="0"/>
                        </a:spcAft>
                        <a:buNone/>
                      </a:pPr>
                      <a:r>
                        <a:rPr lang="en">
                          <a:latin typeface="Inter"/>
                          <a:ea typeface="Inter"/>
                          <a:cs typeface="Inter"/>
                          <a:sym typeface="Inter"/>
                        </a:rPr>
                        <a:t>K’den</a:t>
                      </a:r>
                      <a:endParaRPr>
                        <a:latin typeface="Inter"/>
                        <a:ea typeface="Inter"/>
                        <a:cs typeface="Inter"/>
                        <a:sym typeface="Inter"/>
                      </a:endParaRPr>
                    </a:p>
                  </a:txBody>
                  <a:tcPr marT="91425" marB="91425" marR="91425" marL="91425"/>
                </a:tc>
              </a:tr>
              <a:tr h="361675">
                <a:tc>
                  <a:txBody>
                    <a:bodyPr/>
                    <a:lstStyle/>
                    <a:p>
                      <a:pPr indent="0" lvl="0" marL="0" rtl="0" algn="l">
                        <a:spcBef>
                          <a:spcPts val="0"/>
                        </a:spcBef>
                        <a:spcAft>
                          <a:spcPts val="0"/>
                        </a:spcAft>
                        <a:buNone/>
                      </a:pPr>
                      <a:r>
                        <a:rPr lang="en">
                          <a:latin typeface="Inter"/>
                          <a:ea typeface="Inter"/>
                          <a:cs typeface="Inter"/>
                          <a:sym typeface="Inter"/>
                        </a:rPr>
                        <a:t>Interviewee Pseudonym </a:t>
                      </a:r>
                      <a:endParaRPr>
                        <a:latin typeface="Inter"/>
                        <a:ea typeface="Inter"/>
                        <a:cs typeface="Inter"/>
                        <a:sym typeface="Inter"/>
                      </a:endParaRPr>
                    </a:p>
                  </a:txBody>
                  <a:tcPr marT="91425" marB="91425" marR="91425" marL="91425"/>
                </a:tc>
                <a:tc>
                  <a:txBody>
                    <a:bodyPr/>
                    <a:lstStyle/>
                    <a:p>
                      <a:pPr indent="0" lvl="0" marL="0" rtl="0" algn="l">
                        <a:spcBef>
                          <a:spcPts val="0"/>
                        </a:spcBef>
                        <a:spcAft>
                          <a:spcPts val="0"/>
                        </a:spcAft>
                        <a:buNone/>
                      </a:pPr>
                      <a:r>
                        <a:rPr lang="en">
                          <a:latin typeface="Inter"/>
                          <a:ea typeface="Inter"/>
                          <a:cs typeface="Inter"/>
                          <a:sym typeface="Inter"/>
                        </a:rPr>
                        <a:t>Eleanor</a:t>
                      </a:r>
                      <a:endParaRPr>
                        <a:latin typeface="Inter"/>
                        <a:ea typeface="Inter"/>
                        <a:cs typeface="Inter"/>
                        <a:sym typeface="Inter"/>
                      </a:endParaRPr>
                    </a:p>
                  </a:txBody>
                  <a:tcPr marT="91425" marB="91425" marR="91425" marL="91425"/>
                </a:tc>
              </a:tr>
              <a:tr h="361675">
                <a:tc>
                  <a:txBody>
                    <a:bodyPr/>
                    <a:lstStyle/>
                    <a:p>
                      <a:pPr indent="0" lvl="0" marL="0" rtl="0" algn="l">
                        <a:spcBef>
                          <a:spcPts val="0"/>
                        </a:spcBef>
                        <a:spcAft>
                          <a:spcPts val="0"/>
                        </a:spcAft>
                        <a:buNone/>
                      </a:pPr>
                      <a:r>
                        <a:rPr lang="en">
                          <a:latin typeface="Inter"/>
                          <a:ea typeface="Inter"/>
                          <a:cs typeface="Inter"/>
                          <a:sym typeface="Inter"/>
                        </a:rPr>
                        <a:t>Length</a:t>
                      </a:r>
                      <a:endParaRPr>
                        <a:latin typeface="Inter"/>
                        <a:ea typeface="Inter"/>
                        <a:cs typeface="Inter"/>
                        <a:sym typeface="Inter"/>
                      </a:endParaRPr>
                    </a:p>
                  </a:txBody>
                  <a:tcPr marT="91425" marB="91425" marR="91425" marL="91425"/>
                </a:tc>
                <a:tc>
                  <a:txBody>
                    <a:bodyPr/>
                    <a:lstStyle/>
                    <a:p>
                      <a:pPr indent="0" lvl="0" marL="0" rtl="0" algn="l">
                        <a:spcBef>
                          <a:spcPts val="0"/>
                        </a:spcBef>
                        <a:spcAft>
                          <a:spcPts val="0"/>
                        </a:spcAft>
                        <a:buNone/>
                      </a:pPr>
                      <a:r>
                        <a:rPr lang="en">
                          <a:latin typeface="Inter"/>
                          <a:ea typeface="Inter"/>
                          <a:cs typeface="Inter"/>
                          <a:sym typeface="Inter"/>
                        </a:rPr>
                        <a:t>20:40</a:t>
                      </a:r>
                      <a:endParaRPr>
                        <a:latin typeface="Inter"/>
                        <a:ea typeface="Inter"/>
                        <a:cs typeface="Inter"/>
                        <a:sym typeface="Inter"/>
                      </a:endParaRPr>
                    </a:p>
                  </a:txBody>
                  <a:tcPr marT="91425" marB="91425" marR="91425" marL="91425"/>
                </a:tc>
              </a:tr>
              <a:tr h="361675">
                <a:tc>
                  <a:txBody>
                    <a:bodyPr/>
                    <a:lstStyle/>
                    <a:p>
                      <a:pPr indent="0" lvl="0" marL="0" rtl="0" algn="l">
                        <a:spcBef>
                          <a:spcPts val="0"/>
                        </a:spcBef>
                        <a:spcAft>
                          <a:spcPts val="0"/>
                        </a:spcAft>
                        <a:buNone/>
                      </a:pPr>
                      <a:r>
                        <a:rPr lang="en">
                          <a:latin typeface="Inter"/>
                          <a:ea typeface="Inter"/>
                          <a:cs typeface="Inter"/>
                          <a:sym typeface="Inter"/>
                        </a:rPr>
                        <a:t>Date</a:t>
                      </a:r>
                      <a:endParaRPr>
                        <a:latin typeface="Inter"/>
                        <a:ea typeface="Inter"/>
                        <a:cs typeface="Inter"/>
                        <a:sym typeface="Inter"/>
                      </a:endParaRPr>
                    </a:p>
                  </a:txBody>
                  <a:tcPr marT="91425" marB="91425" marR="91425" marL="91425"/>
                </a:tc>
                <a:tc>
                  <a:txBody>
                    <a:bodyPr/>
                    <a:lstStyle/>
                    <a:p>
                      <a:pPr indent="0" lvl="0" marL="0" rtl="0" algn="l">
                        <a:spcBef>
                          <a:spcPts val="0"/>
                        </a:spcBef>
                        <a:spcAft>
                          <a:spcPts val="0"/>
                        </a:spcAft>
                        <a:buNone/>
                      </a:pPr>
                      <a:r>
                        <a:rPr lang="en">
                          <a:latin typeface="Inter"/>
                          <a:ea typeface="Inter"/>
                          <a:cs typeface="Inter"/>
                          <a:sym typeface="Inter"/>
                        </a:rPr>
                        <a:t>11/22/23</a:t>
                      </a:r>
                      <a:endParaRPr>
                        <a:latin typeface="Inter"/>
                        <a:ea typeface="Inter"/>
                        <a:cs typeface="Inter"/>
                        <a:sym typeface="Inter"/>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8" name="Shape 2678"/>
        <p:cNvGrpSpPr/>
        <p:nvPr/>
      </p:nvGrpSpPr>
      <p:grpSpPr>
        <a:xfrm>
          <a:off x="0" y="0"/>
          <a:ext cx="0" cy="0"/>
          <a:chOff x="0" y="0"/>
          <a:chExt cx="0" cy="0"/>
        </a:xfrm>
      </p:grpSpPr>
      <p:sp>
        <p:nvSpPr>
          <p:cNvPr id="2679" name="Google Shape;2679;p42"/>
          <p:cNvSpPr txBox="1"/>
          <p:nvPr>
            <p:ph type="title"/>
          </p:nvPr>
        </p:nvSpPr>
        <p:spPr>
          <a:xfrm>
            <a:off x="753625" y="862800"/>
            <a:ext cx="3852000" cy="69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Interview #2</a:t>
            </a:r>
            <a:endParaRPr/>
          </a:p>
        </p:txBody>
      </p:sp>
      <p:pic>
        <p:nvPicPr>
          <p:cNvPr id="2680" name="Google Shape;2680;p42"/>
          <p:cNvPicPr preferRelativeResize="0"/>
          <p:nvPr>
            <p:ph idx="2" type="pic"/>
          </p:nvPr>
        </p:nvPicPr>
        <p:blipFill rotWithShape="1">
          <a:blip r:embed="rId3">
            <a:alphaModFix/>
          </a:blip>
          <a:srcRect b="18326" l="0" r="0" t="18326"/>
          <a:stretch/>
        </p:blipFill>
        <p:spPr>
          <a:xfrm rot="-265531">
            <a:off x="5058286" y="1331647"/>
            <a:ext cx="3195828" cy="2522103"/>
          </a:xfrm>
          <a:prstGeom prst="roundRect">
            <a:avLst>
              <a:gd fmla="val 16667" name="adj"/>
            </a:avLst>
          </a:prstGeom>
        </p:spPr>
      </p:pic>
      <p:graphicFrame>
        <p:nvGraphicFramePr>
          <p:cNvPr id="2681" name="Google Shape;2681;p42"/>
          <p:cNvGraphicFramePr/>
          <p:nvPr/>
        </p:nvGraphicFramePr>
        <p:xfrm>
          <a:off x="687850" y="1867750"/>
          <a:ext cx="3000000" cy="3000000"/>
        </p:xfrm>
        <a:graphic>
          <a:graphicData uri="http://schemas.openxmlformats.org/drawingml/2006/table">
            <a:tbl>
              <a:tblPr>
                <a:noFill/>
                <a:tableStyleId>{74687712-798F-45C9-BC24-EA16B7C95997}</a:tableStyleId>
              </a:tblPr>
              <a:tblGrid>
                <a:gridCol w="1991775"/>
                <a:gridCol w="1991775"/>
              </a:tblGrid>
              <a:tr h="361675">
                <a:tc>
                  <a:txBody>
                    <a:bodyPr/>
                    <a:lstStyle/>
                    <a:p>
                      <a:pPr indent="0" lvl="0" marL="0" rtl="0" algn="l">
                        <a:spcBef>
                          <a:spcPts val="0"/>
                        </a:spcBef>
                        <a:spcAft>
                          <a:spcPts val="0"/>
                        </a:spcAft>
                        <a:buNone/>
                      </a:pPr>
                      <a:r>
                        <a:rPr lang="en">
                          <a:latin typeface="Inter"/>
                          <a:ea typeface="Inter"/>
                          <a:cs typeface="Inter"/>
                          <a:sym typeface="Inter"/>
                        </a:rPr>
                        <a:t>Interviewer</a:t>
                      </a:r>
                      <a:endParaRPr>
                        <a:latin typeface="Inter"/>
                        <a:ea typeface="Inter"/>
                        <a:cs typeface="Inter"/>
                        <a:sym typeface="Inter"/>
                      </a:endParaRPr>
                    </a:p>
                  </a:txBody>
                  <a:tcPr marT="91425" marB="91425" marR="91425" marL="91425"/>
                </a:tc>
                <a:tc>
                  <a:txBody>
                    <a:bodyPr/>
                    <a:lstStyle/>
                    <a:p>
                      <a:pPr indent="0" lvl="0" marL="0" rtl="0" algn="l">
                        <a:spcBef>
                          <a:spcPts val="0"/>
                        </a:spcBef>
                        <a:spcAft>
                          <a:spcPts val="0"/>
                        </a:spcAft>
                        <a:buNone/>
                      </a:pPr>
                      <a:r>
                        <a:rPr lang="en">
                          <a:latin typeface="Inter"/>
                          <a:ea typeface="Inter"/>
                          <a:cs typeface="Inter"/>
                          <a:sym typeface="Inter"/>
                        </a:rPr>
                        <a:t>Alex Lopez</a:t>
                      </a:r>
                      <a:endParaRPr>
                        <a:latin typeface="Inter"/>
                        <a:ea typeface="Inter"/>
                        <a:cs typeface="Inter"/>
                        <a:sym typeface="Inter"/>
                      </a:endParaRPr>
                    </a:p>
                  </a:txBody>
                  <a:tcPr marT="91425" marB="91425" marR="91425" marL="91425"/>
                </a:tc>
              </a:tr>
              <a:tr h="361675">
                <a:tc>
                  <a:txBody>
                    <a:bodyPr/>
                    <a:lstStyle/>
                    <a:p>
                      <a:pPr indent="0" lvl="0" marL="0" rtl="0" algn="l">
                        <a:spcBef>
                          <a:spcPts val="0"/>
                        </a:spcBef>
                        <a:spcAft>
                          <a:spcPts val="0"/>
                        </a:spcAft>
                        <a:buNone/>
                      </a:pPr>
                      <a:r>
                        <a:rPr lang="en">
                          <a:latin typeface="Inter"/>
                          <a:ea typeface="Inter"/>
                          <a:cs typeface="Inter"/>
                          <a:sym typeface="Inter"/>
                        </a:rPr>
                        <a:t>Interviewee Pseudonym </a:t>
                      </a:r>
                      <a:endParaRPr>
                        <a:latin typeface="Inter"/>
                        <a:ea typeface="Inter"/>
                        <a:cs typeface="Inter"/>
                        <a:sym typeface="Inter"/>
                      </a:endParaRPr>
                    </a:p>
                  </a:txBody>
                  <a:tcPr marT="91425" marB="91425" marR="91425" marL="91425"/>
                </a:tc>
                <a:tc>
                  <a:txBody>
                    <a:bodyPr/>
                    <a:lstStyle/>
                    <a:p>
                      <a:pPr indent="0" lvl="0" marL="0" rtl="0" algn="l">
                        <a:spcBef>
                          <a:spcPts val="0"/>
                        </a:spcBef>
                        <a:spcAft>
                          <a:spcPts val="0"/>
                        </a:spcAft>
                        <a:buNone/>
                      </a:pPr>
                      <a:r>
                        <a:rPr lang="en">
                          <a:latin typeface="Inter"/>
                          <a:ea typeface="Inter"/>
                          <a:cs typeface="Inter"/>
                          <a:sym typeface="Inter"/>
                        </a:rPr>
                        <a:t>Veronica</a:t>
                      </a:r>
                      <a:endParaRPr>
                        <a:latin typeface="Inter"/>
                        <a:ea typeface="Inter"/>
                        <a:cs typeface="Inter"/>
                        <a:sym typeface="Inter"/>
                      </a:endParaRPr>
                    </a:p>
                  </a:txBody>
                  <a:tcPr marT="91425" marB="91425" marR="91425" marL="91425"/>
                </a:tc>
              </a:tr>
              <a:tr h="361675">
                <a:tc>
                  <a:txBody>
                    <a:bodyPr/>
                    <a:lstStyle/>
                    <a:p>
                      <a:pPr indent="0" lvl="0" marL="0" rtl="0" algn="l">
                        <a:spcBef>
                          <a:spcPts val="0"/>
                        </a:spcBef>
                        <a:spcAft>
                          <a:spcPts val="0"/>
                        </a:spcAft>
                        <a:buNone/>
                      </a:pPr>
                      <a:r>
                        <a:rPr lang="en">
                          <a:latin typeface="Inter"/>
                          <a:ea typeface="Inter"/>
                          <a:cs typeface="Inter"/>
                          <a:sym typeface="Inter"/>
                        </a:rPr>
                        <a:t>Length</a:t>
                      </a:r>
                      <a:endParaRPr>
                        <a:latin typeface="Inter"/>
                        <a:ea typeface="Inter"/>
                        <a:cs typeface="Inter"/>
                        <a:sym typeface="Inter"/>
                      </a:endParaRPr>
                    </a:p>
                  </a:txBody>
                  <a:tcPr marT="91425" marB="91425" marR="91425" marL="91425"/>
                </a:tc>
                <a:tc>
                  <a:txBody>
                    <a:bodyPr/>
                    <a:lstStyle/>
                    <a:p>
                      <a:pPr indent="0" lvl="0" marL="0" rtl="0" algn="l">
                        <a:spcBef>
                          <a:spcPts val="0"/>
                        </a:spcBef>
                        <a:spcAft>
                          <a:spcPts val="0"/>
                        </a:spcAft>
                        <a:buNone/>
                      </a:pPr>
                      <a:r>
                        <a:rPr lang="en">
                          <a:latin typeface="Inter"/>
                          <a:ea typeface="Inter"/>
                          <a:cs typeface="Inter"/>
                          <a:sym typeface="Inter"/>
                        </a:rPr>
                        <a:t>31:57</a:t>
                      </a:r>
                      <a:endParaRPr>
                        <a:latin typeface="Inter"/>
                        <a:ea typeface="Inter"/>
                        <a:cs typeface="Inter"/>
                        <a:sym typeface="Inter"/>
                      </a:endParaRPr>
                    </a:p>
                  </a:txBody>
                  <a:tcPr marT="91425" marB="91425" marR="91425" marL="91425"/>
                </a:tc>
              </a:tr>
              <a:tr h="361675">
                <a:tc>
                  <a:txBody>
                    <a:bodyPr/>
                    <a:lstStyle/>
                    <a:p>
                      <a:pPr indent="0" lvl="0" marL="0" rtl="0" algn="l">
                        <a:spcBef>
                          <a:spcPts val="0"/>
                        </a:spcBef>
                        <a:spcAft>
                          <a:spcPts val="0"/>
                        </a:spcAft>
                        <a:buNone/>
                      </a:pPr>
                      <a:r>
                        <a:rPr lang="en">
                          <a:latin typeface="Inter"/>
                          <a:ea typeface="Inter"/>
                          <a:cs typeface="Inter"/>
                          <a:sym typeface="Inter"/>
                        </a:rPr>
                        <a:t>Date</a:t>
                      </a:r>
                      <a:endParaRPr>
                        <a:latin typeface="Inter"/>
                        <a:ea typeface="Inter"/>
                        <a:cs typeface="Inter"/>
                        <a:sym typeface="Inter"/>
                      </a:endParaRPr>
                    </a:p>
                  </a:txBody>
                  <a:tcPr marT="91425" marB="91425" marR="91425" marL="91425"/>
                </a:tc>
                <a:tc>
                  <a:txBody>
                    <a:bodyPr/>
                    <a:lstStyle/>
                    <a:p>
                      <a:pPr indent="0" lvl="0" marL="0" rtl="0" algn="l">
                        <a:spcBef>
                          <a:spcPts val="0"/>
                        </a:spcBef>
                        <a:spcAft>
                          <a:spcPts val="0"/>
                        </a:spcAft>
                        <a:buNone/>
                      </a:pPr>
                      <a:r>
                        <a:rPr lang="en">
                          <a:latin typeface="Inter"/>
                          <a:ea typeface="Inter"/>
                          <a:cs typeface="Inter"/>
                          <a:sym typeface="Inter"/>
                        </a:rPr>
                        <a:t>11/13/23</a:t>
                      </a:r>
                      <a:endParaRPr>
                        <a:latin typeface="Inter"/>
                        <a:ea typeface="Inter"/>
                        <a:cs typeface="Inter"/>
                        <a:sym typeface="Inter"/>
                      </a:endParaRPr>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5" name="Shape 2685"/>
        <p:cNvGrpSpPr/>
        <p:nvPr/>
      </p:nvGrpSpPr>
      <p:grpSpPr>
        <a:xfrm>
          <a:off x="0" y="0"/>
          <a:ext cx="0" cy="0"/>
          <a:chOff x="0" y="0"/>
          <a:chExt cx="0" cy="0"/>
        </a:xfrm>
      </p:grpSpPr>
      <p:sp>
        <p:nvSpPr>
          <p:cNvPr id="2686" name="Google Shape;2686;p43"/>
          <p:cNvSpPr txBox="1"/>
          <p:nvPr>
            <p:ph type="title"/>
          </p:nvPr>
        </p:nvSpPr>
        <p:spPr>
          <a:xfrm>
            <a:off x="725975" y="1740825"/>
            <a:ext cx="4386900" cy="1661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Data Analysis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0" name="Shape 2690"/>
        <p:cNvGrpSpPr/>
        <p:nvPr/>
      </p:nvGrpSpPr>
      <p:grpSpPr>
        <a:xfrm>
          <a:off x="0" y="0"/>
          <a:ext cx="0" cy="0"/>
          <a:chOff x="0" y="0"/>
          <a:chExt cx="0" cy="0"/>
        </a:xfrm>
      </p:grpSpPr>
      <p:sp>
        <p:nvSpPr>
          <p:cNvPr id="2691" name="Google Shape;2691;p44"/>
          <p:cNvSpPr/>
          <p:nvPr/>
        </p:nvSpPr>
        <p:spPr>
          <a:xfrm>
            <a:off x="979501" y="567774"/>
            <a:ext cx="1829700" cy="288900"/>
          </a:xfrm>
          <a:prstGeom prst="roundRect">
            <a:avLst>
              <a:gd fmla="val 16667" name="adj"/>
            </a:avLst>
          </a:prstGeom>
          <a:solidFill>
            <a:srgbClr val="EA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“Covid Issues”</a:t>
            </a:r>
            <a:endParaRPr/>
          </a:p>
        </p:txBody>
      </p:sp>
      <p:sp>
        <p:nvSpPr>
          <p:cNvPr id="2692" name="Google Shape;2692;p44"/>
          <p:cNvSpPr/>
          <p:nvPr/>
        </p:nvSpPr>
        <p:spPr>
          <a:xfrm>
            <a:off x="979501" y="935277"/>
            <a:ext cx="1829700" cy="294300"/>
          </a:xfrm>
          <a:prstGeom prst="roundRect">
            <a:avLst>
              <a:gd fmla="val 16667" name="adj"/>
            </a:avLst>
          </a:prstGeom>
          <a:solidFill>
            <a:srgbClr val="EA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Political Views</a:t>
            </a:r>
            <a:endParaRPr/>
          </a:p>
        </p:txBody>
      </p:sp>
      <p:sp>
        <p:nvSpPr>
          <p:cNvPr id="2693" name="Google Shape;2693;p44"/>
          <p:cNvSpPr/>
          <p:nvPr/>
        </p:nvSpPr>
        <p:spPr>
          <a:xfrm>
            <a:off x="979500" y="1268950"/>
            <a:ext cx="1829700" cy="333600"/>
          </a:xfrm>
          <a:prstGeom prst="roundRect">
            <a:avLst>
              <a:gd fmla="val 16667" name="adj"/>
            </a:avLst>
          </a:prstGeom>
          <a:solidFill>
            <a:srgbClr val="EA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No contact with others </a:t>
            </a:r>
            <a:endParaRPr/>
          </a:p>
        </p:txBody>
      </p:sp>
      <p:sp>
        <p:nvSpPr>
          <p:cNvPr id="2694" name="Google Shape;2694;p44"/>
          <p:cNvSpPr/>
          <p:nvPr/>
        </p:nvSpPr>
        <p:spPr>
          <a:xfrm>
            <a:off x="979501" y="2029301"/>
            <a:ext cx="1829700" cy="247500"/>
          </a:xfrm>
          <a:prstGeom prst="roundRect">
            <a:avLst>
              <a:gd fmla="val 16667" name="adj"/>
            </a:avLst>
          </a:prstGeom>
          <a:solidFill>
            <a:srgbClr val="EA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Reminisce</a:t>
            </a:r>
            <a:endParaRPr/>
          </a:p>
        </p:txBody>
      </p:sp>
      <p:sp>
        <p:nvSpPr>
          <p:cNvPr id="2695" name="Google Shape;2695;p44"/>
          <p:cNvSpPr/>
          <p:nvPr/>
        </p:nvSpPr>
        <p:spPr>
          <a:xfrm>
            <a:off x="979500" y="1648700"/>
            <a:ext cx="1829700" cy="333600"/>
          </a:xfrm>
          <a:prstGeom prst="roundRect">
            <a:avLst>
              <a:gd fmla="val 16667" name="adj"/>
            </a:avLst>
          </a:prstGeom>
          <a:solidFill>
            <a:srgbClr val="EA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Avoid lockdown restrictions</a:t>
            </a:r>
            <a:endParaRPr/>
          </a:p>
        </p:txBody>
      </p:sp>
      <p:sp>
        <p:nvSpPr>
          <p:cNvPr id="2696" name="Google Shape;2696;p44"/>
          <p:cNvSpPr/>
          <p:nvPr/>
        </p:nvSpPr>
        <p:spPr>
          <a:xfrm>
            <a:off x="979501" y="2355242"/>
            <a:ext cx="1829700" cy="294300"/>
          </a:xfrm>
          <a:prstGeom prst="roundRect">
            <a:avLst>
              <a:gd fmla="val 16667" name="adj"/>
            </a:avLst>
          </a:prstGeom>
          <a:solidFill>
            <a:srgbClr val="EA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Reunion</a:t>
            </a:r>
            <a:endParaRPr/>
          </a:p>
        </p:txBody>
      </p:sp>
      <p:sp>
        <p:nvSpPr>
          <p:cNvPr id="2697" name="Google Shape;2697;p44"/>
          <p:cNvSpPr/>
          <p:nvPr/>
        </p:nvSpPr>
        <p:spPr>
          <a:xfrm>
            <a:off x="979501" y="4223665"/>
            <a:ext cx="1829700" cy="294300"/>
          </a:xfrm>
          <a:prstGeom prst="roundRect">
            <a:avLst>
              <a:gd fmla="val 16667" name="adj"/>
            </a:avLst>
          </a:prstGeom>
          <a:solidFill>
            <a:srgbClr val="EA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“No stopping us”</a:t>
            </a:r>
            <a:endParaRPr/>
          </a:p>
        </p:txBody>
      </p:sp>
      <p:sp>
        <p:nvSpPr>
          <p:cNvPr id="2698" name="Google Shape;2698;p44"/>
          <p:cNvSpPr/>
          <p:nvPr/>
        </p:nvSpPr>
        <p:spPr>
          <a:xfrm>
            <a:off x="979501" y="3870095"/>
            <a:ext cx="1829700" cy="274800"/>
          </a:xfrm>
          <a:prstGeom prst="roundRect">
            <a:avLst>
              <a:gd fmla="val 16667" name="adj"/>
            </a:avLst>
          </a:prstGeom>
          <a:solidFill>
            <a:srgbClr val="EA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Feeling Anxious</a:t>
            </a:r>
            <a:endParaRPr/>
          </a:p>
        </p:txBody>
      </p:sp>
      <p:sp>
        <p:nvSpPr>
          <p:cNvPr id="2699" name="Google Shape;2699;p44"/>
          <p:cNvSpPr/>
          <p:nvPr/>
        </p:nvSpPr>
        <p:spPr>
          <a:xfrm>
            <a:off x="979501" y="3516554"/>
            <a:ext cx="1829700" cy="274800"/>
          </a:xfrm>
          <a:prstGeom prst="roundRect">
            <a:avLst>
              <a:gd fmla="val 16667" name="adj"/>
            </a:avLst>
          </a:prstGeom>
          <a:solidFill>
            <a:srgbClr val="EA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Mental Block</a:t>
            </a:r>
            <a:endParaRPr/>
          </a:p>
        </p:txBody>
      </p:sp>
      <p:sp>
        <p:nvSpPr>
          <p:cNvPr id="2700" name="Google Shape;2700;p44"/>
          <p:cNvSpPr/>
          <p:nvPr/>
        </p:nvSpPr>
        <p:spPr>
          <a:xfrm>
            <a:off x="979501" y="2728213"/>
            <a:ext cx="1829700" cy="294300"/>
          </a:xfrm>
          <a:prstGeom prst="roundRect">
            <a:avLst>
              <a:gd fmla="val 16667" name="adj"/>
            </a:avLst>
          </a:prstGeom>
          <a:solidFill>
            <a:srgbClr val="EA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Spiritual</a:t>
            </a:r>
            <a:endParaRPr/>
          </a:p>
        </p:txBody>
      </p:sp>
      <p:sp>
        <p:nvSpPr>
          <p:cNvPr id="2701" name="Google Shape;2701;p44"/>
          <p:cNvSpPr/>
          <p:nvPr/>
        </p:nvSpPr>
        <p:spPr>
          <a:xfrm>
            <a:off x="979501" y="3101193"/>
            <a:ext cx="1829700" cy="336900"/>
          </a:xfrm>
          <a:prstGeom prst="roundRect">
            <a:avLst>
              <a:gd fmla="val 16667" name="adj"/>
            </a:avLst>
          </a:prstGeom>
          <a:solidFill>
            <a:srgbClr val="EA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Rest/Relax</a:t>
            </a:r>
            <a:endParaRPr/>
          </a:p>
        </p:txBody>
      </p:sp>
      <p:sp>
        <p:nvSpPr>
          <p:cNvPr id="2702" name="Google Shape;2702;p44"/>
          <p:cNvSpPr/>
          <p:nvPr/>
        </p:nvSpPr>
        <p:spPr>
          <a:xfrm>
            <a:off x="979501" y="4596637"/>
            <a:ext cx="1829700" cy="274800"/>
          </a:xfrm>
          <a:prstGeom prst="roundRect">
            <a:avLst>
              <a:gd fmla="val 16667" name="adj"/>
            </a:avLst>
          </a:prstGeom>
          <a:solidFill>
            <a:srgbClr val="EA999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“Tiring but fun”</a:t>
            </a:r>
            <a:endParaRPr/>
          </a:p>
        </p:txBody>
      </p:sp>
      <p:sp>
        <p:nvSpPr>
          <p:cNvPr id="2703" name="Google Shape;2703;p44"/>
          <p:cNvSpPr/>
          <p:nvPr/>
        </p:nvSpPr>
        <p:spPr>
          <a:xfrm>
            <a:off x="3564791" y="750956"/>
            <a:ext cx="1829700" cy="288900"/>
          </a:xfrm>
          <a:prstGeom prst="roundRect">
            <a:avLst>
              <a:gd fmla="val 16667" name="adj"/>
            </a:avLst>
          </a:prstGeom>
          <a:solidFill>
            <a:srgbClr val="DD7E6B"/>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Negative Feeling Towards Covid</a:t>
            </a:r>
            <a:endParaRPr sz="1200"/>
          </a:p>
        </p:txBody>
      </p:sp>
      <p:sp>
        <p:nvSpPr>
          <p:cNvPr id="2704" name="Google Shape;2704;p44"/>
          <p:cNvSpPr/>
          <p:nvPr/>
        </p:nvSpPr>
        <p:spPr>
          <a:xfrm>
            <a:off x="3564800" y="1468900"/>
            <a:ext cx="1829700" cy="333600"/>
          </a:xfrm>
          <a:prstGeom prst="roundRect">
            <a:avLst>
              <a:gd fmla="val 16667" name="adj"/>
            </a:avLst>
          </a:prstGeom>
          <a:solidFill>
            <a:srgbClr val="DD7E6B"/>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Cautious </a:t>
            </a:r>
            <a:r>
              <a:rPr lang="en" sz="1200"/>
              <a:t>about sudden rise of pandemic</a:t>
            </a:r>
            <a:endParaRPr sz="1200"/>
          </a:p>
        </p:txBody>
      </p:sp>
      <p:sp>
        <p:nvSpPr>
          <p:cNvPr id="2705" name="Google Shape;2705;p44"/>
          <p:cNvSpPr/>
          <p:nvPr/>
        </p:nvSpPr>
        <p:spPr>
          <a:xfrm>
            <a:off x="3564800" y="2211650"/>
            <a:ext cx="1829700" cy="398400"/>
          </a:xfrm>
          <a:prstGeom prst="roundRect">
            <a:avLst>
              <a:gd fmla="val 16667" name="adj"/>
            </a:avLst>
          </a:prstGeom>
          <a:solidFill>
            <a:srgbClr val="DD7E6B"/>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More time to connect</a:t>
            </a:r>
            <a:endParaRPr/>
          </a:p>
        </p:txBody>
      </p:sp>
      <p:sp>
        <p:nvSpPr>
          <p:cNvPr id="2706" name="Google Shape;2706;p44"/>
          <p:cNvSpPr/>
          <p:nvPr/>
        </p:nvSpPr>
        <p:spPr>
          <a:xfrm>
            <a:off x="3564791" y="2954402"/>
            <a:ext cx="1829700" cy="288900"/>
          </a:xfrm>
          <a:prstGeom prst="roundRect">
            <a:avLst>
              <a:gd fmla="val 16667" name="adj"/>
            </a:avLst>
          </a:prstGeom>
          <a:solidFill>
            <a:srgbClr val="DD7E6B"/>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self-comfort</a:t>
            </a:r>
            <a:endParaRPr/>
          </a:p>
        </p:txBody>
      </p:sp>
      <p:sp>
        <p:nvSpPr>
          <p:cNvPr id="2707" name="Google Shape;2707;p44"/>
          <p:cNvSpPr/>
          <p:nvPr/>
        </p:nvSpPr>
        <p:spPr>
          <a:xfrm>
            <a:off x="3564791" y="3688964"/>
            <a:ext cx="1829700" cy="288900"/>
          </a:xfrm>
          <a:prstGeom prst="roundRect">
            <a:avLst>
              <a:gd fmla="val 16667" name="adj"/>
            </a:avLst>
          </a:prstGeom>
          <a:solidFill>
            <a:srgbClr val="DD7E6B"/>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Anxious</a:t>
            </a:r>
            <a:endParaRPr/>
          </a:p>
        </p:txBody>
      </p:sp>
      <p:sp>
        <p:nvSpPr>
          <p:cNvPr id="2708" name="Google Shape;2708;p44"/>
          <p:cNvSpPr/>
          <p:nvPr/>
        </p:nvSpPr>
        <p:spPr>
          <a:xfrm>
            <a:off x="3564800" y="4439872"/>
            <a:ext cx="1829700" cy="354300"/>
          </a:xfrm>
          <a:prstGeom prst="roundRect">
            <a:avLst>
              <a:gd fmla="val 16667" name="adj"/>
            </a:avLst>
          </a:prstGeom>
          <a:solidFill>
            <a:srgbClr val="DD7E6B"/>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Rebellion</a:t>
            </a:r>
            <a:endParaRPr/>
          </a:p>
        </p:txBody>
      </p:sp>
      <p:sp>
        <p:nvSpPr>
          <p:cNvPr id="2709" name="Google Shape;2709;p44"/>
          <p:cNvSpPr/>
          <p:nvPr/>
        </p:nvSpPr>
        <p:spPr>
          <a:xfrm>
            <a:off x="6296900" y="1082525"/>
            <a:ext cx="1829700" cy="415800"/>
          </a:xfrm>
          <a:prstGeom prst="roundRect">
            <a:avLst>
              <a:gd fmla="val 16667" name="adj"/>
            </a:avLst>
          </a:prstGeom>
          <a:solidFill>
            <a:srgbClr val="CC4125"/>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Overwhelmed Emotions</a:t>
            </a:r>
            <a:endParaRPr/>
          </a:p>
        </p:txBody>
      </p:sp>
      <p:sp>
        <p:nvSpPr>
          <p:cNvPr id="2710" name="Google Shape;2710;p44"/>
          <p:cNvSpPr/>
          <p:nvPr/>
        </p:nvSpPr>
        <p:spPr>
          <a:xfrm>
            <a:off x="6296890" y="2620826"/>
            <a:ext cx="1829700" cy="288900"/>
          </a:xfrm>
          <a:prstGeom prst="roundRect">
            <a:avLst>
              <a:gd fmla="val 16667" name="adj"/>
            </a:avLst>
          </a:prstGeom>
          <a:solidFill>
            <a:srgbClr val="CC4125"/>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Community</a:t>
            </a:r>
            <a:endParaRPr/>
          </a:p>
        </p:txBody>
      </p:sp>
      <p:sp>
        <p:nvSpPr>
          <p:cNvPr id="2711" name="Google Shape;2711;p44"/>
          <p:cNvSpPr/>
          <p:nvPr/>
        </p:nvSpPr>
        <p:spPr>
          <a:xfrm>
            <a:off x="6296890" y="4024050"/>
            <a:ext cx="1829700" cy="415800"/>
          </a:xfrm>
          <a:prstGeom prst="roundRect">
            <a:avLst>
              <a:gd fmla="val 16667" name="adj"/>
            </a:avLst>
          </a:prstGeom>
          <a:solidFill>
            <a:srgbClr val="CC4125"/>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Overcoming Fear</a:t>
            </a:r>
            <a:endParaRPr/>
          </a:p>
        </p:txBody>
      </p:sp>
      <p:cxnSp>
        <p:nvCxnSpPr>
          <p:cNvPr id="2712" name="Google Shape;2712;p44"/>
          <p:cNvCxnSpPr>
            <a:stCxn id="2691" idx="3"/>
            <a:endCxn id="2703" idx="1"/>
          </p:cNvCxnSpPr>
          <p:nvPr/>
        </p:nvCxnSpPr>
        <p:spPr>
          <a:xfrm>
            <a:off x="2809201" y="712224"/>
            <a:ext cx="755700" cy="183300"/>
          </a:xfrm>
          <a:prstGeom prst="bentConnector3">
            <a:avLst>
              <a:gd fmla="val 50004" name="adj1"/>
            </a:avLst>
          </a:prstGeom>
          <a:noFill/>
          <a:ln cap="flat" cmpd="sng" w="9525">
            <a:solidFill>
              <a:srgbClr val="595959"/>
            </a:solidFill>
            <a:prstDash val="solid"/>
            <a:round/>
            <a:headEnd len="med" w="med" type="none"/>
            <a:tailEnd len="med" w="med" type="none"/>
          </a:ln>
        </p:spPr>
      </p:cxnSp>
      <p:cxnSp>
        <p:nvCxnSpPr>
          <p:cNvPr id="2713" name="Google Shape;2713;p44"/>
          <p:cNvCxnSpPr>
            <a:stCxn id="2692" idx="3"/>
            <a:endCxn id="2703" idx="1"/>
          </p:cNvCxnSpPr>
          <p:nvPr/>
        </p:nvCxnSpPr>
        <p:spPr>
          <a:xfrm flipH="1" rot="10800000">
            <a:off x="2809201" y="895527"/>
            <a:ext cx="755700" cy="186900"/>
          </a:xfrm>
          <a:prstGeom prst="bentConnector3">
            <a:avLst>
              <a:gd fmla="val 50004" name="adj1"/>
            </a:avLst>
          </a:prstGeom>
          <a:noFill/>
          <a:ln cap="flat" cmpd="sng" w="9525">
            <a:solidFill>
              <a:srgbClr val="595959"/>
            </a:solidFill>
            <a:prstDash val="solid"/>
            <a:round/>
            <a:headEnd len="med" w="med" type="none"/>
            <a:tailEnd len="med" w="med" type="none"/>
          </a:ln>
        </p:spPr>
      </p:cxnSp>
      <p:cxnSp>
        <p:nvCxnSpPr>
          <p:cNvPr id="2714" name="Google Shape;2714;p44"/>
          <p:cNvCxnSpPr/>
          <p:nvPr/>
        </p:nvCxnSpPr>
        <p:spPr>
          <a:xfrm>
            <a:off x="2809263" y="1444413"/>
            <a:ext cx="755400" cy="183300"/>
          </a:xfrm>
          <a:prstGeom prst="bentConnector3">
            <a:avLst>
              <a:gd fmla="val 50004" name="adj1"/>
            </a:avLst>
          </a:prstGeom>
          <a:noFill/>
          <a:ln cap="flat" cmpd="sng" w="9525">
            <a:solidFill>
              <a:srgbClr val="595959"/>
            </a:solidFill>
            <a:prstDash val="solid"/>
            <a:round/>
            <a:headEnd len="med" w="med" type="none"/>
            <a:tailEnd len="med" w="med" type="none"/>
          </a:ln>
        </p:spPr>
      </p:cxnSp>
      <p:cxnSp>
        <p:nvCxnSpPr>
          <p:cNvPr id="2715" name="Google Shape;2715;p44"/>
          <p:cNvCxnSpPr/>
          <p:nvPr/>
        </p:nvCxnSpPr>
        <p:spPr>
          <a:xfrm flipH="1" rot="10800000">
            <a:off x="2809263" y="1627451"/>
            <a:ext cx="755400" cy="187200"/>
          </a:xfrm>
          <a:prstGeom prst="bentConnector3">
            <a:avLst>
              <a:gd fmla="val 50004" name="adj1"/>
            </a:avLst>
          </a:prstGeom>
          <a:noFill/>
          <a:ln cap="flat" cmpd="sng" w="9525">
            <a:solidFill>
              <a:srgbClr val="595959"/>
            </a:solidFill>
            <a:prstDash val="solid"/>
            <a:round/>
            <a:headEnd len="med" w="med" type="none"/>
            <a:tailEnd len="med" w="med" type="none"/>
          </a:ln>
        </p:spPr>
      </p:cxnSp>
      <p:cxnSp>
        <p:nvCxnSpPr>
          <p:cNvPr id="2716" name="Google Shape;2716;p44"/>
          <p:cNvCxnSpPr/>
          <p:nvPr/>
        </p:nvCxnSpPr>
        <p:spPr>
          <a:xfrm>
            <a:off x="2809263" y="2154401"/>
            <a:ext cx="755400" cy="183300"/>
          </a:xfrm>
          <a:prstGeom prst="bentConnector3">
            <a:avLst>
              <a:gd fmla="val 50004" name="adj1"/>
            </a:avLst>
          </a:prstGeom>
          <a:noFill/>
          <a:ln cap="flat" cmpd="sng" w="9525">
            <a:solidFill>
              <a:srgbClr val="595959"/>
            </a:solidFill>
            <a:prstDash val="solid"/>
            <a:round/>
            <a:headEnd len="med" w="med" type="none"/>
            <a:tailEnd len="med" w="med" type="none"/>
          </a:ln>
        </p:spPr>
      </p:cxnSp>
      <p:cxnSp>
        <p:nvCxnSpPr>
          <p:cNvPr id="2717" name="Google Shape;2717;p44"/>
          <p:cNvCxnSpPr/>
          <p:nvPr/>
        </p:nvCxnSpPr>
        <p:spPr>
          <a:xfrm flipH="1" rot="10800000">
            <a:off x="2809263" y="2337439"/>
            <a:ext cx="755400" cy="187200"/>
          </a:xfrm>
          <a:prstGeom prst="bentConnector3">
            <a:avLst>
              <a:gd fmla="val 50004" name="adj1"/>
            </a:avLst>
          </a:prstGeom>
          <a:noFill/>
          <a:ln cap="flat" cmpd="sng" w="9525">
            <a:solidFill>
              <a:srgbClr val="595959"/>
            </a:solidFill>
            <a:prstDash val="solid"/>
            <a:round/>
            <a:headEnd len="med" w="med" type="none"/>
            <a:tailEnd len="med" w="med" type="none"/>
          </a:ln>
        </p:spPr>
      </p:cxnSp>
      <p:cxnSp>
        <p:nvCxnSpPr>
          <p:cNvPr id="2718" name="Google Shape;2718;p44"/>
          <p:cNvCxnSpPr/>
          <p:nvPr/>
        </p:nvCxnSpPr>
        <p:spPr>
          <a:xfrm>
            <a:off x="2809263" y="2898020"/>
            <a:ext cx="755400" cy="183300"/>
          </a:xfrm>
          <a:prstGeom prst="bentConnector3">
            <a:avLst>
              <a:gd fmla="val 50004" name="adj1"/>
            </a:avLst>
          </a:prstGeom>
          <a:noFill/>
          <a:ln cap="flat" cmpd="sng" w="9525">
            <a:solidFill>
              <a:srgbClr val="595959"/>
            </a:solidFill>
            <a:prstDash val="solid"/>
            <a:round/>
            <a:headEnd len="med" w="med" type="none"/>
            <a:tailEnd len="med" w="med" type="none"/>
          </a:ln>
        </p:spPr>
      </p:cxnSp>
      <p:cxnSp>
        <p:nvCxnSpPr>
          <p:cNvPr id="2719" name="Google Shape;2719;p44"/>
          <p:cNvCxnSpPr/>
          <p:nvPr/>
        </p:nvCxnSpPr>
        <p:spPr>
          <a:xfrm flipH="1" rot="10800000">
            <a:off x="2809263" y="3081058"/>
            <a:ext cx="755400" cy="187200"/>
          </a:xfrm>
          <a:prstGeom prst="bentConnector3">
            <a:avLst>
              <a:gd fmla="val 50004" name="adj1"/>
            </a:avLst>
          </a:prstGeom>
          <a:noFill/>
          <a:ln cap="flat" cmpd="sng" w="9525">
            <a:solidFill>
              <a:srgbClr val="595959"/>
            </a:solidFill>
            <a:prstDash val="solid"/>
            <a:round/>
            <a:headEnd len="med" w="med" type="none"/>
            <a:tailEnd len="med" w="med" type="none"/>
          </a:ln>
        </p:spPr>
      </p:cxnSp>
      <p:cxnSp>
        <p:nvCxnSpPr>
          <p:cNvPr id="2720" name="Google Shape;2720;p44"/>
          <p:cNvCxnSpPr/>
          <p:nvPr/>
        </p:nvCxnSpPr>
        <p:spPr>
          <a:xfrm>
            <a:off x="2809263" y="3653807"/>
            <a:ext cx="755400" cy="183300"/>
          </a:xfrm>
          <a:prstGeom prst="bentConnector3">
            <a:avLst>
              <a:gd fmla="val 50004" name="adj1"/>
            </a:avLst>
          </a:prstGeom>
          <a:noFill/>
          <a:ln cap="flat" cmpd="sng" w="9525">
            <a:solidFill>
              <a:srgbClr val="595959"/>
            </a:solidFill>
            <a:prstDash val="solid"/>
            <a:round/>
            <a:headEnd len="med" w="med" type="none"/>
            <a:tailEnd len="med" w="med" type="none"/>
          </a:ln>
        </p:spPr>
      </p:cxnSp>
      <p:cxnSp>
        <p:nvCxnSpPr>
          <p:cNvPr id="2721" name="Google Shape;2721;p44"/>
          <p:cNvCxnSpPr/>
          <p:nvPr/>
        </p:nvCxnSpPr>
        <p:spPr>
          <a:xfrm flipH="1" rot="10800000">
            <a:off x="2809263" y="3836844"/>
            <a:ext cx="755400" cy="187200"/>
          </a:xfrm>
          <a:prstGeom prst="bentConnector3">
            <a:avLst>
              <a:gd fmla="val 50004" name="adj1"/>
            </a:avLst>
          </a:prstGeom>
          <a:noFill/>
          <a:ln cap="flat" cmpd="sng" w="9525">
            <a:solidFill>
              <a:srgbClr val="595959"/>
            </a:solidFill>
            <a:prstDash val="solid"/>
            <a:round/>
            <a:headEnd len="med" w="med" type="none"/>
            <a:tailEnd len="med" w="med" type="none"/>
          </a:ln>
        </p:spPr>
      </p:cxnSp>
      <p:cxnSp>
        <p:nvCxnSpPr>
          <p:cNvPr id="2722" name="Google Shape;2722;p44"/>
          <p:cNvCxnSpPr/>
          <p:nvPr/>
        </p:nvCxnSpPr>
        <p:spPr>
          <a:xfrm>
            <a:off x="2809263" y="4398679"/>
            <a:ext cx="755400" cy="183300"/>
          </a:xfrm>
          <a:prstGeom prst="bentConnector3">
            <a:avLst>
              <a:gd fmla="val 50004" name="adj1"/>
            </a:avLst>
          </a:prstGeom>
          <a:noFill/>
          <a:ln cap="flat" cmpd="sng" w="9525">
            <a:solidFill>
              <a:srgbClr val="595959"/>
            </a:solidFill>
            <a:prstDash val="solid"/>
            <a:round/>
            <a:headEnd len="med" w="med" type="none"/>
            <a:tailEnd len="med" w="med" type="none"/>
          </a:ln>
        </p:spPr>
      </p:cxnSp>
      <p:cxnSp>
        <p:nvCxnSpPr>
          <p:cNvPr id="2723" name="Google Shape;2723;p44"/>
          <p:cNvCxnSpPr/>
          <p:nvPr/>
        </p:nvCxnSpPr>
        <p:spPr>
          <a:xfrm flipH="1" rot="10800000">
            <a:off x="2809263" y="4581716"/>
            <a:ext cx="755400" cy="187200"/>
          </a:xfrm>
          <a:prstGeom prst="bentConnector3">
            <a:avLst>
              <a:gd fmla="val 50004" name="adj1"/>
            </a:avLst>
          </a:prstGeom>
          <a:noFill/>
          <a:ln cap="flat" cmpd="sng" w="9525">
            <a:solidFill>
              <a:srgbClr val="595959"/>
            </a:solidFill>
            <a:prstDash val="solid"/>
            <a:round/>
            <a:headEnd len="med" w="med" type="none"/>
            <a:tailEnd len="med" w="med" type="none"/>
          </a:ln>
        </p:spPr>
      </p:cxnSp>
      <p:cxnSp>
        <p:nvCxnSpPr>
          <p:cNvPr id="2724" name="Google Shape;2724;p44"/>
          <p:cNvCxnSpPr>
            <a:stCxn id="2703" idx="3"/>
            <a:endCxn id="2709" idx="1"/>
          </p:cNvCxnSpPr>
          <p:nvPr/>
        </p:nvCxnSpPr>
        <p:spPr>
          <a:xfrm>
            <a:off x="5394491" y="895406"/>
            <a:ext cx="902400" cy="395100"/>
          </a:xfrm>
          <a:prstGeom prst="bentConnector3">
            <a:avLst>
              <a:gd fmla="val 50001" name="adj1"/>
            </a:avLst>
          </a:prstGeom>
          <a:noFill/>
          <a:ln cap="flat" cmpd="sng" w="9525">
            <a:solidFill>
              <a:srgbClr val="595959"/>
            </a:solidFill>
            <a:prstDash val="solid"/>
            <a:round/>
            <a:headEnd len="med" w="med" type="none"/>
            <a:tailEnd len="med" w="med" type="none"/>
          </a:ln>
        </p:spPr>
      </p:cxnSp>
      <p:cxnSp>
        <p:nvCxnSpPr>
          <p:cNvPr id="2725" name="Google Shape;2725;p44"/>
          <p:cNvCxnSpPr>
            <a:stCxn id="2704" idx="3"/>
            <a:endCxn id="2709" idx="1"/>
          </p:cNvCxnSpPr>
          <p:nvPr/>
        </p:nvCxnSpPr>
        <p:spPr>
          <a:xfrm flipH="1" rot="10800000">
            <a:off x="5394500" y="1290400"/>
            <a:ext cx="902400" cy="345300"/>
          </a:xfrm>
          <a:prstGeom prst="bentConnector3">
            <a:avLst>
              <a:gd fmla="val 50000" name="adj1"/>
            </a:avLst>
          </a:prstGeom>
          <a:noFill/>
          <a:ln cap="flat" cmpd="sng" w="9525">
            <a:solidFill>
              <a:srgbClr val="595959"/>
            </a:solidFill>
            <a:prstDash val="solid"/>
            <a:round/>
            <a:headEnd len="med" w="med" type="none"/>
            <a:tailEnd len="med" w="med" type="none"/>
          </a:ln>
        </p:spPr>
      </p:cxnSp>
      <p:cxnSp>
        <p:nvCxnSpPr>
          <p:cNvPr id="2726" name="Google Shape;2726;p44"/>
          <p:cNvCxnSpPr>
            <a:stCxn id="2705" idx="3"/>
            <a:endCxn id="2710" idx="1"/>
          </p:cNvCxnSpPr>
          <p:nvPr/>
        </p:nvCxnSpPr>
        <p:spPr>
          <a:xfrm>
            <a:off x="5394500" y="2410850"/>
            <a:ext cx="902400" cy="354300"/>
          </a:xfrm>
          <a:prstGeom prst="bentConnector3">
            <a:avLst>
              <a:gd fmla="val 49999" name="adj1"/>
            </a:avLst>
          </a:prstGeom>
          <a:noFill/>
          <a:ln cap="flat" cmpd="sng" w="9525">
            <a:solidFill>
              <a:srgbClr val="595959"/>
            </a:solidFill>
            <a:prstDash val="solid"/>
            <a:round/>
            <a:headEnd len="med" w="med" type="none"/>
            <a:tailEnd len="med" w="med" type="none"/>
          </a:ln>
        </p:spPr>
      </p:cxnSp>
      <p:cxnSp>
        <p:nvCxnSpPr>
          <p:cNvPr id="2727" name="Google Shape;2727;p44"/>
          <p:cNvCxnSpPr>
            <a:stCxn id="2706" idx="3"/>
            <a:endCxn id="2710" idx="1"/>
          </p:cNvCxnSpPr>
          <p:nvPr/>
        </p:nvCxnSpPr>
        <p:spPr>
          <a:xfrm flipH="1" rot="10800000">
            <a:off x="5394491" y="2765252"/>
            <a:ext cx="902400" cy="333600"/>
          </a:xfrm>
          <a:prstGeom prst="bentConnector3">
            <a:avLst>
              <a:gd fmla="val 49998" name="adj1"/>
            </a:avLst>
          </a:prstGeom>
          <a:noFill/>
          <a:ln cap="flat" cmpd="sng" w="9525">
            <a:solidFill>
              <a:srgbClr val="595959"/>
            </a:solidFill>
            <a:prstDash val="solid"/>
            <a:round/>
            <a:headEnd len="med" w="med" type="none"/>
            <a:tailEnd len="med" w="med" type="none"/>
          </a:ln>
        </p:spPr>
      </p:cxnSp>
      <p:cxnSp>
        <p:nvCxnSpPr>
          <p:cNvPr id="2728" name="Google Shape;2728;p44"/>
          <p:cNvCxnSpPr>
            <a:stCxn id="2707" idx="3"/>
            <a:endCxn id="2711" idx="1"/>
          </p:cNvCxnSpPr>
          <p:nvPr/>
        </p:nvCxnSpPr>
        <p:spPr>
          <a:xfrm>
            <a:off x="5394491" y="3833414"/>
            <a:ext cx="902400" cy="398400"/>
          </a:xfrm>
          <a:prstGeom prst="bentConnector3">
            <a:avLst>
              <a:gd fmla="val 49998" name="adj1"/>
            </a:avLst>
          </a:prstGeom>
          <a:noFill/>
          <a:ln cap="flat" cmpd="sng" w="9525">
            <a:solidFill>
              <a:srgbClr val="595959"/>
            </a:solidFill>
            <a:prstDash val="solid"/>
            <a:round/>
            <a:headEnd len="med" w="med" type="none"/>
            <a:tailEnd len="med" w="med" type="none"/>
          </a:ln>
        </p:spPr>
      </p:cxnSp>
      <p:cxnSp>
        <p:nvCxnSpPr>
          <p:cNvPr id="2729" name="Google Shape;2729;p44"/>
          <p:cNvCxnSpPr>
            <a:stCxn id="2708" idx="3"/>
            <a:endCxn id="2711" idx="1"/>
          </p:cNvCxnSpPr>
          <p:nvPr/>
        </p:nvCxnSpPr>
        <p:spPr>
          <a:xfrm flipH="1" rot="10800000">
            <a:off x="5394500" y="4231822"/>
            <a:ext cx="902400" cy="385200"/>
          </a:xfrm>
          <a:prstGeom prst="bentConnector3">
            <a:avLst>
              <a:gd fmla="val 49999" name="adj1"/>
            </a:avLst>
          </a:prstGeom>
          <a:noFill/>
          <a:ln cap="flat" cmpd="sng" w="9525">
            <a:solidFill>
              <a:srgbClr val="595959"/>
            </a:solidFill>
            <a:prstDash val="solid"/>
            <a:round/>
            <a:headEnd len="med" w="med" type="none"/>
            <a:tailEnd len="med" w="med" type="none"/>
          </a:ln>
        </p:spPr>
      </p:cxnSp>
      <p:sp>
        <p:nvSpPr>
          <p:cNvPr id="2730" name="Google Shape;2730;p44"/>
          <p:cNvSpPr txBox="1"/>
          <p:nvPr/>
        </p:nvSpPr>
        <p:spPr>
          <a:xfrm>
            <a:off x="939600" y="147100"/>
            <a:ext cx="1909500" cy="2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Inter"/>
                <a:ea typeface="Inter"/>
                <a:cs typeface="Inter"/>
                <a:sym typeface="Inter"/>
              </a:rPr>
              <a:t>Open</a:t>
            </a:r>
            <a:endParaRPr b="1" sz="1800">
              <a:latin typeface="Inter"/>
              <a:ea typeface="Inter"/>
              <a:cs typeface="Inter"/>
              <a:sym typeface="Inter"/>
            </a:endParaRPr>
          </a:p>
        </p:txBody>
      </p:sp>
      <p:sp>
        <p:nvSpPr>
          <p:cNvPr id="2731" name="Google Shape;2731;p44"/>
          <p:cNvSpPr txBox="1"/>
          <p:nvPr/>
        </p:nvSpPr>
        <p:spPr>
          <a:xfrm>
            <a:off x="3524900" y="300975"/>
            <a:ext cx="1909500" cy="2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Inter"/>
                <a:ea typeface="Inter"/>
                <a:cs typeface="Inter"/>
                <a:sym typeface="Inter"/>
              </a:rPr>
              <a:t>Axial</a:t>
            </a:r>
            <a:endParaRPr b="1" sz="1800">
              <a:latin typeface="Inter"/>
              <a:ea typeface="Inter"/>
              <a:cs typeface="Inter"/>
              <a:sym typeface="Inter"/>
            </a:endParaRPr>
          </a:p>
        </p:txBody>
      </p:sp>
      <p:sp>
        <p:nvSpPr>
          <p:cNvPr id="2732" name="Google Shape;2732;p44"/>
          <p:cNvSpPr txBox="1"/>
          <p:nvPr/>
        </p:nvSpPr>
        <p:spPr>
          <a:xfrm>
            <a:off x="6583400" y="656725"/>
            <a:ext cx="1256700" cy="29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Inter"/>
                <a:ea typeface="Inter"/>
                <a:cs typeface="Inter"/>
                <a:sym typeface="Inter"/>
              </a:rPr>
              <a:t>Selective </a:t>
            </a:r>
            <a:endParaRPr b="1" sz="1800">
              <a:latin typeface="Inter"/>
              <a:ea typeface="Inter"/>
              <a:cs typeface="Inter"/>
              <a:sym typeface="Inte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avel Itinerary Blog Social Media Strategy by Slidesgo">
  <a:themeElements>
    <a:clrScheme name="Simple Light">
      <a:dk1>
        <a:srgbClr val="692300"/>
      </a:dk1>
      <a:lt1>
        <a:srgbClr val="963500"/>
      </a:lt1>
      <a:dk2>
        <a:srgbClr val="F44D00"/>
      </a:dk2>
      <a:lt2>
        <a:srgbClr val="FFA724"/>
      </a:lt2>
      <a:accent1>
        <a:srgbClr val="00CB9D"/>
      </a:accent1>
      <a:accent2>
        <a:srgbClr val="BBB2A0"/>
      </a:accent2>
      <a:accent3>
        <a:srgbClr val="FFE8C3"/>
      </a:accent3>
      <a:accent4>
        <a:srgbClr val="FFF2DF"/>
      </a:accent4>
      <a:accent5>
        <a:srgbClr val="FFFFFF"/>
      </a:accent5>
      <a:accent6>
        <a:srgbClr val="FFFFFF"/>
      </a:accent6>
      <a:hlink>
        <a:srgbClr val="6923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